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  <p:sldMasterId id="2147483744" r:id="rId4"/>
    <p:sldMasterId id="2147483756" r:id="rId5"/>
  </p:sldMasterIdLst>
  <p:sldIdLst>
    <p:sldId id="256" r:id="rId6"/>
    <p:sldId id="260" r:id="rId7"/>
    <p:sldId id="258" r:id="rId8"/>
    <p:sldId id="257" r:id="rId9"/>
    <p:sldId id="259" r:id="rId10"/>
  </p:sldIdLst>
  <p:sldSz cx="16919575" cy="144653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57" userDrawn="1">
          <p15:clr>
            <a:srgbClr val="A4A3A4"/>
          </p15:clr>
        </p15:guide>
        <p15:guide id="2" pos="53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1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39" d="100"/>
          <a:sy n="39" d="100"/>
        </p:scale>
        <p:origin x="1814" y="58"/>
      </p:cViewPr>
      <p:guideLst>
        <p:guide orient="horz" pos="4557"/>
        <p:guide pos="53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8968" y="2367355"/>
            <a:ext cx="14381639" cy="5036067"/>
          </a:xfrm>
        </p:spPr>
        <p:txBody>
          <a:bodyPr anchor="b"/>
          <a:lstStyle>
            <a:lvl1pPr algn="ctr">
              <a:defRPr sz="1110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14947" y="7597632"/>
            <a:ext cx="12689681" cy="3492431"/>
          </a:xfrm>
        </p:spPr>
        <p:txBody>
          <a:bodyPr/>
          <a:lstStyle>
            <a:lvl1pPr marL="0" indent="0" algn="ctr">
              <a:buNone/>
              <a:defRPr sz="4441"/>
            </a:lvl1pPr>
            <a:lvl2pPr marL="845957" indent="0" algn="ctr">
              <a:buNone/>
              <a:defRPr sz="3701"/>
            </a:lvl2pPr>
            <a:lvl3pPr marL="1691914" indent="0" algn="ctr">
              <a:buNone/>
              <a:defRPr sz="3331"/>
            </a:lvl3pPr>
            <a:lvl4pPr marL="2537871" indent="0" algn="ctr">
              <a:buNone/>
              <a:defRPr sz="2960"/>
            </a:lvl4pPr>
            <a:lvl5pPr marL="3383829" indent="0" algn="ctr">
              <a:buNone/>
              <a:defRPr sz="2960"/>
            </a:lvl5pPr>
            <a:lvl6pPr marL="4229786" indent="0" algn="ctr">
              <a:buNone/>
              <a:defRPr sz="2960"/>
            </a:lvl6pPr>
            <a:lvl7pPr marL="5075743" indent="0" algn="ctr">
              <a:buNone/>
              <a:defRPr sz="2960"/>
            </a:lvl7pPr>
            <a:lvl8pPr marL="5921700" indent="0" algn="ctr">
              <a:buNone/>
              <a:defRPr sz="2960"/>
            </a:lvl8pPr>
            <a:lvl9pPr marL="6767657" indent="0" algn="ctr">
              <a:buNone/>
              <a:defRPr sz="296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684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82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08072" y="770143"/>
            <a:ext cx="3648283" cy="1225867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3222" y="770143"/>
            <a:ext cx="10733355" cy="1225867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781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8968" y="2367355"/>
            <a:ext cx="14381639" cy="5036067"/>
          </a:xfrm>
        </p:spPr>
        <p:txBody>
          <a:bodyPr anchor="b"/>
          <a:lstStyle>
            <a:lvl1pPr algn="ctr">
              <a:defRPr sz="1110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14947" y="7597632"/>
            <a:ext cx="12689681" cy="3492431"/>
          </a:xfrm>
        </p:spPr>
        <p:txBody>
          <a:bodyPr/>
          <a:lstStyle>
            <a:lvl1pPr marL="0" indent="0" algn="ctr">
              <a:buNone/>
              <a:defRPr sz="4441"/>
            </a:lvl1pPr>
            <a:lvl2pPr marL="845957" indent="0" algn="ctr">
              <a:buNone/>
              <a:defRPr sz="3701"/>
            </a:lvl2pPr>
            <a:lvl3pPr marL="1691914" indent="0" algn="ctr">
              <a:buNone/>
              <a:defRPr sz="3331"/>
            </a:lvl3pPr>
            <a:lvl4pPr marL="2537871" indent="0" algn="ctr">
              <a:buNone/>
              <a:defRPr sz="2960"/>
            </a:lvl4pPr>
            <a:lvl5pPr marL="3383829" indent="0" algn="ctr">
              <a:buNone/>
              <a:defRPr sz="2960"/>
            </a:lvl5pPr>
            <a:lvl6pPr marL="4229786" indent="0" algn="ctr">
              <a:buNone/>
              <a:defRPr sz="2960"/>
            </a:lvl6pPr>
            <a:lvl7pPr marL="5075743" indent="0" algn="ctr">
              <a:buNone/>
              <a:defRPr sz="2960"/>
            </a:lvl7pPr>
            <a:lvl8pPr marL="5921700" indent="0" algn="ctr">
              <a:buNone/>
              <a:defRPr sz="2960"/>
            </a:lvl8pPr>
            <a:lvl9pPr marL="6767657" indent="0" algn="ctr">
              <a:buNone/>
              <a:defRPr sz="296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219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324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410" y="3606284"/>
            <a:ext cx="14593133" cy="6017162"/>
          </a:xfrm>
        </p:spPr>
        <p:txBody>
          <a:bodyPr anchor="b"/>
          <a:lstStyle>
            <a:lvl1pPr>
              <a:defRPr sz="1110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410" y="9680371"/>
            <a:ext cx="14593133" cy="3164283"/>
          </a:xfrm>
        </p:spPr>
        <p:txBody>
          <a:bodyPr/>
          <a:lstStyle>
            <a:lvl1pPr marL="0" indent="0">
              <a:buNone/>
              <a:defRPr sz="4441">
                <a:solidFill>
                  <a:schemeClr val="tx1"/>
                </a:solidFill>
              </a:defRPr>
            </a:lvl1pPr>
            <a:lvl2pPr marL="845957" indent="0">
              <a:buNone/>
              <a:defRPr sz="3701">
                <a:solidFill>
                  <a:schemeClr val="tx1">
                    <a:tint val="75000"/>
                  </a:schemeClr>
                </a:solidFill>
              </a:defRPr>
            </a:lvl2pPr>
            <a:lvl3pPr marL="1691914" indent="0">
              <a:buNone/>
              <a:defRPr sz="3331">
                <a:solidFill>
                  <a:schemeClr val="tx1">
                    <a:tint val="75000"/>
                  </a:schemeClr>
                </a:solidFill>
              </a:defRPr>
            </a:lvl3pPr>
            <a:lvl4pPr marL="2537871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4pPr>
            <a:lvl5pPr marL="3383829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5pPr>
            <a:lvl6pPr marL="4229786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6pPr>
            <a:lvl7pPr marL="5075743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7pPr>
            <a:lvl8pPr marL="5921700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8pPr>
            <a:lvl9pPr marL="6767657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289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3221" y="3850716"/>
            <a:ext cx="7190819" cy="9178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5535" y="3850716"/>
            <a:ext cx="7190819" cy="9178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52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25" y="770146"/>
            <a:ext cx="14593133" cy="279595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426" y="3546009"/>
            <a:ext cx="7157772" cy="1737844"/>
          </a:xfrm>
        </p:spPr>
        <p:txBody>
          <a:bodyPr anchor="b"/>
          <a:lstStyle>
            <a:lvl1pPr marL="0" indent="0">
              <a:buNone/>
              <a:defRPr sz="4441" b="1"/>
            </a:lvl1pPr>
            <a:lvl2pPr marL="845957" indent="0">
              <a:buNone/>
              <a:defRPr sz="3701" b="1"/>
            </a:lvl2pPr>
            <a:lvl3pPr marL="1691914" indent="0">
              <a:buNone/>
              <a:defRPr sz="3331" b="1"/>
            </a:lvl3pPr>
            <a:lvl4pPr marL="2537871" indent="0">
              <a:buNone/>
              <a:defRPr sz="2960" b="1"/>
            </a:lvl4pPr>
            <a:lvl5pPr marL="3383829" indent="0">
              <a:buNone/>
              <a:defRPr sz="2960" b="1"/>
            </a:lvl5pPr>
            <a:lvl6pPr marL="4229786" indent="0">
              <a:buNone/>
              <a:defRPr sz="2960" b="1"/>
            </a:lvl6pPr>
            <a:lvl7pPr marL="5075743" indent="0">
              <a:buNone/>
              <a:defRPr sz="2960" b="1"/>
            </a:lvl7pPr>
            <a:lvl8pPr marL="5921700" indent="0">
              <a:buNone/>
              <a:defRPr sz="2960" b="1"/>
            </a:lvl8pPr>
            <a:lvl9pPr marL="6767657" indent="0">
              <a:buNone/>
              <a:defRPr sz="296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5426" y="5283853"/>
            <a:ext cx="7157772" cy="77717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565536" y="3546009"/>
            <a:ext cx="7193023" cy="1737844"/>
          </a:xfrm>
        </p:spPr>
        <p:txBody>
          <a:bodyPr anchor="b"/>
          <a:lstStyle>
            <a:lvl1pPr marL="0" indent="0">
              <a:buNone/>
              <a:defRPr sz="4441" b="1"/>
            </a:lvl1pPr>
            <a:lvl2pPr marL="845957" indent="0">
              <a:buNone/>
              <a:defRPr sz="3701" b="1"/>
            </a:lvl2pPr>
            <a:lvl3pPr marL="1691914" indent="0">
              <a:buNone/>
              <a:defRPr sz="3331" b="1"/>
            </a:lvl3pPr>
            <a:lvl4pPr marL="2537871" indent="0">
              <a:buNone/>
              <a:defRPr sz="2960" b="1"/>
            </a:lvl4pPr>
            <a:lvl5pPr marL="3383829" indent="0">
              <a:buNone/>
              <a:defRPr sz="2960" b="1"/>
            </a:lvl5pPr>
            <a:lvl6pPr marL="4229786" indent="0">
              <a:buNone/>
              <a:defRPr sz="2960" b="1"/>
            </a:lvl6pPr>
            <a:lvl7pPr marL="5075743" indent="0">
              <a:buNone/>
              <a:defRPr sz="2960" b="1"/>
            </a:lvl7pPr>
            <a:lvl8pPr marL="5921700" indent="0">
              <a:buNone/>
              <a:defRPr sz="2960" b="1"/>
            </a:lvl8pPr>
            <a:lvl9pPr marL="6767657" indent="0">
              <a:buNone/>
              <a:defRPr sz="296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565536" y="5283853"/>
            <a:ext cx="7193023" cy="77717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586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973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536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25" y="964353"/>
            <a:ext cx="5457003" cy="3375237"/>
          </a:xfrm>
        </p:spPr>
        <p:txBody>
          <a:bodyPr anchor="b"/>
          <a:lstStyle>
            <a:lvl1pPr>
              <a:defRPr sz="592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3023" y="2082738"/>
            <a:ext cx="8565535" cy="10279739"/>
          </a:xfrm>
        </p:spPr>
        <p:txBody>
          <a:bodyPr/>
          <a:lstStyle>
            <a:lvl1pPr>
              <a:defRPr sz="5921"/>
            </a:lvl1pPr>
            <a:lvl2pPr>
              <a:defRPr sz="5181"/>
            </a:lvl2pPr>
            <a:lvl3pPr>
              <a:defRPr sz="4441"/>
            </a:lvl3pPr>
            <a:lvl4pPr>
              <a:defRPr sz="3701"/>
            </a:lvl4pPr>
            <a:lvl5pPr>
              <a:defRPr sz="3701"/>
            </a:lvl5pPr>
            <a:lvl6pPr>
              <a:defRPr sz="3701"/>
            </a:lvl6pPr>
            <a:lvl7pPr>
              <a:defRPr sz="3701"/>
            </a:lvl7pPr>
            <a:lvl8pPr>
              <a:defRPr sz="3701"/>
            </a:lvl8pPr>
            <a:lvl9pPr>
              <a:defRPr sz="37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25" y="4339590"/>
            <a:ext cx="5457003" cy="8039627"/>
          </a:xfrm>
        </p:spPr>
        <p:txBody>
          <a:bodyPr/>
          <a:lstStyle>
            <a:lvl1pPr marL="0" indent="0">
              <a:buNone/>
              <a:defRPr sz="2960"/>
            </a:lvl1pPr>
            <a:lvl2pPr marL="845957" indent="0">
              <a:buNone/>
              <a:defRPr sz="2590"/>
            </a:lvl2pPr>
            <a:lvl3pPr marL="1691914" indent="0">
              <a:buNone/>
              <a:defRPr sz="2220"/>
            </a:lvl3pPr>
            <a:lvl4pPr marL="2537871" indent="0">
              <a:buNone/>
              <a:defRPr sz="1850"/>
            </a:lvl4pPr>
            <a:lvl5pPr marL="3383829" indent="0">
              <a:buNone/>
              <a:defRPr sz="1850"/>
            </a:lvl5pPr>
            <a:lvl6pPr marL="4229786" indent="0">
              <a:buNone/>
              <a:defRPr sz="1850"/>
            </a:lvl6pPr>
            <a:lvl7pPr marL="5075743" indent="0">
              <a:buNone/>
              <a:defRPr sz="1850"/>
            </a:lvl7pPr>
            <a:lvl8pPr marL="5921700" indent="0">
              <a:buNone/>
              <a:defRPr sz="1850"/>
            </a:lvl8pPr>
            <a:lvl9pPr marL="6767657" indent="0">
              <a:buNone/>
              <a:defRPr sz="18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47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863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25" y="964353"/>
            <a:ext cx="5457003" cy="3375237"/>
          </a:xfrm>
        </p:spPr>
        <p:txBody>
          <a:bodyPr anchor="b"/>
          <a:lstStyle>
            <a:lvl1pPr>
              <a:defRPr sz="592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193023" y="2082738"/>
            <a:ext cx="8565535" cy="10279739"/>
          </a:xfrm>
        </p:spPr>
        <p:txBody>
          <a:bodyPr anchor="t"/>
          <a:lstStyle>
            <a:lvl1pPr marL="0" indent="0">
              <a:buNone/>
              <a:defRPr sz="5921"/>
            </a:lvl1pPr>
            <a:lvl2pPr marL="845957" indent="0">
              <a:buNone/>
              <a:defRPr sz="5181"/>
            </a:lvl2pPr>
            <a:lvl3pPr marL="1691914" indent="0">
              <a:buNone/>
              <a:defRPr sz="4441"/>
            </a:lvl3pPr>
            <a:lvl4pPr marL="2537871" indent="0">
              <a:buNone/>
              <a:defRPr sz="3701"/>
            </a:lvl4pPr>
            <a:lvl5pPr marL="3383829" indent="0">
              <a:buNone/>
              <a:defRPr sz="3701"/>
            </a:lvl5pPr>
            <a:lvl6pPr marL="4229786" indent="0">
              <a:buNone/>
              <a:defRPr sz="3701"/>
            </a:lvl6pPr>
            <a:lvl7pPr marL="5075743" indent="0">
              <a:buNone/>
              <a:defRPr sz="3701"/>
            </a:lvl7pPr>
            <a:lvl8pPr marL="5921700" indent="0">
              <a:buNone/>
              <a:defRPr sz="3701"/>
            </a:lvl8pPr>
            <a:lvl9pPr marL="6767657" indent="0">
              <a:buNone/>
              <a:defRPr sz="3701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25" y="4339590"/>
            <a:ext cx="5457003" cy="8039627"/>
          </a:xfrm>
        </p:spPr>
        <p:txBody>
          <a:bodyPr/>
          <a:lstStyle>
            <a:lvl1pPr marL="0" indent="0">
              <a:buNone/>
              <a:defRPr sz="2960"/>
            </a:lvl1pPr>
            <a:lvl2pPr marL="845957" indent="0">
              <a:buNone/>
              <a:defRPr sz="2590"/>
            </a:lvl2pPr>
            <a:lvl3pPr marL="1691914" indent="0">
              <a:buNone/>
              <a:defRPr sz="2220"/>
            </a:lvl3pPr>
            <a:lvl4pPr marL="2537871" indent="0">
              <a:buNone/>
              <a:defRPr sz="1850"/>
            </a:lvl4pPr>
            <a:lvl5pPr marL="3383829" indent="0">
              <a:buNone/>
              <a:defRPr sz="1850"/>
            </a:lvl5pPr>
            <a:lvl6pPr marL="4229786" indent="0">
              <a:buNone/>
              <a:defRPr sz="1850"/>
            </a:lvl6pPr>
            <a:lvl7pPr marL="5075743" indent="0">
              <a:buNone/>
              <a:defRPr sz="1850"/>
            </a:lvl7pPr>
            <a:lvl8pPr marL="5921700" indent="0">
              <a:buNone/>
              <a:defRPr sz="1850"/>
            </a:lvl8pPr>
            <a:lvl9pPr marL="6767657" indent="0">
              <a:buNone/>
              <a:defRPr sz="18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737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081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08072" y="770143"/>
            <a:ext cx="3648283" cy="1225867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3222" y="770143"/>
            <a:ext cx="10733355" cy="1225867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233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8968" y="2367355"/>
            <a:ext cx="14381639" cy="5036067"/>
          </a:xfrm>
        </p:spPr>
        <p:txBody>
          <a:bodyPr anchor="b"/>
          <a:lstStyle>
            <a:lvl1pPr algn="ctr">
              <a:defRPr sz="1110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14947" y="7597632"/>
            <a:ext cx="12689681" cy="3492431"/>
          </a:xfrm>
        </p:spPr>
        <p:txBody>
          <a:bodyPr/>
          <a:lstStyle>
            <a:lvl1pPr marL="0" indent="0" algn="ctr">
              <a:buNone/>
              <a:defRPr sz="4441"/>
            </a:lvl1pPr>
            <a:lvl2pPr marL="845957" indent="0" algn="ctr">
              <a:buNone/>
              <a:defRPr sz="3701"/>
            </a:lvl2pPr>
            <a:lvl3pPr marL="1691914" indent="0" algn="ctr">
              <a:buNone/>
              <a:defRPr sz="3331"/>
            </a:lvl3pPr>
            <a:lvl4pPr marL="2537871" indent="0" algn="ctr">
              <a:buNone/>
              <a:defRPr sz="2960"/>
            </a:lvl4pPr>
            <a:lvl5pPr marL="3383829" indent="0" algn="ctr">
              <a:buNone/>
              <a:defRPr sz="2960"/>
            </a:lvl5pPr>
            <a:lvl6pPr marL="4229786" indent="0" algn="ctr">
              <a:buNone/>
              <a:defRPr sz="2960"/>
            </a:lvl6pPr>
            <a:lvl7pPr marL="5075743" indent="0" algn="ctr">
              <a:buNone/>
              <a:defRPr sz="2960"/>
            </a:lvl7pPr>
            <a:lvl8pPr marL="5921700" indent="0" algn="ctr">
              <a:buNone/>
              <a:defRPr sz="2960"/>
            </a:lvl8pPr>
            <a:lvl9pPr marL="6767657" indent="0" algn="ctr">
              <a:buNone/>
              <a:defRPr sz="296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386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497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410" y="3606284"/>
            <a:ext cx="14593133" cy="6017162"/>
          </a:xfrm>
        </p:spPr>
        <p:txBody>
          <a:bodyPr anchor="b"/>
          <a:lstStyle>
            <a:lvl1pPr>
              <a:defRPr sz="1110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410" y="9680371"/>
            <a:ext cx="14593133" cy="3164283"/>
          </a:xfrm>
        </p:spPr>
        <p:txBody>
          <a:bodyPr/>
          <a:lstStyle>
            <a:lvl1pPr marL="0" indent="0">
              <a:buNone/>
              <a:defRPr sz="4441">
                <a:solidFill>
                  <a:schemeClr val="tx1"/>
                </a:solidFill>
              </a:defRPr>
            </a:lvl1pPr>
            <a:lvl2pPr marL="845957" indent="0">
              <a:buNone/>
              <a:defRPr sz="3701">
                <a:solidFill>
                  <a:schemeClr val="tx1">
                    <a:tint val="75000"/>
                  </a:schemeClr>
                </a:solidFill>
              </a:defRPr>
            </a:lvl2pPr>
            <a:lvl3pPr marL="1691914" indent="0">
              <a:buNone/>
              <a:defRPr sz="3331">
                <a:solidFill>
                  <a:schemeClr val="tx1">
                    <a:tint val="75000"/>
                  </a:schemeClr>
                </a:solidFill>
              </a:defRPr>
            </a:lvl3pPr>
            <a:lvl4pPr marL="2537871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4pPr>
            <a:lvl5pPr marL="3383829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5pPr>
            <a:lvl6pPr marL="4229786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6pPr>
            <a:lvl7pPr marL="5075743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7pPr>
            <a:lvl8pPr marL="5921700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8pPr>
            <a:lvl9pPr marL="6767657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6303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3221" y="3850716"/>
            <a:ext cx="7190819" cy="9178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5535" y="3850716"/>
            <a:ext cx="7190819" cy="9178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697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25" y="770146"/>
            <a:ext cx="14593133" cy="279595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426" y="3546009"/>
            <a:ext cx="7157772" cy="1737844"/>
          </a:xfrm>
        </p:spPr>
        <p:txBody>
          <a:bodyPr anchor="b"/>
          <a:lstStyle>
            <a:lvl1pPr marL="0" indent="0">
              <a:buNone/>
              <a:defRPr sz="4441" b="1"/>
            </a:lvl1pPr>
            <a:lvl2pPr marL="845957" indent="0">
              <a:buNone/>
              <a:defRPr sz="3701" b="1"/>
            </a:lvl2pPr>
            <a:lvl3pPr marL="1691914" indent="0">
              <a:buNone/>
              <a:defRPr sz="3331" b="1"/>
            </a:lvl3pPr>
            <a:lvl4pPr marL="2537871" indent="0">
              <a:buNone/>
              <a:defRPr sz="2960" b="1"/>
            </a:lvl4pPr>
            <a:lvl5pPr marL="3383829" indent="0">
              <a:buNone/>
              <a:defRPr sz="2960" b="1"/>
            </a:lvl5pPr>
            <a:lvl6pPr marL="4229786" indent="0">
              <a:buNone/>
              <a:defRPr sz="2960" b="1"/>
            </a:lvl6pPr>
            <a:lvl7pPr marL="5075743" indent="0">
              <a:buNone/>
              <a:defRPr sz="2960" b="1"/>
            </a:lvl7pPr>
            <a:lvl8pPr marL="5921700" indent="0">
              <a:buNone/>
              <a:defRPr sz="2960" b="1"/>
            </a:lvl8pPr>
            <a:lvl9pPr marL="6767657" indent="0">
              <a:buNone/>
              <a:defRPr sz="296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5426" y="5283853"/>
            <a:ext cx="7157772" cy="77717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565536" y="3546009"/>
            <a:ext cx="7193023" cy="1737844"/>
          </a:xfrm>
        </p:spPr>
        <p:txBody>
          <a:bodyPr anchor="b"/>
          <a:lstStyle>
            <a:lvl1pPr marL="0" indent="0">
              <a:buNone/>
              <a:defRPr sz="4441" b="1"/>
            </a:lvl1pPr>
            <a:lvl2pPr marL="845957" indent="0">
              <a:buNone/>
              <a:defRPr sz="3701" b="1"/>
            </a:lvl2pPr>
            <a:lvl3pPr marL="1691914" indent="0">
              <a:buNone/>
              <a:defRPr sz="3331" b="1"/>
            </a:lvl3pPr>
            <a:lvl4pPr marL="2537871" indent="0">
              <a:buNone/>
              <a:defRPr sz="2960" b="1"/>
            </a:lvl4pPr>
            <a:lvl5pPr marL="3383829" indent="0">
              <a:buNone/>
              <a:defRPr sz="2960" b="1"/>
            </a:lvl5pPr>
            <a:lvl6pPr marL="4229786" indent="0">
              <a:buNone/>
              <a:defRPr sz="2960" b="1"/>
            </a:lvl6pPr>
            <a:lvl7pPr marL="5075743" indent="0">
              <a:buNone/>
              <a:defRPr sz="2960" b="1"/>
            </a:lvl7pPr>
            <a:lvl8pPr marL="5921700" indent="0">
              <a:buNone/>
              <a:defRPr sz="2960" b="1"/>
            </a:lvl8pPr>
            <a:lvl9pPr marL="6767657" indent="0">
              <a:buNone/>
              <a:defRPr sz="296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565536" y="5283853"/>
            <a:ext cx="7193023" cy="77717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49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727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674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410" y="3606284"/>
            <a:ext cx="14593133" cy="6017162"/>
          </a:xfrm>
        </p:spPr>
        <p:txBody>
          <a:bodyPr anchor="b"/>
          <a:lstStyle>
            <a:lvl1pPr>
              <a:defRPr sz="1110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410" y="9680371"/>
            <a:ext cx="14593133" cy="3164283"/>
          </a:xfrm>
        </p:spPr>
        <p:txBody>
          <a:bodyPr/>
          <a:lstStyle>
            <a:lvl1pPr marL="0" indent="0">
              <a:buNone/>
              <a:defRPr sz="4441">
                <a:solidFill>
                  <a:schemeClr val="tx1"/>
                </a:solidFill>
              </a:defRPr>
            </a:lvl1pPr>
            <a:lvl2pPr marL="845957" indent="0">
              <a:buNone/>
              <a:defRPr sz="3701">
                <a:solidFill>
                  <a:schemeClr val="tx1">
                    <a:tint val="75000"/>
                  </a:schemeClr>
                </a:solidFill>
              </a:defRPr>
            </a:lvl2pPr>
            <a:lvl3pPr marL="1691914" indent="0">
              <a:buNone/>
              <a:defRPr sz="3331">
                <a:solidFill>
                  <a:schemeClr val="tx1">
                    <a:tint val="75000"/>
                  </a:schemeClr>
                </a:solidFill>
              </a:defRPr>
            </a:lvl3pPr>
            <a:lvl4pPr marL="2537871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4pPr>
            <a:lvl5pPr marL="3383829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5pPr>
            <a:lvl6pPr marL="4229786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6pPr>
            <a:lvl7pPr marL="5075743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7pPr>
            <a:lvl8pPr marL="5921700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8pPr>
            <a:lvl9pPr marL="6767657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9297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25" y="964353"/>
            <a:ext cx="5457003" cy="3375237"/>
          </a:xfrm>
        </p:spPr>
        <p:txBody>
          <a:bodyPr anchor="b"/>
          <a:lstStyle>
            <a:lvl1pPr>
              <a:defRPr sz="592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3023" y="2082738"/>
            <a:ext cx="8565535" cy="10279739"/>
          </a:xfrm>
        </p:spPr>
        <p:txBody>
          <a:bodyPr/>
          <a:lstStyle>
            <a:lvl1pPr>
              <a:defRPr sz="5921"/>
            </a:lvl1pPr>
            <a:lvl2pPr>
              <a:defRPr sz="5181"/>
            </a:lvl2pPr>
            <a:lvl3pPr>
              <a:defRPr sz="4441"/>
            </a:lvl3pPr>
            <a:lvl4pPr>
              <a:defRPr sz="3701"/>
            </a:lvl4pPr>
            <a:lvl5pPr>
              <a:defRPr sz="3701"/>
            </a:lvl5pPr>
            <a:lvl6pPr>
              <a:defRPr sz="3701"/>
            </a:lvl6pPr>
            <a:lvl7pPr>
              <a:defRPr sz="3701"/>
            </a:lvl7pPr>
            <a:lvl8pPr>
              <a:defRPr sz="3701"/>
            </a:lvl8pPr>
            <a:lvl9pPr>
              <a:defRPr sz="37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25" y="4339590"/>
            <a:ext cx="5457003" cy="8039627"/>
          </a:xfrm>
        </p:spPr>
        <p:txBody>
          <a:bodyPr/>
          <a:lstStyle>
            <a:lvl1pPr marL="0" indent="0">
              <a:buNone/>
              <a:defRPr sz="2960"/>
            </a:lvl1pPr>
            <a:lvl2pPr marL="845957" indent="0">
              <a:buNone/>
              <a:defRPr sz="2590"/>
            </a:lvl2pPr>
            <a:lvl3pPr marL="1691914" indent="0">
              <a:buNone/>
              <a:defRPr sz="2220"/>
            </a:lvl3pPr>
            <a:lvl4pPr marL="2537871" indent="0">
              <a:buNone/>
              <a:defRPr sz="1850"/>
            </a:lvl4pPr>
            <a:lvl5pPr marL="3383829" indent="0">
              <a:buNone/>
              <a:defRPr sz="1850"/>
            </a:lvl5pPr>
            <a:lvl6pPr marL="4229786" indent="0">
              <a:buNone/>
              <a:defRPr sz="1850"/>
            </a:lvl6pPr>
            <a:lvl7pPr marL="5075743" indent="0">
              <a:buNone/>
              <a:defRPr sz="1850"/>
            </a:lvl7pPr>
            <a:lvl8pPr marL="5921700" indent="0">
              <a:buNone/>
              <a:defRPr sz="1850"/>
            </a:lvl8pPr>
            <a:lvl9pPr marL="6767657" indent="0">
              <a:buNone/>
              <a:defRPr sz="18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302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25" y="964353"/>
            <a:ext cx="5457003" cy="3375237"/>
          </a:xfrm>
        </p:spPr>
        <p:txBody>
          <a:bodyPr anchor="b"/>
          <a:lstStyle>
            <a:lvl1pPr>
              <a:defRPr sz="592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193023" y="2082738"/>
            <a:ext cx="8565535" cy="10279739"/>
          </a:xfrm>
        </p:spPr>
        <p:txBody>
          <a:bodyPr anchor="t"/>
          <a:lstStyle>
            <a:lvl1pPr marL="0" indent="0">
              <a:buNone/>
              <a:defRPr sz="5921"/>
            </a:lvl1pPr>
            <a:lvl2pPr marL="845957" indent="0">
              <a:buNone/>
              <a:defRPr sz="5181"/>
            </a:lvl2pPr>
            <a:lvl3pPr marL="1691914" indent="0">
              <a:buNone/>
              <a:defRPr sz="4441"/>
            </a:lvl3pPr>
            <a:lvl4pPr marL="2537871" indent="0">
              <a:buNone/>
              <a:defRPr sz="3701"/>
            </a:lvl4pPr>
            <a:lvl5pPr marL="3383829" indent="0">
              <a:buNone/>
              <a:defRPr sz="3701"/>
            </a:lvl5pPr>
            <a:lvl6pPr marL="4229786" indent="0">
              <a:buNone/>
              <a:defRPr sz="3701"/>
            </a:lvl6pPr>
            <a:lvl7pPr marL="5075743" indent="0">
              <a:buNone/>
              <a:defRPr sz="3701"/>
            </a:lvl7pPr>
            <a:lvl8pPr marL="5921700" indent="0">
              <a:buNone/>
              <a:defRPr sz="3701"/>
            </a:lvl8pPr>
            <a:lvl9pPr marL="6767657" indent="0">
              <a:buNone/>
              <a:defRPr sz="3701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25" y="4339590"/>
            <a:ext cx="5457003" cy="8039627"/>
          </a:xfrm>
        </p:spPr>
        <p:txBody>
          <a:bodyPr/>
          <a:lstStyle>
            <a:lvl1pPr marL="0" indent="0">
              <a:buNone/>
              <a:defRPr sz="2960"/>
            </a:lvl1pPr>
            <a:lvl2pPr marL="845957" indent="0">
              <a:buNone/>
              <a:defRPr sz="2590"/>
            </a:lvl2pPr>
            <a:lvl3pPr marL="1691914" indent="0">
              <a:buNone/>
              <a:defRPr sz="2220"/>
            </a:lvl3pPr>
            <a:lvl4pPr marL="2537871" indent="0">
              <a:buNone/>
              <a:defRPr sz="1850"/>
            </a:lvl4pPr>
            <a:lvl5pPr marL="3383829" indent="0">
              <a:buNone/>
              <a:defRPr sz="1850"/>
            </a:lvl5pPr>
            <a:lvl6pPr marL="4229786" indent="0">
              <a:buNone/>
              <a:defRPr sz="1850"/>
            </a:lvl6pPr>
            <a:lvl7pPr marL="5075743" indent="0">
              <a:buNone/>
              <a:defRPr sz="1850"/>
            </a:lvl7pPr>
            <a:lvl8pPr marL="5921700" indent="0">
              <a:buNone/>
              <a:defRPr sz="1850"/>
            </a:lvl8pPr>
            <a:lvl9pPr marL="6767657" indent="0">
              <a:buNone/>
              <a:defRPr sz="18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435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58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08072" y="770143"/>
            <a:ext cx="3648283" cy="1225867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3222" y="770143"/>
            <a:ext cx="10733355" cy="1225867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4690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8968" y="2367355"/>
            <a:ext cx="14381639" cy="5036067"/>
          </a:xfrm>
        </p:spPr>
        <p:txBody>
          <a:bodyPr anchor="b"/>
          <a:lstStyle>
            <a:lvl1pPr algn="ctr">
              <a:defRPr sz="1110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14947" y="7597632"/>
            <a:ext cx="12689681" cy="3492431"/>
          </a:xfrm>
        </p:spPr>
        <p:txBody>
          <a:bodyPr/>
          <a:lstStyle>
            <a:lvl1pPr marL="0" indent="0" algn="ctr">
              <a:buNone/>
              <a:defRPr sz="4441"/>
            </a:lvl1pPr>
            <a:lvl2pPr marL="845957" indent="0" algn="ctr">
              <a:buNone/>
              <a:defRPr sz="3701"/>
            </a:lvl2pPr>
            <a:lvl3pPr marL="1691914" indent="0" algn="ctr">
              <a:buNone/>
              <a:defRPr sz="3331"/>
            </a:lvl3pPr>
            <a:lvl4pPr marL="2537871" indent="0" algn="ctr">
              <a:buNone/>
              <a:defRPr sz="2960"/>
            </a:lvl4pPr>
            <a:lvl5pPr marL="3383829" indent="0" algn="ctr">
              <a:buNone/>
              <a:defRPr sz="2960"/>
            </a:lvl5pPr>
            <a:lvl6pPr marL="4229786" indent="0" algn="ctr">
              <a:buNone/>
              <a:defRPr sz="2960"/>
            </a:lvl6pPr>
            <a:lvl7pPr marL="5075743" indent="0" algn="ctr">
              <a:buNone/>
              <a:defRPr sz="2960"/>
            </a:lvl7pPr>
            <a:lvl8pPr marL="5921700" indent="0" algn="ctr">
              <a:buNone/>
              <a:defRPr sz="2960"/>
            </a:lvl8pPr>
            <a:lvl9pPr marL="6767657" indent="0" algn="ctr">
              <a:buNone/>
              <a:defRPr sz="296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5006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8965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410" y="3606284"/>
            <a:ext cx="14593133" cy="6017162"/>
          </a:xfrm>
        </p:spPr>
        <p:txBody>
          <a:bodyPr anchor="b"/>
          <a:lstStyle>
            <a:lvl1pPr>
              <a:defRPr sz="1110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410" y="9680371"/>
            <a:ext cx="14593133" cy="3164283"/>
          </a:xfrm>
        </p:spPr>
        <p:txBody>
          <a:bodyPr/>
          <a:lstStyle>
            <a:lvl1pPr marL="0" indent="0">
              <a:buNone/>
              <a:defRPr sz="4441">
                <a:solidFill>
                  <a:schemeClr val="tx1"/>
                </a:solidFill>
              </a:defRPr>
            </a:lvl1pPr>
            <a:lvl2pPr marL="845957" indent="0">
              <a:buNone/>
              <a:defRPr sz="3701">
                <a:solidFill>
                  <a:schemeClr val="tx1">
                    <a:tint val="75000"/>
                  </a:schemeClr>
                </a:solidFill>
              </a:defRPr>
            </a:lvl2pPr>
            <a:lvl3pPr marL="1691914" indent="0">
              <a:buNone/>
              <a:defRPr sz="3331">
                <a:solidFill>
                  <a:schemeClr val="tx1">
                    <a:tint val="75000"/>
                  </a:schemeClr>
                </a:solidFill>
              </a:defRPr>
            </a:lvl3pPr>
            <a:lvl4pPr marL="2537871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4pPr>
            <a:lvl5pPr marL="3383829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5pPr>
            <a:lvl6pPr marL="4229786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6pPr>
            <a:lvl7pPr marL="5075743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7pPr>
            <a:lvl8pPr marL="5921700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8pPr>
            <a:lvl9pPr marL="6767657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25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3221" y="3850716"/>
            <a:ext cx="7190819" cy="9178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5535" y="3850716"/>
            <a:ext cx="7190819" cy="9178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8241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25" y="770146"/>
            <a:ext cx="14593133" cy="279595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426" y="3546009"/>
            <a:ext cx="7157772" cy="1737844"/>
          </a:xfrm>
        </p:spPr>
        <p:txBody>
          <a:bodyPr anchor="b"/>
          <a:lstStyle>
            <a:lvl1pPr marL="0" indent="0">
              <a:buNone/>
              <a:defRPr sz="4441" b="1"/>
            </a:lvl1pPr>
            <a:lvl2pPr marL="845957" indent="0">
              <a:buNone/>
              <a:defRPr sz="3701" b="1"/>
            </a:lvl2pPr>
            <a:lvl3pPr marL="1691914" indent="0">
              <a:buNone/>
              <a:defRPr sz="3331" b="1"/>
            </a:lvl3pPr>
            <a:lvl4pPr marL="2537871" indent="0">
              <a:buNone/>
              <a:defRPr sz="2960" b="1"/>
            </a:lvl4pPr>
            <a:lvl5pPr marL="3383829" indent="0">
              <a:buNone/>
              <a:defRPr sz="2960" b="1"/>
            </a:lvl5pPr>
            <a:lvl6pPr marL="4229786" indent="0">
              <a:buNone/>
              <a:defRPr sz="2960" b="1"/>
            </a:lvl6pPr>
            <a:lvl7pPr marL="5075743" indent="0">
              <a:buNone/>
              <a:defRPr sz="2960" b="1"/>
            </a:lvl7pPr>
            <a:lvl8pPr marL="5921700" indent="0">
              <a:buNone/>
              <a:defRPr sz="2960" b="1"/>
            </a:lvl8pPr>
            <a:lvl9pPr marL="6767657" indent="0">
              <a:buNone/>
              <a:defRPr sz="296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5426" y="5283853"/>
            <a:ext cx="7157772" cy="77717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565536" y="3546009"/>
            <a:ext cx="7193023" cy="1737844"/>
          </a:xfrm>
        </p:spPr>
        <p:txBody>
          <a:bodyPr anchor="b"/>
          <a:lstStyle>
            <a:lvl1pPr marL="0" indent="0">
              <a:buNone/>
              <a:defRPr sz="4441" b="1"/>
            </a:lvl1pPr>
            <a:lvl2pPr marL="845957" indent="0">
              <a:buNone/>
              <a:defRPr sz="3701" b="1"/>
            </a:lvl2pPr>
            <a:lvl3pPr marL="1691914" indent="0">
              <a:buNone/>
              <a:defRPr sz="3331" b="1"/>
            </a:lvl3pPr>
            <a:lvl4pPr marL="2537871" indent="0">
              <a:buNone/>
              <a:defRPr sz="2960" b="1"/>
            </a:lvl4pPr>
            <a:lvl5pPr marL="3383829" indent="0">
              <a:buNone/>
              <a:defRPr sz="2960" b="1"/>
            </a:lvl5pPr>
            <a:lvl6pPr marL="4229786" indent="0">
              <a:buNone/>
              <a:defRPr sz="2960" b="1"/>
            </a:lvl6pPr>
            <a:lvl7pPr marL="5075743" indent="0">
              <a:buNone/>
              <a:defRPr sz="2960" b="1"/>
            </a:lvl7pPr>
            <a:lvl8pPr marL="5921700" indent="0">
              <a:buNone/>
              <a:defRPr sz="2960" b="1"/>
            </a:lvl8pPr>
            <a:lvl9pPr marL="6767657" indent="0">
              <a:buNone/>
              <a:defRPr sz="296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565536" y="5283853"/>
            <a:ext cx="7193023" cy="77717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0626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88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3221" y="3850716"/>
            <a:ext cx="7190819" cy="9178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5535" y="3850716"/>
            <a:ext cx="7190819" cy="9178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4278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134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25" y="964353"/>
            <a:ext cx="5457003" cy="3375237"/>
          </a:xfrm>
        </p:spPr>
        <p:txBody>
          <a:bodyPr anchor="b"/>
          <a:lstStyle>
            <a:lvl1pPr>
              <a:defRPr sz="592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3023" y="2082738"/>
            <a:ext cx="8565535" cy="10279739"/>
          </a:xfrm>
        </p:spPr>
        <p:txBody>
          <a:bodyPr/>
          <a:lstStyle>
            <a:lvl1pPr>
              <a:defRPr sz="5921"/>
            </a:lvl1pPr>
            <a:lvl2pPr>
              <a:defRPr sz="5181"/>
            </a:lvl2pPr>
            <a:lvl3pPr>
              <a:defRPr sz="4441"/>
            </a:lvl3pPr>
            <a:lvl4pPr>
              <a:defRPr sz="3701"/>
            </a:lvl4pPr>
            <a:lvl5pPr>
              <a:defRPr sz="3701"/>
            </a:lvl5pPr>
            <a:lvl6pPr>
              <a:defRPr sz="3701"/>
            </a:lvl6pPr>
            <a:lvl7pPr>
              <a:defRPr sz="3701"/>
            </a:lvl7pPr>
            <a:lvl8pPr>
              <a:defRPr sz="3701"/>
            </a:lvl8pPr>
            <a:lvl9pPr>
              <a:defRPr sz="37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25" y="4339590"/>
            <a:ext cx="5457003" cy="8039627"/>
          </a:xfrm>
        </p:spPr>
        <p:txBody>
          <a:bodyPr/>
          <a:lstStyle>
            <a:lvl1pPr marL="0" indent="0">
              <a:buNone/>
              <a:defRPr sz="2960"/>
            </a:lvl1pPr>
            <a:lvl2pPr marL="845957" indent="0">
              <a:buNone/>
              <a:defRPr sz="2590"/>
            </a:lvl2pPr>
            <a:lvl3pPr marL="1691914" indent="0">
              <a:buNone/>
              <a:defRPr sz="2220"/>
            </a:lvl3pPr>
            <a:lvl4pPr marL="2537871" indent="0">
              <a:buNone/>
              <a:defRPr sz="1850"/>
            </a:lvl4pPr>
            <a:lvl5pPr marL="3383829" indent="0">
              <a:buNone/>
              <a:defRPr sz="1850"/>
            </a:lvl5pPr>
            <a:lvl6pPr marL="4229786" indent="0">
              <a:buNone/>
              <a:defRPr sz="1850"/>
            </a:lvl6pPr>
            <a:lvl7pPr marL="5075743" indent="0">
              <a:buNone/>
              <a:defRPr sz="1850"/>
            </a:lvl7pPr>
            <a:lvl8pPr marL="5921700" indent="0">
              <a:buNone/>
              <a:defRPr sz="1850"/>
            </a:lvl8pPr>
            <a:lvl9pPr marL="6767657" indent="0">
              <a:buNone/>
              <a:defRPr sz="18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3703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25" y="964353"/>
            <a:ext cx="5457003" cy="3375237"/>
          </a:xfrm>
        </p:spPr>
        <p:txBody>
          <a:bodyPr anchor="b"/>
          <a:lstStyle>
            <a:lvl1pPr>
              <a:defRPr sz="592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193023" y="2082738"/>
            <a:ext cx="8565535" cy="10279739"/>
          </a:xfrm>
        </p:spPr>
        <p:txBody>
          <a:bodyPr anchor="t"/>
          <a:lstStyle>
            <a:lvl1pPr marL="0" indent="0">
              <a:buNone/>
              <a:defRPr sz="5921"/>
            </a:lvl1pPr>
            <a:lvl2pPr marL="845957" indent="0">
              <a:buNone/>
              <a:defRPr sz="5181"/>
            </a:lvl2pPr>
            <a:lvl3pPr marL="1691914" indent="0">
              <a:buNone/>
              <a:defRPr sz="4441"/>
            </a:lvl3pPr>
            <a:lvl4pPr marL="2537871" indent="0">
              <a:buNone/>
              <a:defRPr sz="3701"/>
            </a:lvl4pPr>
            <a:lvl5pPr marL="3383829" indent="0">
              <a:buNone/>
              <a:defRPr sz="3701"/>
            </a:lvl5pPr>
            <a:lvl6pPr marL="4229786" indent="0">
              <a:buNone/>
              <a:defRPr sz="3701"/>
            </a:lvl6pPr>
            <a:lvl7pPr marL="5075743" indent="0">
              <a:buNone/>
              <a:defRPr sz="3701"/>
            </a:lvl7pPr>
            <a:lvl8pPr marL="5921700" indent="0">
              <a:buNone/>
              <a:defRPr sz="3701"/>
            </a:lvl8pPr>
            <a:lvl9pPr marL="6767657" indent="0">
              <a:buNone/>
              <a:defRPr sz="3701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25" y="4339590"/>
            <a:ext cx="5457003" cy="8039627"/>
          </a:xfrm>
        </p:spPr>
        <p:txBody>
          <a:bodyPr/>
          <a:lstStyle>
            <a:lvl1pPr marL="0" indent="0">
              <a:buNone/>
              <a:defRPr sz="2960"/>
            </a:lvl1pPr>
            <a:lvl2pPr marL="845957" indent="0">
              <a:buNone/>
              <a:defRPr sz="2590"/>
            </a:lvl2pPr>
            <a:lvl3pPr marL="1691914" indent="0">
              <a:buNone/>
              <a:defRPr sz="2220"/>
            </a:lvl3pPr>
            <a:lvl4pPr marL="2537871" indent="0">
              <a:buNone/>
              <a:defRPr sz="1850"/>
            </a:lvl4pPr>
            <a:lvl5pPr marL="3383829" indent="0">
              <a:buNone/>
              <a:defRPr sz="1850"/>
            </a:lvl5pPr>
            <a:lvl6pPr marL="4229786" indent="0">
              <a:buNone/>
              <a:defRPr sz="1850"/>
            </a:lvl6pPr>
            <a:lvl7pPr marL="5075743" indent="0">
              <a:buNone/>
              <a:defRPr sz="1850"/>
            </a:lvl7pPr>
            <a:lvl8pPr marL="5921700" indent="0">
              <a:buNone/>
              <a:defRPr sz="1850"/>
            </a:lvl8pPr>
            <a:lvl9pPr marL="6767657" indent="0">
              <a:buNone/>
              <a:defRPr sz="18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8484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810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08072" y="770143"/>
            <a:ext cx="3648283" cy="1225867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3222" y="770143"/>
            <a:ext cx="10733355" cy="1225867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8049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8968" y="2367355"/>
            <a:ext cx="14381639" cy="5036067"/>
          </a:xfrm>
        </p:spPr>
        <p:txBody>
          <a:bodyPr anchor="b"/>
          <a:lstStyle>
            <a:lvl1pPr algn="ctr">
              <a:defRPr sz="1110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14947" y="7597632"/>
            <a:ext cx="12689681" cy="3492431"/>
          </a:xfrm>
        </p:spPr>
        <p:txBody>
          <a:bodyPr/>
          <a:lstStyle>
            <a:lvl1pPr marL="0" indent="0" algn="ctr">
              <a:buNone/>
              <a:defRPr sz="4441"/>
            </a:lvl1pPr>
            <a:lvl2pPr marL="845957" indent="0" algn="ctr">
              <a:buNone/>
              <a:defRPr sz="3701"/>
            </a:lvl2pPr>
            <a:lvl3pPr marL="1691914" indent="0" algn="ctr">
              <a:buNone/>
              <a:defRPr sz="3331"/>
            </a:lvl3pPr>
            <a:lvl4pPr marL="2537871" indent="0" algn="ctr">
              <a:buNone/>
              <a:defRPr sz="2960"/>
            </a:lvl4pPr>
            <a:lvl5pPr marL="3383829" indent="0" algn="ctr">
              <a:buNone/>
              <a:defRPr sz="2960"/>
            </a:lvl5pPr>
            <a:lvl6pPr marL="4229786" indent="0" algn="ctr">
              <a:buNone/>
              <a:defRPr sz="2960"/>
            </a:lvl6pPr>
            <a:lvl7pPr marL="5075743" indent="0" algn="ctr">
              <a:buNone/>
              <a:defRPr sz="2960"/>
            </a:lvl7pPr>
            <a:lvl8pPr marL="5921700" indent="0" algn="ctr">
              <a:buNone/>
              <a:defRPr sz="2960"/>
            </a:lvl8pPr>
            <a:lvl9pPr marL="6767657" indent="0" algn="ctr">
              <a:buNone/>
              <a:defRPr sz="296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7758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1323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410" y="3606284"/>
            <a:ext cx="14593133" cy="6017162"/>
          </a:xfrm>
        </p:spPr>
        <p:txBody>
          <a:bodyPr anchor="b"/>
          <a:lstStyle>
            <a:lvl1pPr>
              <a:defRPr sz="1110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410" y="9680371"/>
            <a:ext cx="14593133" cy="3164283"/>
          </a:xfrm>
        </p:spPr>
        <p:txBody>
          <a:bodyPr/>
          <a:lstStyle>
            <a:lvl1pPr marL="0" indent="0">
              <a:buNone/>
              <a:defRPr sz="4441">
                <a:solidFill>
                  <a:schemeClr val="tx1"/>
                </a:solidFill>
              </a:defRPr>
            </a:lvl1pPr>
            <a:lvl2pPr marL="845957" indent="0">
              <a:buNone/>
              <a:defRPr sz="3701">
                <a:solidFill>
                  <a:schemeClr val="tx1">
                    <a:tint val="75000"/>
                  </a:schemeClr>
                </a:solidFill>
              </a:defRPr>
            </a:lvl2pPr>
            <a:lvl3pPr marL="1691914" indent="0">
              <a:buNone/>
              <a:defRPr sz="3331">
                <a:solidFill>
                  <a:schemeClr val="tx1">
                    <a:tint val="75000"/>
                  </a:schemeClr>
                </a:solidFill>
              </a:defRPr>
            </a:lvl3pPr>
            <a:lvl4pPr marL="2537871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4pPr>
            <a:lvl5pPr marL="3383829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5pPr>
            <a:lvl6pPr marL="4229786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6pPr>
            <a:lvl7pPr marL="5075743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7pPr>
            <a:lvl8pPr marL="5921700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8pPr>
            <a:lvl9pPr marL="6767657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7360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3221" y="3850716"/>
            <a:ext cx="7190819" cy="9178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5535" y="3850716"/>
            <a:ext cx="7190819" cy="9178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8043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25" y="770146"/>
            <a:ext cx="14593133" cy="279595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426" y="3546009"/>
            <a:ext cx="7157772" cy="1737844"/>
          </a:xfrm>
        </p:spPr>
        <p:txBody>
          <a:bodyPr anchor="b"/>
          <a:lstStyle>
            <a:lvl1pPr marL="0" indent="0">
              <a:buNone/>
              <a:defRPr sz="4441" b="1"/>
            </a:lvl1pPr>
            <a:lvl2pPr marL="845957" indent="0">
              <a:buNone/>
              <a:defRPr sz="3701" b="1"/>
            </a:lvl2pPr>
            <a:lvl3pPr marL="1691914" indent="0">
              <a:buNone/>
              <a:defRPr sz="3331" b="1"/>
            </a:lvl3pPr>
            <a:lvl4pPr marL="2537871" indent="0">
              <a:buNone/>
              <a:defRPr sz="2960" b="1"/>
            </a:lvl4pPr>
            <a:lvl5pPr marL="3383829" indent="0">
              <a:buNone/>
              <a:defRPr sz="2960" b="1"/>
            </a:lvl5pPr>
            <a:lvl6pPr marL="4229786" indent="0">
              <a:buNone/>
              <a:defRPr sz="2960" b="1"/>
            </a:lvl6pPr>
            <a:lvl7pPr marL="5075743" indent="0">
              <a:buNone/>
              <a:defRPr sz="2960" b="1"/>
            </a:lvl7pPr>
            <a:lvl8pPr marL="5921700" indent="0">
              <a:buNone/>
              <a:defRPr sz="2960" b="1"/>
            </a:lvl8pPr>
            <a:lvl9pPr marL="6767657" indent="0">
              <a:buNone/>
              <a:defRPr sz="296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5426" y="5283853"/>
            <a:ext cx="7157772" cy="77717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565536" y="3546009"/>
            <a:ext cx="7193023" cy="1737844"/>
          </a:xfrm>
        </p:spPr>
        <p:txBody>
          <a:bodyPr anchor="b"/>
          <a:lstStyle>
            <a:lvl1pPr marL="0" indent="0">
              <a:buNone/>
              <a:defRPr sz="4441" b="1"/>
            </a:lvl1pPr>
            <a:lvl2pPr marL="845957" indent="0">
              <a:buNone/>
              <a:defRPr sz="3701" b="1"/>
            </a:lvl2pPr>
            <a:lvl3pPr marL="1691914" indent="0">
              <a:buNone/>
              <a:defRPr sz="3331" b="1"/>
            </a:lvl3pPr>
            <a:lvl4pPr marL="2537871" indent="0">
              <a:buNone/>
              <a:defRPr sz="2960" b="1"/>
            </a:lvl4pPr>
            <a:lvl5pPr marL="3383829" indent="0">
              <a:buNone/>
              <a:defRPr sz="2960" b="1"/>
            </a:lvl5pPr>
            <a:lvl6pPr marL="4229786" indent="0">
              <a:buNone/>
              <a:defRPr sz="2960" b="1"/>
            </a:lvl6pPr>
            <a:lvl7pPr marL="5075743" indent="0">
              <a:buNone/>
              <a:defRPr sz="2960" b="1"/>
            </a:lvl7pPr>
            <a:lvl8pPr marL="5921700" indent="0">
              <a:buNone/>
              <a:defRPr sz="2960" b="1"/>
            </a:lvl8pPr>
            <a:lvl9pPr marL="6767657" indent="0">
              <a:buNone/>
              <a:defRPr sz="296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565536" y="5283853"/>
            <a:ext cx="7193023" cy="77717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851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25" y="770146"/>
            <a:ext cx="14593133" cy="279595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426" y="3546009"/>
            <a:ext cx="7157772" cy="1737844"/>
          </a:xfrm>
        </p:spPr>
        <p:txBody>
          <a:bodyPr anchor="b"/>
          <a:lstStyle>
            <a:lvl1pPr marL="0" indent="0">
              <a:buNone/>
              <a:defRPr sz="4441" b="1"/>
            </a:lvl1pPr>
            <a:lvl2pPr marL="845957" indent="0">
              <a:buNone/>
              <a:defRPr sz="3701" b="1"/>
            </a:lvl2pPr>
            <a:lvl3pPr marL="1691914" indent="0">
              <a:buNone/>
              <a:defRPr sz="3331" b="1"/>
            </a:lvl3pPr>
            <a:lvl4pPr marL="2537871" indent="0">
              <a:buNone/>
              <a:defRPr sz="2960" b="1"/>
            </a:lvl4pPr>
            <a:lvl5pPr marL="3383829" indent="0">
              <a:buNone/>
              <a:defRPr sz="2960" b="1"/>
            </a:lvl5pPr>
            <a:lvl6pPr marL="4229786" indent="0">
              <a:buNone/>
              <a:defRPr sz="2960" b="1"/>
            </a:lvl6pPr>
            <a:lvl7pPr marL="5075743" indent="0">
              <a:buNone/>
              <a:defRPr sz="2960" b="1"/>
            </a:lvl7pPr>
            <a:lvl8pPr marL="5921700" indent="0">
              <a:buNone/>
              <a:defRPr sz="2960" b="1"/>
            </a:lvl8pPr>
            <a:lvl9pPr marL="6767657" indent="0">
              <a:buNone/>
              <a:defRPr sz="296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5426" y="5283853"/>
            <a:ext cx="7157772" cy="77717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565536" y="3546009"/>
            <a:ext cx="7193023" cy="1737844"/>
          </a:xfrm>
        </p:spPr>
        <p:txBody>
          <a:bodyPr anchor="b"/>
          <a:lstStyle>
            <a:lvl1pPr marL="0" indent="0">
              <a:buNone/>
              <a:defRPr sz="4441" b="1"/>
            </a:lvl1pPr>
            <a:lvl2pPr marL="845957" indent="0">
              <a:buNone/>
              <a:defRPr sz="3701" b="1"/>
            </a:lvl2pPr>
            <a:lvl3pPr marL="1691914" indent="0">
              <a:buNone/>
              <a:defRPr sz="3331" b="1"/>
            </a:lvl3pPr>
            <a:lvl4pPr marL="2537871" indent="0">
              <a:buNone/>
              <a:defRPr sz="2960" b="1"/>
            </a:lvl4pPr>
            <a:lvl5pPr marL="3383829" indent="0">
              <a:buNone/>
              <a:defRPr sz="2960" b="1"/>
            </a:lvl5pPr>
            <a:lvl6pPr marL="4229786" indent="0">
              <a:buNone/>
              <a:defRPr sz="2960" b="1"/>
            </a:lvl6pPr>
            <a:lvl7pPr marL="5075743" indent="0">
              <a:buNone/>
              <a:defRPr sz="2960" b="1"/>
            </a:lvl7pPr>
            <a:lvl8pPr marL="5921700" indent="0">
              <a:buNone/>
              <a:defRPr sz="2960" b="1"/>
            </a:lvl8pPr>
            <a:lvl9pPr marL="6767657" indent="0">
              <a:buNone/>
              <a:defRPr sz="296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565536" y="5283853"/>
            <a:ext cx="7193023" cy="77717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1652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8693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5981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25" y="964353"/>
            <a:ext cx="5457003" cy="3375237"/>
          </a:xfrm>
        </p:spPr>
        <p:txBody>
          <a:bodyPr anchor="b"/>
          <a:lstStyle>
            <a:lvl1pPr>
              <a:defRPr sz="592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3023" y="2082738"/>
            <a:ext cx="8565535" cy="10279739"/>
          </a:xfrm>
        </p:spPr>
        <p:txBody>
          <a:bodyPr/>
          <a:lstStyle>
            <a:lvl1pPr>
              <a:defRPr sz="5921"/>
            </a:lvl1pPr>
            <a:lvl2pPr>
              <a:defRPr sz="5181"/>
            </a:lvl2pPr>
            <a:lvl3pPr>
              <a:defRPr sz="4441"/>
            </a:lvl3pPr>
            <a:lvl4pPr>
              <a:defRPr sz="3701"/>
            </a:lvl4pPr>
            <a:lvl5pPr>
              <a:defRPr sz="3701"/>
            </a:lvl5pPr>
            <a:lvl6pPr>
              <a:defRPr sz="3701"/>
            </a:lvl6pPr>
            <a:lvl7pPr>
              <a:defRPr sz="3701"/>
            </a:lvl7pPr>
            <a:lvl8pPr>
              <a:defRPr sz="3701"/>
            </a:lvl8pPr>
            <a:lvl9pPr>
              <a:defRPr sz="37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25" y="4339590"/>
            <a:ext cx="5457003" cy="8039627"/>
          </a:xfrm>
        </p:spPr>
        <p:txBody>
          <a:bodyPr/>
          <a:lstStyle>
            <a:lvl1pPr marL="0" indent="0">
              <a:buNone/>
              <a:defRPr sz="2960"/>
            </a:lvl1pPr>
            <a:lvl2pPr marL="845957" indent="0">
              <a:buNone/>
              <a:defRPr sz="2590"/>
            </a:lvl2pPr>
            <a:lvl3pPr marL="1691914" indent="0">
              <a:buNone/>
              <a:defRPr sz="2220"/>
            </a:lvl3pPr>
            <a:lvl4pPr marL="2537871" indent="0">
              <a:buNone/>
              <a:defRPr sz="1850"/>
            </a:lvl4pPr>
            <a:lvl5pPr marL="3383829" indent="0">
              <a:buNone/>
              <a:defRPr sz="1850"/>
            </a:lvl5pPr>
            <a:lvl6pPr marL="4229786" indent="0">
              <a:buNone/>
              <a:defRPr sz="1850"/>
            </a:lvl6pPr>
            <a:lvl7pPr marL="5075743" indent="0">
              <a:buNone/>
              <a:defRPr sz="1850"/>
            </a:lvl7pPr>
            <a:lvl8pPr marL="5921700" indent="0">
              <a:buNone/>
              <a:defRPr sz="1850"/>
            </a:lvl8pPr>
            <a:lvl9pPr marL="6767657" indent="0">
              <a:buNone/>
              <a:defRPr sz="18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9704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25" y="964353"/>
            <a:ext cx="5457003" cy="3375237"/>
          </a:xfrm>
        </p:spPr>
        <p:txBody>
          <a:bodyPr anchor="b"/>
          <a:lstStyle>
            <a:lvl1pPr>
              <a:defRPr sz="592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193023" y="2082738"/>
            <a:ext cx="8565535" cy="10279739"/>
          </a:xfrm>
        </p:spPr>
        <p:txBody>
          <a:bodyPr anchor="t"/>
          <a:lstStyle>
            <a:lvl1pPr marL="0" indent="0">
              <a:buNone/>
              <a:defRPr sz="5921"/>
            </a:lvl1pPr>
            <a:lvl2pPr marL="845957" indent="0">
              <a:buNone/>
              <a:defRPr sz="5181"/>
            </a:lvl2pPr>
            <a:lvl3pPr marL="1691914" indent="0">
              <a:buNone/>
              <a:defRPr sz="4441"/>
            </a:lvl3pPr>
            <a:lvl4pPr marL="2537871" indent="0">
              <a:buNone/>
              <a:defRPr sz="3701"/>
            </a:lvl4pPr>
            <a:lvl5pPr marL="3383829" indent="0">
              <a:buNone/>
              <a:defRPr sz="3701"/>
            </a:lvl5pPr>
            <a:lvl6pPr marL="4229786" indent="0">
              <a:buNone/>
              <a:defRPr sz="3701"/>
            </a:lvl6pPr>
            <a:lvl7pPr marL="5075743" indent="0">
              <a:buNone/>
              <a:defRPr sz="3701"/>
            </a:lvl7pPr>
            <a:lvl8pPr marL="5921700" indent="0">
              <a:buNone/>
              <a:defRPr sz="3701"/>
            </a:lvl8pPr>
            <a:lvl9pPr marL="6767657" indent="0">
              <a:buNone/>
              <a:defRPr sz="3701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25" y="4339590"/>
            <a:ext cx="5457003" cy="8039627"/>
          </a:xfrm>
        </p:spPr>
        <p:txBody>
          <a:bodyPr/>
          <a:lstStyle>
            <a:lvl1pPr marL="0" indent="0">
              <a:buNone/>
              <a:defRPr sz="2960"/>
            </a:lvl1pPr>
            <a:lvl2pPr marL="845957" indent="0">
              <a:buNone/>
              <a:defRPr sz="2590"/>
            </a:lvl2pPr>
            <a:lvl3pPr marL="1691914" indent="0">
              <a:buNone/>
              <a:defRPr sz="2220"/>
            </a:lvl3pPr>
            <a:lvl4pPr marL="2537871" indent="0">
              <a:buNone/>
              <a:defRPr sz="1850"/>
            </a:lvl4pPr>
            <a:lvl5pPr marL="3383829" indent="0">
              <a:buNone/>
              <a:defRPr sz="1850"/>
            </a:lvl5pPr>
            <a:lvl6pPr marL="4229786" indent="0">
              <a:buNone/>
              <a:defRPr sz="1850"/>
            </a:lvl6pPr>
            <a:lvl7pPr marL="5075743" indent="0">
              <a:buNone/>
              <a:defRPr sz="1850"/>
            </a:lvl7pPr>
            <a:lvl8pPr marL="5921700" indent="0">
              <a:buNone/>
              <a:defRPr sz="1850"/>
            </a:lvl8pPr>
            <a:lvl9pPr marL="6767657" indent="0">
              <a:buNone/>
              <a:defRPr sz="18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84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0804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08072" y="770143"/>
            <a:ext cx="3648283" cy="1225867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3222" y="770143"/>
            <a:ext cx="10733355" cy="1225867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25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340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598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25" y="964353"/>
            <a:ext cx="5457003" cy="3375237"/>
          </a:xfrm>
        </p:spPr>
        <p:txBody>
          <a:bodyPr anchor="b"/>
          <a:lstStyle>
            <a:lvl1pPr>
              <a:defRPr sz="592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3023" y="2082738"/>
            <a:ext cx="8565535" cy="10279739"/>
          </a:xfrm>
        </p:spPr>
        <p:txBody>
          <a:bodyPr/>
          <a:lstStyle>
            <a:lvl1pPr>
              <a:defRPr sz="5921"/>
            </a:lvl1pPr>
            <a:lvl2pPr>
              <a:defRPr sz="5181"/>
            </a:lvl2pPr>
            <a:lvl3pPr>
              <a:defRPr sz="4441"/>
            </a:lvl3pPr>
            <a:lvl4pPr>
              <a:defRPr sz="3701"/>
            </a:lvl4pPr>
            <a:lvl5pPr>
              <a:defRPr sz="3701"/>
            </a:lvl5pPr>
            <a:lvl6pPr>
              <a:defRPr sz="3701"/>
            </a:lvl6pPr>
            <a:lvl7pPr>
              <a:defRPr sz="3701"/>
            </a:lvl7pPr>
            <a:lvl8pPr>
              <a:defRPr sz="3701"/>
            </a:lvl8pPr>
            <a:lvl9pPr>
              <a:defRPr sz="37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25" y="4339590"/>
            <a:ext cx="5457003" cy="8039627"/>
          </a:xfrm>
        </p:spPr>
        <p:txBody>
          <a:bodyPr/>
          <a:lstStyle>
            <a:lvl1pPr marL="0" indent="0">
              <a:buNone/>
              <a:defRPr sz="2960"/>
            </a:lvl1pPr>
            <a:lvl2pPr marL="845957" indent="0">
              <a:buNone/>
              <a:defRPr sz="2590"/>
            </a:lvl2pPr>
            <a:lvl3pPr marL="1691914" indent="0">
              <a:buNone/>
              <a:defRPr sz="2220"/>
            </a:lvl3pPr>
            <a:lvl4pPr marL="2537871" indent="0">
              <a:buNone/>
              <a:defRPr sz="1850"/>
            </a:lvl4pPr>
            <a:lvl5pPr marL="3383829" indent="0">
              <a:buNone/>
              <a:defRPr sz="1850"/>
            </a:lvl5pPr>
            <a:lvl6pPr marL="4229786" indent="0">
              <a:buNone/>
              <a:defRPr sz="1850"/>
            </a:lvl6pPr>
            <a:lvl7pPr marL="5075743" indent="0">
              <a:buNone/>
              <a:defRPr sz="1850"/>
            </a:lvl7pPr>
            <a:lvl8pPr marL="5921700" indent="0">
              <a:buNone/>
              <a:defRPr sz="1850"/>
            </a:lvl8pPr>
            <a:lvl9pPr marL="6767657" indent="0">
              <a:buNone/>
              <a:defRPr sz="18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804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25" y="964353"/>
            <a:ext cx="5457003" cy="3375237"/>
          </a:xfrm>
        </p:spPr>
        <p:txBody>
          <a:bodyPr anchor="b"/>
          <a:lstStyle>
            <a:lvl1pPr>
              <a:defRPr sz="592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193023" y="2082738"/>
            <a:ext cx="8565535" cy="10279739"/>
          </a:xfrm>
        </p:spPr>
        <p:txBody>
          <a:bodyPr anchor="t"/>
          <a:lstStyle>
            <a:lvl1pPr marL="0" indent="0">
              <a:buNone/>
              <a:defRPr sz="5921"/>
            </a:lvl1pPr>
            <a:lvl2pPr marL="845957" indent="0">
              <a:buNone/>
              <a:defRPr sz="5181"/>
            </a:lvl2pPr>
            <a:lvl3pPr marL="1691914" indent="0">
              <a:buNone/>
              <a:defRPr sz="4441"/>
            </a:lvl3pPr>
            <a:lvl4pPr marL="2537871" indent="0">
              <a:buNone/>
              <a:defRPr sz="3701"/>
            </a:lvl4pPr>
            <a:lvl5pPr marL="3383829" indent="0">
              <a:buNone/>
              <a:defRPr sz="3701"/>
            </a:lvl5pPr>
            <a:lvl6pPr marL="4229786" indent="0">
              <a:buNone/>
              <a:defRPr sz="3701"/>
            </a:lvl6pPr>
            <a:lvl7pPr marL="5075743" indent="0">
              <a:buNone/>
              <a:defRPr sz="3701"/>
            </a:lvl7pPr>
            <a:lvl8pPr marL="5921700" indent="0">
              <a:buNone/>
              <a:defRPr sz="3701"/>
            </a:lvl8pPr>
            <a:lvl9pPr marL="6767657" indent="0">
              <a:buNone/>
              <a:defRPr sz="3701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25" y="4339590"/>
            <a:ext cx="5457003" cy="8039627"/>
          </a:xfrm>
        </p:spPr>
        <p:txBody>
          <a:bodyPr/>
          <a:lstStyle>
            <a:lvl1pPr marL="0" indent="0">
              <a:buNone/>
              <a:defRPr sz="2960"/>
            </a:lvl1pPr>
            <a:lvl2pPr marL="845957" indent="0">
              <a:buNone/>
              <a:defRPr sz="2590"/>
            </a:lvl2pPr>
            <a:lvl3pPr marL="1691914" indent="0">
              <a:buNone/>
              <a:defRPr sz="2220"/>
            </a:lvl3pPr>
            <a:lvl4pPr marL="2537871" indent="0">
              <a:buNone/>
              <a:defRPr sz="1850"/>
            </a:lvl4pPr>
            <a:lvl5pPr marL="3383829" indent="0">
              <a:buNone/>
              <a:defRPr sz="1850"/>
            </a:lvl5pPr>
            <a:lvl6pPr marL="4229786" indent="0">
              <a:buNone/>
              <a:defRPr sz="1850"/>
            </a:lvl6pPr>
            <a:lvl7pPr marL="5075743" indent="0">
              <a:buNone/>
              <a:defRPr sz="1850"/>
            </a:lvl7pPr>
            <a:lvl8pPr marL="5921700" indent="0">
              <a:buNone/>
              <a:defRPr sz="1850"/>
            </a:lvl8pPr>
            <a:lvl9pPr marL="6767657" indent="0">
              <a:buNone/>
              <a:defRPr sz="18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04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3221" y="770146"/>
            <a:ext cx="14593133" cy="2795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3221" y="3850716"/>
            <a:ext cx="14593133" cy="917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63221" y="13407193"/>
            <a:ext cx="3806904" cy="770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04609" y="13407193"/>
            <a:ext cx="5710357" cy="770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49450" y="13407193"/>
            <a:ext cx="3806904" cy="770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78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691914" rtl="0" eaLnBrk="1" latinLnBrk="0" hangingPunct="1">
        <a:lnSpc>
          <a:spcPct val="90000"/>
        </a:lnSpc>
        <a:spcBef>
          <a:spcPct val="0"/>
        </a:spcBef>
        <a:buNone/>
        <a:defRPr sz="81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979" indent="-422979" algn="l" defTabSz="1691914" rtl="0" eaLnBrk="1" latinLnBrk="0" hangingPunct="1">
        <a:lnSpc>
          <a:spcPct val="90000"/>
        </a:lnSpc>
        <a:spcBef>
          <a:spcPts val="1850"/>
        </a:spcBef>
        <a:buFont typeface="Arial" panose="020B0604020202020204" pitchFamily="34" charset="0"/>
        <a:buChar char="•"/>
        <a:defRPr sz="5181" kern="1200">
          <a:solidFill>
            <a:schemeClr val="tx1"/>
          </a:solidFill>
          <a:latin typeface="+mn-lt"/>
          <a:ea typeface="+mn-ea"/>
          <a:cs typeface="+mn-cs"/>
        </a:defRPr>
      </a:lvl1pPr>
      <a:lvl2pPr marL="1268936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4441" kern="1200">
          <a:solidFill>
            <a:schemeClr val="tx1"/>
          </a:solidFill>
          <a:latin typeface="+mn-lt"/>
          <a:ea typeface="+mn-ea"/>
          <a:cs typeface="+mn-cs"/>
        </a:defRPr>
      </a:lvl2pPr>
      <a:lvl3pPr marL="2114893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701" kern="1200">
          <a:solidFill>
            <a:schemeClr val="tx1"/>
          </a:solidFill>
          <a:latin typeface="+mn-lt"/>
          <a:ea typeface="+mn-ea"/>
          <a:cs typeface="+mn-cs"/>
        </a:defRPr>
      </a:lvl3pPr>
      <a:lvl4pPr marL="2960850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4pPr>
      <a:lvl5pPr marL="3806807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5pPr>
      <a:lvl6pPr marL="4652764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6pPr>
      <a:lvl7pPr marL="5498722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7pPr>
      <a:lvl8pPr marL="6344679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8pPr>
      <a:lvl9pPr marL="7190636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1pPr>
      <a:lvl2pPr marL="845957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2pPr>
      <a:lvl3pPr marL="1691914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3pPr>
      <a:lvl4pPr marL="2537871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4pPr>
      <a:lvl5pPr marL="3383829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5pPr>
      <a:lvl6pPr marL="4229786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6pPr>
      <a:lvl7pPr marL="5075743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7pPr>
      <a:lvl8pPr marL="5921700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8pPr>
      <a:lvl9pPr marL="6767657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3221" y="770146"/>
            <a:ext cx="14593133" cy="2795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3221" y="3850716"/>
            <a:ext cx="14593133" cy="917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63221" y="13407193"/>
            <a:ext cx="3806904" cy="770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04609" y="13407193"/>
            <a:ext cx="5710357" cy="770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49450" y="13407193"/>
            <a:ext cx="3806904" cy="770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70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691914" rtl="0" eaLnBrk="1" latinLnBrk="0" hangingPunct="1">
        <a:lnSpc>
          <a:spcPct val="90000"/>
        </a:lnSpc>
        <a:spcBef>
          <a:spcPct val="0"/>
        </a:spcBef>
        <a:buNone/>
        <a:defRPr sz="81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979" indent="-422979" algn="l" defTabSz="1691914" rtl="0" eaLnBrk="1" latinLnBrk="0" hangingPunct="1">
        <a:lnSpc>
          <a:spcPct val="90000"/>
        </a:lnSpc>
        <a:spcBef>
          <a:spcPts val="1850"/>
        </a:spcBef>
        <a:buFont typeface="Arial" panose="020B0604020202020204" pitchFamily="34" charset="0"/>
        <a:buChar char="•"/>
        <a:defRPr sz="5181" kern="1200">
          <a:solidFill>
            <a:schemeClr val="tx1"/>
          </a:solidFill>
          <a:latin typeface="+mn-lt"/>
          <a:ea typeface="+mn-ea"/>
          <a:cs typeface="+mn-cs"/>
        </a:defRPr>
      </a:lvl1pPr>
      <a:lvl2pPr marL="1268936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4441" kern="1200">
          <a:solidFill>
            <a:schemeClr val="tx1"/>
          </a:solidFill>
          <a:latin typeface="+mn-lt"/>
          <a:ea typeface="+mn-ea"/>
          <a:cs typeface="+mn-cs"/>
        </a:defRPr>
      </a:lvl2pPr>
      <a:lvl3pPr marL="2114893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701" kern="1200">
          <a:solidFill>
            <a:schemeClr val="tx1"/>
          </a:solidFill>
          <a:latin typeface="+mn-lt"/>
          <a:ea typeface="+mn-ea"/>
          <a:cs typeface="+mn-cs"/>
        </a:defRPr>
      </a:lvl3pPr>
      <a:lvl4pPr marL="2960850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4pPr>
      <a:lvl5pPr marL="3806807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5pPr>
      <a:lvl6pPr marL="4652764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6pPr>
      <a:lvl7pPr marL="5498722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7pPr>
      <a:lvl8pPr marL="6344679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8pPr>
      <a:lvl9pPr marL="7190636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1pPr>
      <a:lvl2pPr marL="845957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2pPr>
      <a:lvl3pPr marL="1691914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3pPr>
      <a:lvl4pPr marL="2537871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4pPr>
      <a:lvl5pPr marL="3383829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5pPr>
      <a:lvl6pPr marL="4229786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6pPr>
      <a:lvl7pPr marL="5075743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7pPr>
      <a:lvl8pPr marL="5921700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8pPr>
      <a:lvl9pPr marL="6767657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3221" y="770146"/>
            <a:ext cx="14593133" cy="2795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3221" y="3850716"/>
            <a:ext cx="14593133" cy="917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63221" y="13407193"/>
            <a:ext cx="3806904" cy="770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04609" y="13407193"/>
            <a:ext cx="5710357" cy="770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49450" y="13407193"/>
            <a:ext cx="3806904" cy="770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16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691914" rtl="0" eaLnBrk="1" latinLnBrk="0" hangingPunct="1">
        <a:lnSpc>
          <a:spcPct val="90000"/>
        </a:lnSpc>
        <a:spcBef>
          <a:spcPct val="0"/>
        </a:spcBef>
        <a:buNone/>
        <a:defRPr sz="81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979" indent="-422979" algn="l" defTabSz="1691914" rtl="0" eaLnBrk="1" latinLnBrk="0" hangingPunct="1">
        <a:lnSpc>
          <a:spcPct val="90000"/>
        </a:lnSpc>
        <a:spcBef>
          <a:spcPts val="1850"/>
        </a:spcBef>
        <a:buFont typeface="Arial" panose="020B0604020202020204" pitchFamily="34" charset="0"/>
        <a:buChar char="•"/>
        <a:defRPr sz="5181" kern="1200">
          <a:solidFill>
            <a:schemeClr val="tx1"/>
          </a:solidFill>
          <a:latin typeface="+mn-lt"/>
          <a:ea typeface="+mn-ea"/>
          <a:cs typeface="+mn-cs"/>
        </a:defRPr>
      </a:lvl1pPr>
      <a:lvl2pPr marL="1268936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4441" kern="1200">
          <a:solidFill>
            <a:schemeClr val="tx1"/>
          </a:solidFill>
          <a:latin typeface="+mn-lt"/>
          <a:ea typeface="+mn-ea"/>
          <a:cs typeface="+mn-cs"/>
        </a:defRPr>
      </a:lvl2pPr>
      <a:lvl3pPr marL="2114893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701" kern="1200">
          <a:solidFill>
            <a:schemeClr val="tx1"/>
          </a:solidFill>
          <a:latin typeface="+mn-lt"/>
          <a:ea typeface="+mn-ea"/>
          <a:cs typeface="+mn-cs"/>
        </a:defRPr>
      </a:lvl3pPr>
      <a:lvl4pPr marL="2960850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4pPr>
      <a:lvl5pPr marL="3806807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5pPr>
      <a:lvl6pPr marL="4652764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6pPr>
      <a:lvl7pPr marL="5498722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7pPr>
      <a:lvl8pPr marL="6344679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8pPr>
      <a:lvl9pPr marL="7190636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1pPr>
      <a:lvl2pPr marL="845957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2pPr>
      <a:lvl3pPr marL="1691914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3pPr>
      <a:lvl4pPr marL="2537871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4pPr>
      <a:lvl5pPr marL="3383829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5pPr>
      <a:lvl6pPr marL="4229786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6pPr>
      <a:lvl7pPr marL="5075743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7pPr>
      <a:lvl8pPr marL="5921700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8pPr>
      <a:lvl9pPr marL="6767657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3221" y="770146"/>
            <a:ext cx="14593133" cy="2795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3221" y="3850716"/>
            <a:ext cx="14593133" cy="917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63221" y="13407193"/>
            <a:ext cx="3806904" cy="770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04609" y="13407193"/>
            <a:ext cx="5710357" cy="770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49450" y="13407193"/>
            <a:ext cx="3806904" cy="770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28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691914" rtl="0" eaLnBrk="1" latinLnBrk="0" hangingPunct="1">
        <a:lnSpc>
          <a:spcPct val="90000"/>
        </a:lnSpc>
        <a:spcBef>
          <a:spcPct val="0"/>
        </a:spcBef>
        <a:buNone/>
        <a:defRPr sz="81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979" indent="-422979" algn="l" defTabSz="1691914" rtl="0" eaLnBrk="1" latinLnBrk="0" hangingPunct="1">
        <a:lnSpc>
          <a:spcPct val="90000"/>
        </a:lnSpc>
        <a:spcBef>
          <a:spcPts val="1850"/>
        </a:spcBef>
        <a:buFont typeface="Arial" panose="020B0604020202020204" pitchFamily="34" charset="0"/>
        <a:buChar char="•"/>
        <a:defRPr sz="5181" kern="1200">
          <a:solidFill>
            <a:schemeClr val="tx1"/>
          </a:solidFill>
          <a:latin typeface="+mn-lt"/>
          <a:ea typeface="+mn-ea"/>
          <a:cs typeface="+mn-cs"/>
        </a:defRPr>
      </a:lvl1pPr>
      <a:lvl2pPr marL="1268936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4441" kern="1200">
          <a:solidFill>
            <a:schemeClr val="tx1"/>
          </a:solidFill>
          <a:latin typeface="+mn-lt"/>
          <a:ea typeface="+mn-ea"/>
          <a:cs typeface="+mn-cs"/>
        </a:defRPr>
      </a:lvl2pPr>
      <a:lvl3pPr marL="2114893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701" kern="1200">
          <a:solidFill>
            <a:schemeClr val="tx1"/>
          </a:solidFill>
          <a:latin typeface="+mn-lt"/>
          <a:ea typeface="+mn-ea"/>
          <a:cs typeface="+mn-cs"/>
        </a:defRPr>
      </a:lvl3pPr>
      <a:lvl4pPr marL="2960850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4pPr>
      <a:lvl5pPr marL="3806807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5pPr>
      <a:lvl6pPr marL="4652764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6pPr>
      <a:lvl7pPr marL="5498722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7pPr>
      <a:lvl8pPr marL="6344679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8pPr>
      <a:lvl9pPr marL="7190636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1pPr>
      <a:lvl2pPr marL="845957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2pPr>
      <a:lvl3pPr marL="1691914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3pPr>
      <a:lvl4pPr marL="2537871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4pPr>
      <a:lvl5pPr marL="3383829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5pPr>
      <a:lvl6pPr marL="4229786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6pPr>
      <a:lvl7pPr marL="5075743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7pPr>
      <a:lvl8pPr marL="5921700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8pPr>
      <a:lvl9pPr marL="6767657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3221" y="770146"/>
            <a:ext cx="14593133" cy="2795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3221" y="3850716"/>
            <a:ext cx="14593133" cy="917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63221" y="13407193"/>
            <a:ext cx="3806904" cy="770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CE61-1D22-42EF-88C3-792EDC83685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04609" y="13407193"/>
            <a:ext cx="5710357" cy="770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49450" y="13407193"/>
            <a:ext cx="3806904" cy="770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1B163-FC56-4C59-AD4D-F87B1B309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41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1691914" rtl="0" eaLnBrk="1" latinLnBrk="0" hangingPunct="1">
        <a:lnSpc>
          <a:spcPct val="90000"/>
        </a:lnSpc>
        <a:spcBef>
          <a:spcPct val="0"/>
        </a:spcBef>
        <a:buNone/>
        <a:defRPr sz="81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979" indent="-422979" algn="l" defTabSz="1691914" rtl="0" eaLnBrk="1" latinLnBrk="0" hangingPunct="1">
        <a:lnSpc>
          <a:spcPct val="90000"/>
        </a:lnSpc>
        <a:spcBef>
          <a:spcPts val="1850"/>
        </a:spcBef>
        <a:buFont typeface="Arial" panose="020B0604020202020204" pitchFamily="34" charset="0"/>
        <a:buChar char="•"/>
        <a:defRPr sz="5181" kern="1200">
          <a:solidFill>
            <a:schemeClr val="tx1"/>
          </a:solidFill>
          <a:latin typeface="+mn-lt"/>
          <a:ea typeface="+mn-ea"/>
          <a:cs typeface="+mn-cs"/>
        </a:defRPr>
      </a:lvl1pPr>
      <a:lvl2pPr marL="1268936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4441" kern="1200">
          <a:solidFill>
            <a:schemeClr val="tx1"/>
          </a:solidFill>
          <a:latin typeface="+mn-lt"/>
          <a:ea typeface="+mn-ea"/>
          <a:cs typeface="+mn-cs"/>
        </a:defRPr>
      </a:lvl2pPr>
      <a:lvl3pPr marL="2114893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701" kern="1200">
          <a:solidFill>
            <a:schemeClr val="tx1"/>
          </a:solidFill>
          <a:latin typeface="+mn-lt"/>
          <a:ea typeface="+mn-ea"/>
          <a:cs typeface="+mn-cs"/>
        </a:defRPr>
      </a:lvl3pPr>
      <a:lvl4pPr marL="2960850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4pPr>
      <a:lvl5pPr marL="3806807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5pPr>
      <a:lvl6pPr marL="4652764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6pPr>
      <a:lvl7pPr marL="5498722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7pPr>
      <a:lvl8pPr marL="6344679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8pPr>
      <a:lvl9pPr marL="7190636" indent="-422979" algn="l" defTabSz="1691914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1pPr>
      <a:lvl2pPr marL="845957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2pPr>
      <a:lvl3pPr marL="1691914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3pPr>
      <a:lvl4pPr marL="2537871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4pPr>
      <a:lvl5pPr marL="3383829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5pPr>
      <a:lvl6pPr marL="4229786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6pPr>
      <a:lvl7pPr marL="5075743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7pPr>
      <a:lvl8pPr marL="5921700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8pPr>
      <a:lvl9pPr marL="6767657" algn="l" defTabSz="1691914" rtl="0" eaLnBrk="1" latinLnBrk="0" hangingPunct="1">
        <a:defRPr sz="33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9" Type="http://schemas.openxmlformats.org/officeDocument/2006/relationships/image" Target="../media/image78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34" Type="http://schemas.openxmlformats.org/officeDocument/2006/relationships/image" Target="../media/image73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38" Type="http://schemas.openxmlformats.org/officeDocument/2006/relationships/image" Target="../media/image77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41" Type="http://schemas.openxmlformats.org/officeDocument/2006/relationships/image" Target="../media/image8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32" Type="http://schemas.openxmlformats.org/officeDocument/2006/relationships/image" Target="../media/image71.png"/><Relationship Id="rId37" Type="http://schemas.openxmlformats.org/officeDocument/2006/relationships/image" Target="../media/image76.png"/><Relationship Id="rId40" Type="http://schemas.openxmlformats.org/officeDocument/2006/relationships/image" Target="../media/image79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36" Type="http://schemas.openxmlformats.org/officeDocument/2006/relationships/image" Target="../media/image75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31" Type="http://schemas.openxmlformats.org/officeDocument/2006/relationships/image" Target="../media/image70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9" Type="http://schemas.openxmlformats.org/officeDocument/2006/relationships/image" Target="../media/image118.png"/><Relationship Id="rId3" Type="http://schemas.openxmlformats.org/officeDocument/2006/relationships/image" Target="../media/image82.png"/><Relationship Id="rId21" Type="http://schemas.openxmlformats.org/officeDocument/2006/relationships/image" Target="../media/image100.png"/><Relationship Id="rId34" Type="http://schemas.openxmlformats.org/officeDocument/2006/relationships/image" Target="../media/image113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33" Type="http://schemas.openxmlformats.org/officeDocument/2006/relationships/image" Target="../media/image112.png"/><Relationship Id="rId38" Type="http://schemas.openxmlformats.org/officeDocument/2006/relationships/image" Target="../media/image117.png"/><Relationship Id="rId2" Type="http://schemas.openxmlformats.org/officeDocument/2006/relationships/image" Target="../media/image81.pn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29" Type="http://schemas.openxmlformats.org/officeDocument/2006/relationships/image" Target="../media/image108.png"/><Relationship Id="rId41" Type="http://schemas.openxmlformats.org/officeDocument/2006/relationships/image" Target="../media/image12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24" Type="http://schemas.openxmlformats.org/officeDocument/2006/relationships/image" Target="../media/image103.png"/><Relationship Id="rId32" Type="http://schemas.openxmlformats.org/officeDocument/2006/relationships/image" Target="../media/image111.png"/><Relationship Id="rId37" Type="http://schemas.openxmlformats.org/officeDocument/2006/relationships/image" Target="../media/image116.png"/><Relationship Id="rId40" Type="http://schemas.openxmlformats.org/officeDocument/2006/relationships/image" Target="../media/image119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28" Type="http://schemas.openxmlformats.org/officeDocument/2006/relationships/image" Target="../media/image107.png"/><Relationship Id="rId36" Type="http://schemas.openxmlformats.org/officeDocument/2006/relationships/image" Target="../media/image115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31" Type="http://schemas.openxmlformats.org/officeDocument/2006/relationships/image" Target="../media/image110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Relationship Id="rId30" Type="http://schemas.openxmlformats.org/officeDocument/2006/relationships/image" Target="../media/image109.png"/><Relationship Id="rId35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18" Type="http://schemas.openxmlformats.org/officeDocument/2006/relationships/image" Target="../media/image137.png"/><Relationship Id="rId26" Type="http://schemas.openxmlformats.org/officeDocument/2006/relationships/image" Target="../media/image145.png"/><Relationship Id="rId39" Type="http://schemas.openxmlformats.org/officeDocument/2006/relationships/image" Target="../media/image158.png"/><Relationship Id="rId3" Type="http://schemas.openxmlformats.org/officeDocument/2006/relationships/image" Target="../media/image122.png"/><Relationship Id="rId21" Type="http://schemas.openxmlformats.org/officeDocument/2006/relationships/image" Target="../media/image140.png"/><Relationship Id="rId34" Type="http://schemas.openxmlformats.org/officeDocument/2006/relationships/image" Target="../media/image153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5" Type="http://schemas.openxmlformats.org/officeDocument/2006/relationships/image" Target="../media/image144.png"/><Relationship Id="rId33" Type="http://schemas.openxmlformats.org/officeDocument/2006/relationships/image" Target="../media/image152.png"/><Relationship Id="rId38" Type="http://schemas.openxmlformats.org/officeDocument/2006/relationships/image" Target="../media/image157.png"/><Relationship Id="rId2" Type="http://schemas.openxmlformats.org/officeDocument/2006/relationships/image" Target="../media/image121.png"/><Relationship Id="rId16" Type="http://schemas.openxmlformats.org/officeDocument/2006/relationships/image" Target="../media/image135.png"/><Relationship Id="rId20" Type="http://schemas.openxmlformats.org/officeDocument/2006/relationships/image" Target="../media/image139.png"/><Relationship Id="rId29" Type="http://schemas.openxmlformats.org/officeDocument/2006/relationships/image" Target="../media/image148.png"/><Relationship Id="rId41" Type="http://schemas.openxmlformats.org/officeDocument/2006/relationships/image" Target="../media/image1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24" Type="http://schemas.openxmlformats.org/officeDocument/2006/relationships/image" Target="../media/image143.png"/><Relationship Id="rId32" Type="http://schemas.openxmlformats.org/officeDocument/2006/relationships/image" Target="../media/image151.png"/><Relationship Id="rId37" Type="http://schemas.openxmlformats.org/officeDocument/2006/relationships/image" Target="../media/image156.png"/><Relationship Id="rId40" Type="http://schemas.openxmlformats.org/officeDocument/2006/relationships/image" Target="../media/image159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23" Type="http://schemas.openxmlformats.org/officeDocument/2006/relationships/image" Target="../media/image142.png"/><Relationship Id="rId28" Type="http://schemas.openxmlformats.org/officeDocument/2006/relationships/image" Target="../media/image147.png"/><Relationship Id="rId36" Type="http://schemas.openxmlformats.org/officeDocument/2006/relationships/image" Target="../media/image155.png"/><Relationship Id="rId10" Type="http://schemas.openxmlformats.org/officeDocument/2006/relationships/image" Target="../media/image129.png"/><Relationship Id="rId19" Type="http://schemas.openxmlformats.org/officeDocument/2006/relationships/image" Target="../media/image138.png"/><Relationship Id="rId31" Type="http://schemas.openxmlformats.org/officeDocument/2006/relationships/image" Target="../media/image150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Relationship Id="rId22" Type="http://schemas.openxmlformats.org/officeDocument/2006/relationships/image" Target="../media/image141.png"/><Relationship Id="rId27" Type="http://schemas.openxmlformats.org/officeDocument/2006/relationships/image" Target="../media/image146.png"/><Relationship Id="rId30" Type="http://schemas.openxmlformats.org/officeDocument/2006/relationships/image" Target="../media/image149.png"/><Relationship Id="rId35" Type="http://schemas.openxmlformats.org/officeDocument/2006/relationships/image" Target="../media/image1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g"/><Relationship Id="rId13" Type="http://schemas.openxmlformats.org/officeDocument/2006/relationships/image" Target="../media/image172.jpg"/><Relationship Id="rId18" Type="http://schemas.openxmlformats.org/officeDocument/2006/relationships/image" Target="../media/image177.png"/><Relationship Id="rId26" Type="http://schemas.openxmlformats.org/officeDocument/2006/relationships/image" Target="../media/image185.png"/><Relationship Id="rId39" Type="http://schemas.openxmlformats.org/officeDocument/2006/relationships/image" Target="../media/image198.png"/><Relationship Id="rId3" Type="http://schemas.openxmlformats.org/officeDocument/2006/relationships/image" Target="../media/image162.jpg"/><Relationship Id="rId21" Type="http://schemas.openxmlformats.org/officeDocument/2006/relationships/image" Target="../media/image180.png"/><Relationship Id="rId34" Type="http://schemas.openxmlformats.org/officeDocument/2006/relationships/image" Target="../media/image193.png"/><Relationship Id="rId7" Type="http://schemas.openxmlformats.org/officeDocument/2006/relationships/image" Target="../media/image166.jpg"/><Relationship Id="rId12" Type="http://schemas.openxmlformats.org/officeDocument/2006/relationships/image" Target="../media/image171.jpg"/><Relationship Id="rId17" Type="http://schemas.openxmlformats.org/officeDocument/2006/relationships/image" Target="../media/image176.png"/><Relationship Id="rId25" Type="http://schemas.openxmlformats.org/officeDocument/2006/relationships/image" Target="../media/image184.png"/><Relationship Id="rId33" Type="http://schemas.openxmlformats.org/officeDocument/2006/relationships/image" Target="../media/image192.png"/><Relationship Id="rId38" Type="http://schemas.openxmlformats.org/officeDocument/2006/relationships/image" Target="../media/image197.png"/><Relationship Id="rId2" Type="http://schemas.openxmlformats.org/officeDocument/2006/relationships/image" Target="../media/image161.jpg"/><Relationship Id="rId16" Type="http://schemas.openxmlformats.org/officeDocument/2006/relationships/image" Target="../media/image175.jpg"/><Relationship Id="rId20" Type="http://schemas.openxmlformats.org/officeDocument/2006/relationships/image" Target="../media/image179.png"/><Relationship Id="rId29" Type="http://schemas.openxmlformats.org/officeDocument/2006/relationships/image" Target="../media/image188.png"/><Relationship Id="rId41" Type="http://schemas.openxmlformats.org/officeDocument/2006/relationships/image" Target="../media/image20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5.jpg"/><Relationship Id="rId11" Type="http://schemas.openxmlformats.org/officeDocument/2006/relationships/image" Target="../media/image170.jpg"/><Relationship Id="rId24" Type="http://schemas.openxmlformats.org/officeDocument/2006/relationships/image" Target="../media/image183.png"/><Relationship Id="rId32" Type="http://schemas.openxmlformats.org/officeDocument/2006/relationships/image" Target="../media/image191.png"/><Relationship Id="rId37" Type="http://schemas.openxmlformats.org/officeDocument/2006/relationships/image" Target="../media/image196.png"/><Relationship Id="rId40" Type="http://schemas.openxmlformats.org/officeDocument/2006/relationships/image" Target="../media/image199.png"/><Relationship Id="rId5" Type="http://schemas.openxmlformats.org/officeDocument/2006/relationships/image" Target="../media/image164.jpg"/><Relationship Id="rId15" Type="http://schemas.openxmlformats.org/officeDocument/2006/relationships/image" Target="../media/image174.jpg"/><Relationship Id="rId23" Type="http://schemas.openxmlformats.org/officeDocument/2006/relationships/image" Target="../media/image182.png"/><Relationship Id="rId28" Type="http://schemas.openxmlformats.org/officeDocument/2006/relationships/image" Target="../media/image187.png"/><Relationship Id="rId36" Type="http://schemas.openxmlformats.org/officeDocument/2006/relationships/image" Target="../media/image195.png"/><Relationship Id="rId10" Type="http://schemas.openxmlformats.org/officeDocument/2006/relationships/image" Target="../media/image169.jpg"/><Relationship Id="rId19" Type="http://schemas.openxmlformats.org/officeDocument/2006/relationships/image" Target="../media/image178.png"/><Relationship Id="rId31" Type="http://schemas.openxmlformats.org/officeDocument/2006/relationships/image" Target="../media/image190.png"/><Relationship Id="rId4" Type="http://schemas.openxmlformats.org/officeDocument/2006/relationships/image" Target="../media/image163.jpg"/><Relationship Id="rId9" Type="http://schemas.openxmlformats.org/officeDocument/2006/relationships/image" Target="../media/image168.jpg"/><Relationship Id="rId14" Type="http://schemas.openxmlformats.org/officeDocument/2006/relationships/image" Target="../media/image173.jpg"/><Relationship Id="rId22" Type="http://schemas.openxmlformats.org/officeDocument/2006/relationships/image" Target="../media/image181.png"/><Relationship Id="rId27" Type="http://schemas.openxmlformats.org/officeDocument/2006/relationships/image" Target="../media/image186.png"/><Relationship Id="rId30" Type="http://schemas.openxmlformats.org/officeDocument/2006/relationships/image" Target="../media/image189.png"/><Relationship Id="rId35" Type="http://schemas.openxmlformats.org/officeDocument/2006/relationships/image" Target="../media/image1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87">
            <a:extLst>
              <a:ext uri="{FF2B5EF4-FFF2-40B4-BE49-F238E27FC236}">
                <a16:creationId xmlns:a16="http://schemas.microsoft.com/office/drawing/2014/main" id="{6D0BD858-6FD7-A2F9-3B97-6D7B1DE14637}"/>
              </a:ext>
            </a:extLst>
          </p:cNvPr>
          <p:cNvSpPr/>
          <p:nvPr/>
        </p:nvSpPr>
        <p:spPr>
          <a:xfrm>
            <a:off x="2657242" y="175457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4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BEB5859-0F48-A7EC-B5A3-141C0199C1CE}"/>
              </a:ext>
            </a:extLst>
          </p:cNvPr>
          <p:cNvSpPr/>
          <p:nvPr/>
        </p:nvSpPr>
        <p:spPr>
          <a:xfrm>
            <a:off x="1837051" y="175457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4"/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2B823C7A-6B5E-3F33-0A4F-98592370F1EE}"/>
              </a:ext>
            </a:extLst>
          </p:cNvPr>
          <p:cNvSpPr txBox="1"/>
          <p:nvPr/>
        </p:nvSpPr>
        <p:spPr>
          <a:xfrm>
            <a:off x="1936599" y="429177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学习力</a:t>
            </a: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4701D8EC-2ADA-5D96-9EB6-559DDC89D807}"/>
              </a:ext>
            </a:extLst>
          </p:cNvPr>
          <p:cNvSpPr/>
          <p:nvPr/>
        </p:nvSpPr>
        <p:spPr>
          <a:xfrm>
            <a:off x="2657242" y="1951541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4"/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65915B33-6E73-57E8-2A89-6C1A9A33989F}"/>
              </a:ext>
            </a:extLst>
          </p:cNvPr>
          <p:cNvSpPr/>
          <p:nvPr/>
        </p:nvSpPr>
        <p:spPr>
          <a:xfrm>
            <a:off x="1837051" y="1951541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4"/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186CB152-3E88-6A60-EA44-9C5383E2BA6B}"/>
              </a:ext>
            </a:extLst>
          </p:cNvPr>
          <p:cNvSpPr txBox="1"/>
          <p:nvPr/>
        </p:nvSpPr>
        <p:spPr>
          <a:xfrm>
            <a:off x="1936599" y="2205261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思考力</a:t>
            </a: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6E0B0944-61C4-22DA-5093-B8C254EBFB80}"/>
              </a:ext>
            </a:extLst>
          </p:cNvPr>
          <p:cNvSpPr/>
          <p:nvPr/>
        </p:nvSpPr>
        <p:spPr>
          <a:xfrm>
            <a:off x="2657242" y="3727625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4"/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E7FD9C22-2A2C-C713-F60D-CC998CA2DED9}"/>
              </a:ext>
            </a:extLst>
          </p:cNvPr>
          <p:cNvSpPr/>
          <p:nvPr/>
        </p:nvSpPr>
        <p:spPr>
          <a:xfrm>
            <a:off x="1837051" y="3727625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4"/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33A56D5A-EAD5-3B13-DA66-E6A015491579}"/>
              </a:ext>
            </a:extLst>
          </p:cNvPr>
          <p:cNvSpPr txBox="1"/>
          <p:nvPr/>
        </p:nvSpPr>
        <p:spPr>
          <a:xfrm>
            <a:off x="1936599" y="3981345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创造力</a:t>
            </a: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65FAFC9F-F9DC-CECD-1931-75B465450A9E}"/>
              </a:ext>
            </a:extLst>
          </p:cNvPr>
          <p:cNvSpPr/>
          <p:nvPr/>
        </p:nvSpPr>
        <p:spPr>
          <a:xfrm>
            <a:off x="2657242" y="5503709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4"/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F48AA622-3B66-D739-6E6C-227FB4345501}"/>
              </a:ext>
            </a:extLst>
          </p:cNvPr>
          <p:cNvSpPr/>
          <p:nvPr/>
        </p:nvSpPr>
        <p:spPr>
          <a:xfrm>
            <a:off x="1837051" y="5503709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4"/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79DE6EA6-175D-E18E-7D61-6237603959EF}"/>
              </a:ext>
            </a:extLst>
          </p:cNvPr>
          <p:cNvSpPr txBox="1"/>
          <p:nvPr/>
        </p:nvSpPr>
        <p:spPr>
          <a:xfrm>
            <a:off x="1936599" y="5757429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设计力</a:t>
            </a:r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C80C11CF-CF45-5BD0-A274-A623E784CAA1}"/>
              </a:ext>
            </a:extLst>
          </p:cNvPr>
          <p:cNvSpPr/>
          <p:nvPr/>
        </p:nvSpPr>
        <p:spPr>
          <a:xfrm>
            <a:off x="2657242" y="7279793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4"/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EEA676A1-17EF-9016-30B4-0FC778C21BD8}"/>
              </a:ext>
            </a:extLst>
          </p:cNvPr>
          <p:cNvSpPr/>
          <p:nvPr/>
        </p:nvSpPr>
        <p:spPr>
          <a:xfrm>
            <a:off x="1837051" y="7279793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4"/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042BDC0E-8D89-D57E-1C58-7A62E423DA43}"/>
              </a:ext>
            </a:extLst>
          </p:cNvPr>
          <p:cNvSpPr txBox="1"/>
          <p:nvPr/>
        </p:nvSpPr>
        <p:spPr>
          <a:xfrm>
            <a:off x="1936599" y="7533513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共情力</a:t>
            </a: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BA6DC66E-B9B8-882F-92E4-99A7CA56DD7F}"/>
              </a:ext>
            </a:extLst>
          </p:cNvPr>
          <p:cNvSpPr/>
          <p:nvPr/>
        </p:nvSpPr>
        <p:spPr>
          <a:xfrm>
            <a:off x="2657242" y="9055877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4"/>
          </a:p>
        </p:txBody>
      </p:sp>
      <p:sp>
        <p:nvSpPr>
          <p:cNvPr id="135" name="矩形 134">
            <a:extLst>
              <a:ext uri="{FF2B5EF4-FFF2-40B4-BE49-F238E27FC236}">
                <a16:creationId xmlns:a16="http://schemas.microsoft.com/office/drawing/2014/main" id="{189602DB-5981-088F-8D19-C416D503C194}"/>
              </a:ext>
            </a:extLst>
          </p:cNvPr>
          <p:cNvSpPr/>
          <p:nvPr/>
        </p:nvSpPr>
        <p:spPr>
          <a:xfrm>
            <a:off x="1837051" y="9055877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4"/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CF637CF6-D94D-6B30-3DBE-0E324C7D3808}"/>
              </a:ext>
            </a:extLst>
          </p:cNvPr>
          <p:cNvSpPr txBox="1"/>
          <p:nvPr/>
        </p:nvSpPr>
        <p:spPr>
          <a:xfrm>
            <a:off x="1936599" y="9309597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故事力</a:t>
            </a: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046A23FE-5A57-AEAD-A24D-F4C4461728AE}"/>
              </a:ext>
            </a:extLst>
          </p:cNvPr>
          <p:cNvSpPr/>
          <p:nvPr/>
        </p:nvSpPr>
        <p:spPr>
          <a:xfrm>
            <a:off x="2657242" y="10831961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4"/>
          </a:p>
        </p:txBody>
      </p:sp>
      <p:sp>
        <p:nvSpPr>
          <p:cNvPr id="144" name="矩形 143">
            <a:extLst>
              <a:ext uri="{FF2B5EF4-FFF2-40B4-BE49-F238E27FC236}">
                <a16:creationId xmlns:a16="http://schemas.microsoft.com/office/drawing/2014/main" id="{BCDD8F62-95E5-2616-3B89-AEFA44E2F453}"/>
              </a:ext>
            </a:extLst>
          </p:cNvPr>
          <p:cNvSpPr/>
          <p:nvPr/>
        </p:nvSpPr>
        <p:spPr>
          <a:xfrm>
            <a:off x="1837051" y="10831961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4"/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F0C43111-00AF-1878-0A1E-C0C558476916}"/>
              </a:ext>
            </a:extLst>
          </p:cNvPr>
          <p:cNvSpPr txBox="1"/>
          <p:nvPr/>
        </p:nvSpPr>
        <p:spPr>
          <a:xfrm>
            <a:off x="1936599" y="11085681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领导力</a:t>
            </a: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AAAD7732-2E61-52C5-1F3B-3853930EE0A6}"/>
              </a:ext>
            </a:extLst>
          </p:cNvPr>
          <p:cNvSpPr/>
          <p:nvPr/>
        </p:nvSpPr>
        <p:spPr>
          <a:xfrm>
            <a:off x="2657242" y="12608043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4"/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A24A9E6F-11C2-D197-CEF0-FAFC11E8D33F}"/>
              </a:ext>
            </a:extLst>
          </p:cNvPr>
          <p:cNvSpPr/>
          <p:nvPr/>
        </p:nvSpPr>
        <p:spPr>
          <a:xfrm>
            <a:off x="1837051" y="12608043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4"/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FC3557C0-603C-DF80-B0C2-4745C9D77AC8}"/>
              </a:ext>
            </a:extLst>
          </p:cNvPr>
          <p:cNvSpPr txBox="1"/>
          <p:nvPr/>
        </p:nvSpPr>
        <p:spPr>
          <a:xfrm>
            <a:off x="1936599" y="12861763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整合力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CE5C5AF-65EE-5B06-5D8A-6E9341122AB0}"/>
              </a:ext>
            </a:extLst>
          </p:cNvPr>
          <p:cNvGrpSpPr/>
          <p:nvPr/>
        </p:nvGrpSpPr>
        <p:grpSpPr>
          <a:xfrm>
            <a:off x="303450" y="175457"/>
            <a:ext cx="1179516" cy="1593758"/>
            <a:chOff x="396240" y="277146"/>
            <a:chExt cx="1210588" cy="1541268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D351DBF-868B-7F7E-EDB4-1221387506DB}"/>
                </a:ext>
              </a:extLst>
            </p:cNvPr>
            <p:cNvSpPr txBox="1"/>
            <p:nvPr/>
          </p:nvSpPr>
          <p:spPr>
            <a:xfrm>
              <a:off x="396240" y="277146"/>
              <a:ext cx="121058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897">
                  <a:solidFill>
                    <a:schemeClr val="bg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知识</a:t>
              </a:r>
              <a:endParaRPr lang="en-US" altLang="zh-CN" sz="3897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  <a:p>
              <a:r>
                <a:rPr lang="zh-CN" altLang="en-US" sz="3897">
                  <a:solidFill>
                    <a:schemeClr val="bg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地图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A56D36D-B8F1-765C-402C-D3B73C992052}"/>
                </a:ext>
              </a:extLst>
            </p:cNvPr>
            <p:cNvSpPr txBox="1"/>
            <p:nvPr/>
          </p:nvSpPr>
          <p:spPr>
            <a:xfrm>
              <a:off x="428006" y="1600585"/>
              <a:ext cx="1147055" cy="217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dist"/>
              <a:r>
                <a:rPr lang="en-US" altLang="zh-CN" sz="779">
                  <a:solidFill>
                    <a:schemeClr val="bg1"/>
                  </a:solidFill>
                  <a:latin typeface="阿里巴巴普惠体 L" panose="00020600040101010101" pitchFamily="18" charset="-122"/>
                  <a:ea typeface="阿里巴巴普惠体 L" panose="00020600040101010101" pitchFamily="18" charset="-122"/>
                  <a:cs typeface="阿里巴巴普惠体 L" panose="00020600040101010101" pitchFamily="18" charset="-122"/>
                </a:rPr>
                <a:t>KNOWLEDGE OF MAP</a:t>
              </a:r>
              <a:endParaRPr lang="zh-CN" altLang="en-US" sz="779">
                <a:solidFill>
                  <a:schemeClr val="bg1"/>
                </a:solidFill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86E69BF-5B96-FDE5-42A3-CAB73D4E1D0A}"/>
              </a:ext>
            </a:extLst>
          </p:cNvPr>
          <p:cNvSpPr/>
          <p:nvPr/>
        </p:nvSpPr>
        <p:spPr>
          <a:xfrm>
            <a:off x="208987" y="1857258"/>
            <a:ext cx="1368442" cy="12432586"/>
          </a:xfrm>
          <a:prstGeom prst="roundRect">
            <a:avLst>
              <a:gd name="adj" fmla="val 79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4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7F8839D-EBF6-FFA5-E1F2-82D6E27B17A5}"/>
              </a:ext>
            </a:extLst>
          </p:cNvPr>
          <p:cNvSpPr txBox="1"/>
          <p:nvPr/>
        </p:nvSpPr>
        <p:spPr>
          <a:xfrm>
            <a:off x="303450" y="1960346"/>
            <a:ext cx="1179516" cy="413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949">
                <a:solidFill>
                  <a:schemeClr val="accent2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内容目录</a:t>
            </a:r>
          </a:p>
        </p:txBody>
      </p:sp>
      <p:grpSp>
        <p:nvGrpSpPr>
          <p:cNvPr id="174" name="组合 173">
            <a:extLst>
              <a:ext uri="{FF2B5EF4-FFF2-40B4-BE49-F238E27FC236}">
                <a16:creationId xmlns:a16="http://schemas.microsoft.com/office/drawing/2014/main" id="{CC5F0A02-0795-94BB-2A86-EC8DAEF3FDB7}"/>
              </a:ext>
            </a:extLst>
          </p:cNvPr>
          <p:cNvGrpSpPr/>
          <p:nvPr/>
        </p:nvGrpSpPr>
        <p:grpSpPr>
          <a:xfrm>
            <a:off x="264419" y="2317174"/>
            <a:ext cx="1257578" cy="1410451"/>
            <a:chOff x="607" y="2581453"/>
            <a:chExt cx="1257578" cy="1410451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A4B4359-EEF8-5A89-DB3B-B0E0AA5F4316}"/>
                </a:ext>
              </a:extLst>
            </p:cNvPr>
            <p:cNvSpPr txBox="1"/>
            <p:nvPr/>
          </p:nvSpPr>
          <p:spPr>
            <a:xfrm>
              <a:off x="186635" y="2893077"/>
              <a:ext cx="841897" cy="1098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学习金字塔</a:t>
              </a:r>
              <a:endParaRPr lang="en-US" altLang="zh-CN" sz="1000">
                <a:solidFill>
                  <a:schemeClr val="accen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费曼学习法</a:t>
              </a:r>
              <a:endParaRPr lang="en-US" altLang="zh-CN" sz="1000">
                <a:solidFill>
                  <a:schemeClr val="accen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刻意练习</a:t>
              </a:r>
              <a:endParaRPr lang="en-US" altLang="zh-CN" sz="1000">
                <a:solidFill>
                  <a:schemeClr val="accen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RIA</a:t>
              </a:r>
              <a:r>
                <a:rPr lang="zh-CN" altLang="en-US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阅读法</a:t>
              </a:r>
              <a:endParaRPr lang="en-US" altLang="zh-CN" sz="1000">
                <a:solidFill>
                  <a:schemeClr val="accen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二八定律</a:t>
              </a:r>
            </a:p>
          </p:txBody>
        </p:sp>
        <p:sp>
          <p:nvSpPr>
            <p:cNvPr id="173" name="文本框 172">
              <a:extLst>
                <a:ext uri="{FF2B5EF4-FFF2-40B4-BE49-F238E27FC236}">
                  <a16:creationId xmlns:a16="http://schemas.microsoft.com/office/drawing/2014/main" id="{ACFFF608-15E1-E13F-5171-D72186728D26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学习力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75" name="组合 174">
            <a:extLst>
              <a:ext uri="{FF2B5EF4-FFF2-40B4-BE49-F238E27FC236}">
                <a16:creationId xmlns:a16="http://schemas.microsoft.com/office/drawing/2014/main" id="{1D784527-5508-9D55-543F-193152A8734B}"/>
              </a:ext>
            </a:extLst>
          </p:cNvPr>
          <p:cNvGrpSpPr/>
          <p:nvPr/>
        </p:nvGrpSpPr>
        <p:grpSpPr>
          <a:xfrm>
            <a:off x="264419" y="3813199"/>
            <a:ext cx="1257578" cy="1387816"/>
            <a:chOff x="607" y="2581453"/>
            <a:chExt cx="1257578" cy="1387816"/>
          </a:xfrm>
        </p:grpSpPr>
        <p:sp>
          <p:nvSpPr>
            <p:cNvPr id="176" name="文本框 175">
              <a:extLst>
                <a:ext uri="{FF2B5EF4-FFF2-40B4-BE49-F238E27FC236}">
                  <a16:creationId xmlns:a16="http://schemas.microsoft.com/office/drawing/2014/main" id="{F7FB4008-DF44-D893-9414-12FB3C041F85}"/>
                </a:ext>
              </a:extLst>
            </p:cNvPr>
            <p:cNvSpPr txBox="1"/>
            <p:nvPr/>
          </p:nvSpPr>
          <p:spPr>
            <a:xfrm>
              <a:off x="186635" y="2893077"/>
              <a:ext cx="982961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SWOT</a:t>
              </a:r>
              <a:r>
                <a:rPr lang="zh-CN" altLang="en-US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分析</a:t>
              </a:r>
              <a:endParaRPr lang="en-US" altLang="zh-CN" sz="1000">
                <a:solidFill>
                  <a:schemeClr val="accen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黄金圈法则</a:t>
              </a:r>
              <a:endParaRPr lang="en-US" altLang="zh-CN" sz="1000">
                <a:solidFill>
                  <a:schemeClr val="accen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5W1H</a:t>
              </a:r>
              <a:r>
                <a:rPr lang="zh-CN" altLang="en-US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分析法</a:t>
              </a:r>
              <a:endParaRPr lang="en-US" altLang="zh-CN" sz="1000">
                <a:solidFill>
                  <a:schemeClr val="accen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10/10/10</a:t>
              </a:r>
              <a:r>
                <a:rPr lang="zh-CN" altLang="en-US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法则</a:t>
              </a:r>
              <a:endParaRPr lang="en-US" altLang="zh-CN" sz="1000">
                <a:solidFill>
                  <a:schemeClr val="accen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思维导图</a:t>
              </a:r>
            </a:p>
          </p:txBody>
        </p:sp>
        <p:sp>
          <p:nvSpPr>
            <p:cNvPr id="177" name="文本框 176">
              <a:extLst>
                <a:ext uri="{FF2B5EF4-FFF2-40B4-BE49-F238E27FC236}">
                  <a16:creationId xmlns:a16="http://schemas.microsoft.com/office/drawing/2014/main" id="{FBE562B1-70C1-1ABF-62FF-EB342A90C4C3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CN" altLang="en-US" sz="160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思考力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78" name="组合 177">
            <a:extLst>
              <a:ext uri="{FF2B5EF4-FFF2-40B4-BE49-F238E27FC236}">
                <a16:creationId xmlns:a16="http://schemas.microsoft.com/office/drawing/2014/main" id="{BE5CAC78-64D8-9A83-9557-BEB5085BE458}"/>
              </a:ext>
            </a:extLst>
          </p:cNvPr>
          <p:cNvGrpSpPr/>
          <p:nvPr/>
        </p:nvGrpSpPr>
        <p:grpSpPr>
          <a:xfrm>
            <a:off x="246196" y="5307459"/>
            <a:ext cx="1257578" cy="1387816"/>
            <a:chOff x="607" y="2581453"/>
            <a:chExt cx="1257578" cy="1387816"/>
          </a:xfrm>
        </p:grpSpPr>
        <p:sp>
          <p:nvSpPr>
            <p:cNvPr id="179" name="文本框 178">
              <a:extLst>
                <a:ext uri="{FF2B5EF4-FFF2-40B4-BE49-F238E27FC236}">
                  <a16:creationId xmlns:a16="http://schemas.microsoft.com/office/drawing/2014/main" id="{7F0552EA-1E61-6775-10B9-BF6DD9BEF7B6}"/>
                </a:ext>
              </a:extLst>
            </p:cNvPr>
            <p:cNvSpPr txBox="1"/>
            <p:nvPr/>
          </p:nvSpPr>
          <p:spPr>
            <a:xfrm>
              <a:off x="186635" y="2893077"/>
              <a:ext cx="1032655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六顶思考帽</a:t>
              </a:r>
              <a:endParaRPr lang="en-US" altLang="zh-CN" sz="1000">
                <a:solidFill>
                  <a:schemeClr val="accen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头脑风暴</a:t>
              </a:r>
              <a:endParaRPr lang="en-US" altLang="zh-CN" sz="1000">
                <a:solidFill>
                  <a:schemeClr val="accen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逆向思维</a:t>
              </a:r>
              <a:endParaRPr lang="en-US" altLang="zh-CN" sz="1000">
                <a:solidFill>
                  <a:schemeClr val="accen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类比思维</a:t>
              </a:r>
              <a:endParaRPr lang="en-US" altLang="zh-CN" sz="1000">
                <a:solidFill>
                  <a:schemeClr val="accen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SCAMPER</a:t>
              </a:r>
              <a:r>
                <a:rPr lang="zh-CN" altLang="en-US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创新</a:t>
              </a:r>
            </a:p>
          </p:txBody>
        </p:sp>
        <p:sp>
          <p:nvSpPr>
            <p:cNvPr id="180" name="文本框 179">
              <a:extLst>
                <a:ext uri="{FF2B5EF4-FFF2-40B4-BE49-F238E27FC236}">
                  <a16:creationId xmlns:a16="http://schemas.microsoft.com/office/drawing/2014/main" id="{DCAC9FB0-B1E5-3D5E-DCE9-CA3146E9B8CF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创造力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81" name="组合 180">
            <a:extLst>
              <a:ext uri="{FF2B5EF4-FFF2-40B4-BE49-F238E27FC236}">
                <a16:creationId xmlns:a16="http://schemas.microsoft.com/office/drawing/2014/main" id="{5AC26B3D-3084-733A-F7C2-6CE488E9F31F}"/>
              </a:ext>
            </a:extLst>
          </p:cNvPr>
          <p:cNvGrpSpPr/>
          <p:nvPr/>
        </p:nvGrpSpPr>
        <p:grpSpPr>
          <a:xfrm>
            <a:off x="264419" y="8295979"/>
            <a:ext cx="1257578" cy="1387816"/>
            <a:chOff x="607" y="2581453"/>
            <a:chExt cx="1257578" cy="1387816"/>
          </a:xfrm>
        </p:grpSpPr>
        <p:sp>
          <p:nvSpPr>
            <p:cNvPr id="182" name="文本框 181">
              <a:extLst>
                <a:ext uri="{FF2B5EF4-FFF2-40B4-BE49-F238E27FC236}">
                  <a16:creationId xmlns:a16="http://schemas.microsoft.com/office/drawing/2014/main" id="{6EC924E1-6AF8-E26B-9A86-2DDC83099F98}"/>
                </a:ext>
              </a:extLst>
            </p:cNvPr>
            <p:cNvSpPr txBox="1"/>
            <p:nvPr/>
          </p:nvSpPr>
          <p:spPr>
            <a:xfrm>
              <a:off x="186635" y="2893077"/>
              <a:ext cx="954107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五大圈层模型</a:t>
              </a:r>
              <a:endParaRPr lang="en-US" altLang="zh-CN" sz="1000">
                <a:solidFill>
                  <a:schemeClr val="accent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高效倾听模型</a:t>
              </a:r>
              <a:endParaRPr lang="en-US" altLang="zh-CN" sz="1000">
                <a:solidFill>
                  <a:schemeClr val="accent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情绪</a:t>
              </a:r>
              <a:r>
                <a:rPr lang="en-US" altLang="zh-CN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ABC</a:t>
              </a: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模型</a:t>
              </a:r>
              <a:endParaRPr lang="en-US" altLang="zh-CN" sz="1000">
                <a:solidFill>
                  <a:schemeClr val="accent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乔哈里视窗</a:t>
              </a:r>
              <a:endParaRPr lang="en-US" altLang="zh-CN" sz="1000">
                <a:solidFill>
                  <a:schemeClr val="accent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冰山模型</a:t>
              </a:r>
            </a:p>
          </p:txBody>
        </p:sp>
        <p:sp>
          <p:nvSpPr>
            <p:cNvPr id="183" name="文本框 182">
              <a:extLst>
                <a:ext uri="{FF2B5EF4-FFF2-40B4-BE49-F238E27FC236}">
                  <a16:creationId xmlns:a16="http://schemas.microsoft.com/office/drawing/2014/main" id="{5914F512-588B-B9F8-EE6C-2FD85B1F141B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共情力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84" name="组合 183">
            <a:extLst>
              <a:ext uri="{FF2B5EF4-FFF2-40B4-BE49-F238E27FC236}">
                <a16:creationId xmlns:a16="http://schemas.microsoft.com/office/drawing/2014/main" id="{AA2FB207-AF39-6FED-94F5-774D762E9B25}"/>
              </a:ext>
            </a:extLst>
          </p:cNvPr>
          <p:cNvGrpSpPr/>
          <p:nvPr/>
        </p:nvGrpSpPr>
        <p:grpSpPr>
          <a:xfrm>
            <a:off x="264419" y="9790239"/>
            <a:ext cx="1257578" cy="1387816"/>
            <a:chOff x="607" y="2581453"/>
            <a:chExt cx="1257578" cy="1387816"/>
          </a:xfrm>
        </p:grpSpPr>
        <p:sp>
          <p:nvSpPr>
            <p:cNvPr id="185" name="文本框 184">
              <a:extLst>
                <a:ext uri="{FF2B5EF4-FFF2-40B4-BE49-F238E27FC236}">
                  <a16:creationId xmlns:a16="http://schemas.microsoft.com/office/drawing/2014/main" id="{6B25DA71-775F-FABF-FC37-180C009334FF}"/>
                </a:ext>
              </a:extLst>
            </p:cNvPr>
            <p:cNvSpPr txBox="1"/>
            <p:nvPr/>
          </p:nvSpPr>
          <p:spPr>
            <a:xfrm>
              <a:off x="186635" y="2893077"/>
              <a:ext cx="954107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故事五要素</a:t>
              </a:r>
              <a:endParaRPr lang="en-US" altLang="zh-CN" sz="1000">
                <a:solidFill>
                  <a:schemeClr val="accent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SCQA</a:t>
              </a: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模型</a:t>
              </a:r>
              <a:endParaRPr lang="en-US" altLang="zh-CN" sz="1000">
                <a:solidFill>
                  <a:schemeClr val="accent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STAR</a:t>
              </a: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模型</a:t>
              </a:r>
              <a:endParaRPr lang="en-US" altLang="zh-CN" sz="1000">
                <a:solidFill>
                  <a:schemeClr val="accent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STORY</a:t>
              </a: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模型</a:t>
              </a:r>
              <a:endParaRPr lang="en-US" altLang="zh-CN" sz="1000">
                <a:solidFill>
                  <a:schemeClr val="accent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英雄之旅模型</a:t>
              </a:r>
            </a:p>
          </p:txBody>
        </p:sp>
        <p:sp>
          <p:nvSpPr>
            <p:cNvPr id="186" name="文本框 185">
              <a:extLst>
                <a:ext uri="{FF2B5EF4-FFF2-40B4-BE49-F238E27FC236}">
                  <a16:creationId xmlns:a16="http://schemas.microsoft.com/office/drawing/2014/main" id="{5324E9A1-4305-DE24-693E-C81A01ABB522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故事力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87" name="组合 186">
            <a:extLst>
              <a:ext uri="{FF2B5EF4-FFF2-40B4-BE49-F238E27FC236}">
                <a16:creationId xmlns:a16="http://schemas.microsoft.com/office/drawing/2014/main" id="{A427B4CF-91FB-CEA5-4296-7521B17FF1A6}"/>
              </a:ext>
            </a:extLst>
          </p:cNvPr>
          <p:cNvGrpSpPr/>
          <p:nvPr/>
        </p:nvGrpSpPr>
        <p:grpSpPr>
          <a:xfrm>
            <a:off x="259020" y="11284499"/>
            <a:ext cx="1268376" cy="1387816"/>
            <a:chOff x="607" y="2581453"/>
            <a:chExt cx="1268376" cy="1387816"/>
          </a:xfrm>
        </p:grpSpPr>
        <p:sp>
          <p:nvSpPr>
            <p:cNvPr id="188" name="文本框 187">
              <a:extLst>
                <a:ext uri="{FF2B5EF4-FFF2-40B4-BE49-F238E27FC236}">
                  <a16:creationId xmlns:a16="http://schemas.microsoft.com/office/drawing/2014/main" id="{A6B7F556-6F1D-6C3C-D5BF-A2081F02D047}"/>
                </a:ext>
              </a:extLst>
            </p:cNvPr>
            <p:cNvSpPr txBox="1"/>
            <p:nvPr/>
          </p:nvSpPr>
          <p:spPr>
            <a:xfrm>
              <a:off x="186635" y="2893077"/>
              <a:ext cx="1082348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领导力梯队模型</a:t>
              </a:r>
              <a:endParaRPr lang="en-US" altLang="zh-CN" sz="1000">
                <a:solidFill>
                  <a:schemeClr val="accent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情景领导力模型</a:t>
              </a:r>
              <a:endParaRPr lang="en-US" altLang="zh-CN" sz="1000">
                <a:solidFill>
                  <a:schemeClr val="accent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GROW</a:t>
              </a: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教练模型</a:t>
              </a:r>
              <a:endParaRPr lang="en-US" altLang="zh-CN" sz="1000">
                <a:solidFill>
                  <a:schemeClr val="accent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管理</a:t>
              </a:r>
              <a:r>
                <a:rPr lang="en-US" altLang="zh-CN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4C</a:t>
              </a: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模型</a:t>
              </a:r>
              <a:endParaRPr lang="en-US" altLang="zh-CN" sz="1000">
                <a:solidFill>
                  <a:schemeClr val="accent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TOPIC</a:t>
              </a: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模型</a:t>
              </a:r>
            </a:p>
          </p:txBody>
        </p:sp>
        <p:sp>
          <p:nvSpPr>
            <p:cNvPr id="189" name="文本框 188">
              <a:extLst>
                <a:ext uri="{FF2B5EF4-FFF2-40B4-BE49-F238E27FC236}">
                  <a16:creationId xmlns:a16="http://schemas.microsoft.com/office/drawing/2014/main" id="{950FC635-01AD-FA71-0D1F-697CB590BDDB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CN" altLang="en-US" sz="1600">
                  <a:solidFill>
                    <a:schemeClr val="accent2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领导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90" name="组合 189">
            <a:extLst>
              <a:ext uri="{FF2B5EF4-FFF2-40B4-BE49-F238E27FC236}">
                <a16:creationId xmlns:a16="http://schemas.microsoft.com/office/drawing/2014/main" id="{0800E7A2-617E-54C9-D6C9-2ABB93441A39}"/>
              </a:ext>
            </a:extLst>
          </p:cNvPr>
          <p:cNvGrpSpPr/>
          <p:nvPr/>
        </p:nvGrpSpPr>
        <p:grpSpPr>
          <a:xfrm>
            <a:off x="264419" y="12778761"/>
            <a:ext cx="1257578" cy="1387816"/>
            <a:chOff x="607" y="2581453"/>
            <a:chExt cx="1257578" cy="1387816"/>
          </a:xfrm>
        </p:grpSpPr>
        <p:sp>
          <p:nvSpPr>
            <p:cNvPr id="191" name="文本框 190">
              <a:extLst>
                <a:ext uri="{FF2B5EF4-FFF2-40B4-BE49-F238E27FC236}">
                  <a16:creationId xmlns:a16="http://schemas.microsoft.com/office/drawing/2014/main" id="{1E995F71-C40B-A73A-E3F6-8F8A3CAE38B1}"/>
                </a:ext>
              </a:extLst>
            </p:cNvPr>
            <p:cNvSpPr txBox="1"/>
            <p:nvPr/>
          </p:nvSpPr>
          <p:spPr>
            <a:xfrm>
              <a:off x="186635" y="2893077"/>
              <a:ext cx="957313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杠杆思维模型</a:t>
              </a:r>
              <a:endParaRPr lang="en-US" altLang="zh-CN" sz="1000">
                <a:solidFill>
                  <a:schemeClr val="accent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POA</a:t>
              </a: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行动模型</a:t>
              </a:r>
              <a:endParaRPr lang="en-US" altLang="zh-CN" sz="1000">
                <a:solidFill>
                  <a:schemeClr val="accent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系统思维</a:t>
              </a:r>
              <a:endParaRPr lang="en-US" altLang="zh-CN" sz="1000">
                <a:solidFill>
                  <a:schemeClr val="accent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整合思维模型</a:t>
              </a:r>
              <a:endParaRPr lang="en-US" altLang="zh-CN" sz="1000">
                <a:solidFill>
                  <a:schemeClr val="accent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多元思维模型</a:t>
              </a:r>
            </a:p>
          </p:txBody>
        </p:sp>
        <p:sp>
          <p:nvSpPr>
            <p:cNvPr id="192" name="文本框 191">
              <a:extLst>
                <a:ext uri="{FF2B5EF4-FFF2-40B4-BE49-F238E27FC236}">
                  <a16:creationId xmlns:a16="http://schemas.microsoft.com/office/drawing/2014/main" id="{FDC9ABBD-31DE-3FEE-3987-583DE151181E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CN" altLang="en-US" sz="1600">
                  <a:solidFill>
                    <a:schemeClr val="accent2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整合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93" name="组合 192">
            <a:extLst>
              <a:ext uri="{FF2B5EF4-FFF2-40B4-BE49-F238E27FC236}">
                <a16:creationId xmlns:a16="http://schemas.microsoft.com/office/drawing/2014/main" id="{F1E44EC0-E6FA-5AF6-3ED4-BD3AC24A9907}"/>
              </a:ext>
            </a:extLst>
          </p:cNvPr>
          <p:cNvGrpSpPr/>
          <p:nvPr/>
        </p:nvGrpSpPr>
        <p:grpSpPr>
          <a:xfrm>
            <a:off x="243792" y="6801719"/>
            <a:ext cx="1298833" cy="1387816"/>
            <a:chOff x="607" y="2581453"/>
            <a:chExt cx="1298833" cy="1387816"/>
          </a:xfrm>
        </p:grpSpPr>
        <p:sp>
          <p:nvSpPr>
            <p:cNvPr id="194" name="文本框 193">
              <a:extLst>
                <a:ext uri="{FF2B5EF4-FFF2-40B4-BE49-F238E27FC236}">
                  <a16:creationId xmlns:a16="http://schemas.microsoft.com/office/drawing/2014/main" id="{707DCEAF-673D-827C-DDD8-42DFD84F2717}"/>
                </a:ext>
              </a:extLst>
            </p:cNvPr>
            <p:cNvSpPr txBox="1"/>
            <p:nvPr/>
          </p:nvSpPr>
          <p:spPr>
            <a:xfrm>
              <a:off x="186635" y="2893077"/>
              <a:ext cx="1112805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设计思维</a:t>
              </a:r>
              <a:endParaRPr lang="en-US" altLang="zh-CN" sz="1000">
                <a:solidFill>
                  <a:schemeClr val="accen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最小可行性产品</a:t>
              </a:r>
              <a:endParaRPr lang="en-US" altLang="zh-CN" sz="1000">
                <a:solidFill>
                  <a:schemeClr val="accen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峰终定律</a:t>
              </a:r>
              <a:endParaRPr lang="en-US" altLang="zh-CN" sz="1000">
                <a:solidFill>
                  <a:schemeClr val="accen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AARRR</a:t>
              </a:r>
              <a:r>
                <a:rPr lang="zh-CN" altLang="en-US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漏斗模型</a:t>
              </a:r>
              <a:endParaRPr lang="en-US" altLang="zh-CN" sz="1000">
                <a:solidFill>
                  <a:schemeClr val="accen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>
                  <a:solidFill>
                    <a:schemeClr val="accent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上瘾模型</a:t>
              </a:r>
            </a:p>
          </p:txBody>
        </p:sp>
        <p:sp>
          <p:nvSpPr>
            <p:cNvPr id="195" name="文本框 194">
              <a:extLst>
                <a:ext uri="{FF2B5EF4-FFF2-40B4-BE49-F238E27FC236}">
                  <a16:creationId xmlns:a16="http://schemas.microsoft.com/office/drawing/2014/main" id="{9D2AD375-4CC0-5D15-9994-E6C3C9985F76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CN" altLang="en-US" sz="160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设计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236" name="图片 235">
            <a:extLst>
              <a:ext uri="{FF2B5EF4-FFF2-40B4-BE49-F238E27FC236}">
                <a16:creationId xmlns:a16="http://schemas.microsoft.com/office/drawing/2014/main" id="{3939C050-B3D3-D1B8-5A3C-61ED38F47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392" y="260387"/>
            <a:ext cx="2688569" cy="1511939"/>
          </a:xfrm>
          <a:prstGeom prst="rect">
            <a:avLst/>
          </a:prstGeom>
        </p:spPr>
      </p:pic>
      <p:pic>
        <p:nvPicPr>
          <p:cNvPr id="237" name="图片 236">
            <a:extLst>
              <a:ext uri="{FF2B5EF4-FFF2-40B4-BE49-F238E27FC236}">
                <a16:creationId xmlns:a16="http://schemas.microsoft.com/office/drawing/2014/main" id="{AAB2099C-9E23-B1FA-B926-AD28045D9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964" y="260387"/>
            <a:ext cx="2688569" cy="1511939"/>
          </a:xfrm>
          <a:prstGeom prst="rect">
            <a:avLst/>
          </a:prstGeom>
        </p:spPr>
      </p:pic>
      <p:pic>
        <p:nvPicPr>
          <p:cNvPr id="238" name="图片 237">
            <a:extLst>
              <a:ext uri="{FF2B5EF4-FFF2-40B4-BE49-F238E27FC236}">
                <a16:creationId xmlns:a16="http://schemas.microsoft.com/office/drawing/2014/main" id="{4B998FA6-752C-5352-EBEC-9B563A766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537" y="260387"/>
            <a:ext cx="2688569" cy="1511939"/>
          </a:xfrm>
          <a:prstGeom prst="rect">
            <a:avLst/>
          </a:prstGeom>
        </p:spPr>
      </p:pic>
      <p:pic>
        <p:nvPicPr>
          <p:cNvPr id="239" name="图片 238">
            <a:extLst>
              <a:ext uri="{FF2B5EF4-FFF2-40B4-BE49-F238E27FC236}">
                <a16:creationId xmlns:a16="http://schemas.microsoft.com/office/drawing/2014/main" id="{8108B2CE-83FD-A9F1-4C31-83EAF4E18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109" y="260387"/>
            <a:ext cx="2688569" cy="1511939"/>
          </a:xfrm>
          <a:prstGeom prst="rect">
            <a:avLst/>
          </a:prstGeom>
        </p:spPr>
      </p:pic>
      <p:pic>
        <p:nvPicPr>
          <p:cNvPr id="240" name="图片 239">
            <a:extLst>
              <a:ext uri="{FF2B5EF4-FFF2-40B4-BE49-F238E27FC236}">
                <a16:creationId xmlns:a16="http://schemas.microsoft.com/office/drawing/2014/main" id="{2F589DB4-2548-455E-F144-D6777D4E9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00680" y="260387"/>
            <a:ext cx="2688569" cy="1511939"/>
          </a:xfrm>
          <a:prstGeom prst="rect">
            <a:avLst/>
          </a:prstGeom>
        </p:spPr>
      </p:pic>
      <p:pic>
        <p:nvPicPr>
          <p:cNvPr id="241" name="图片 240">
            <a:extLst>
              <a:ext uri="{FF2B5EF4-FFF2-40B4-BE49-F238E27FC236}">
                <a16:creationId xmlns:a16="http://schemas.microsoft.com/office/drawing/2014/main" id="{A92A884D-784D-A971-48F8-E2D43DCF02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00680" y="2036471"/>
            <a:ext cx="2688569" cy="1511939"/>
          </a:xfrm>
          <a:prstGeom prst="rect">
            <a:avLst/>
          </a:prstGeom>
        </p:spPr>
      </p:pic>
      <p:pic>
        <p:nvPicPr>
          <p:cNvPr id="242" name="图片 241">
            <a:extLst>
              <a:ext uri="{FF2B5EF4-FFF2-40B4-BE49-F238E27FC236}">
                <a16:creationId xmlns:a16="http://schemas.microsoft.com/office/drawing/2014/main" id="{D28C1F8D-1881-1E8A-1FA5-1C44569ACE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8109" y="2036471"/>
            <a:ext cx="2688569" cy="1511939"/>
          </a:xfrm>
          <a:prstGeom prst="rect">
            <a:avLst/>
          </a:prstGeom>
        </p:spPr>
      </p:pic>
      <p:pic>
        <p:nvPicPr>
          <p:cNvPr id="243" name="图片 242">
            <a:extLst>
              <a:ext uri="{FF2B5EF4-FFF2-40B4-BE49-F238E27FC236}">
                <a16:creationId xmlns:a16="http://schemas.microsoft.com/office/drawing/2014/main" id="{FD5C2FE9-EE2C-1E27-7F77-8EF996F7B3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5537" y="2036471"/>
            <a:ext cx="2688569" cy="1511939"/>
          </a:xfrm>
          <a:prstGeom prst="rect">
            <a:avLst/>
          </a:prstGeom>
        </p:spPr>
      </p:pic>
      <p:pic>
        <p:nvPicPr>
          <p:cNvPr id="244" name="图片 243">
            <a:extLst>
              <a:ext uri="{FF2B5EF4-FFF2-40B4-BE49-F238E27FC236}">
                <a16:creationId xmlns:a16="http://schemas.microsoft.com/office/drawing/2014/main" id="{4ADAC910-84AC-94BB-0626-567AE98B33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2964" y="2036471"/>
            <a:ext cx="2688569" cy="1511939"/>
          </a:xfrm>
          <a:prstGeom prst="rect">
            <a:avLst/>
          </a:prstGeom>
        </p:spPr>
      </p:pic>
      <p:pic>
        <p:nvPicPr>
          <p:cNvPr id="245" name="图片 244">
            <a:extLst>
              <a:ext uri="{FF2B5EF4-FFF2-40B4-BE49-F238E27FC236}">
                <a16:creationId xmlns:a16="http://schemas.microsoft.com/office/drawing/2014/main" id="{AA5C4A01-E52C-EA49-EECF-6B11ADFB1C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0392" y="2036471"/>
            <a:ext cx="2688569" cy="1511939"/>
          </a:xfrm>
          <a:prstGeom prst="rect">
            <a:avLst/>
          </a:prstGeom>
        </p:spPr>
      </p:pic>
      <p:pic>
        <p:nvPicPr>
          <p:cNvPr id="246" name="图片 245">
            <a:extLst>
              <a:ext uri="{FF2B5EF4-FFF2-40B4-BE49-F238E27FC236}">
                <a16:creationId xmlns:a16="http://schemas.microsoft.com/office/drawing/2014/main" id="{EC83DE2E-D3D8-444C-1AC3-AF507DEBFA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0392" y="3809507"/>
            <a:ext cx="2688569" cy="1518036"/>
          </a:xfrm>
          <a:prstGeom prst="rect">
            <a:avLst/>
          </a:prstGeom>
        </p:spPr>
      </p:pic>
      <p:pic>
        <p:nvPicPr>
          <p:cNvPr id="247" name="图片 246">
            <a:extLst>
              <a:ext uri="{FF2B5EF4-FFF2-40B4-BE49-F238E27FC236}">
                <a16:creationId xmlns:a16="http://schemas.microsoft.com/office/drawing/2014/main" id="{BC657040-DFD7-7DE3-7638-6B3D2CF1FD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2964" y="3809507"/>
            <a:ext cx="2688569" cy="1518036"/>
          </a:xfrm>
          <a:prstGeom prst="rect">
            <a:avLst/>
          </a:prstGeom>
        </p:spPr>
      </p:pic>
      <p:pic>
        <p:nvPicPr>
          <p:cNvPr id="248" name="图片 247">
            <a:extLst>
              <a:ext uri="{FF2B5EF4-FFF2-40B4-BE49-F238E27FC236}">
                <a16:creationId xmlns:a16="http://schemas.microsoft.com/office/drawing/2014/main" id="{3A07A26D-29F7-E315-E1BA-45F302F13D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15537" y="3809507"/>
            <a:ext cx="2688569" cy="1518036"/>
          </a:xfrm>
          <a:prstGeom prst="rect">
            <a:avLst/>
          </a:prstGeom>
        </p:spPr>
      </p:pic>
      <p:pic>
        <p:nvPicPr>
          <p:cNvPr id="249" name="图片 248">
            <a:extLst>
              <a:ext uri="{FF2B5EF4-FFF2-40B4-BE49-F238E27FC236}">
                <a16:creationId xmlns:a16="http://schemas.microsoft.com/office/drawing/2014/main" id="{1D715D7E-3B6D-4FAA-DDC7-A03410AEF3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8109" y="3809507"/>
            <a:ext cx="2688569" cy="1518036"/>
          </a:xfrm>
          <a:prstGeom prst="rect">
            <a:avLst/>
          </a:prstGeom>
        </p:spPr>
      </p:pic>
      <p:pic>
        <p:nvPicPr>
          <p:cNvPr id="250" name="图片 249">
            <a:extLst>
              <a:ext uri="{FF2B5EF4-FFF2-40B4-BE49-F238E27FC236}">
                <a16:creationId xmlns:a16="http://schemas.microsoft.com/office/drawing/2014/main" id="{F4AA7F1B-13E4-A483-E50E-3AC7694675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800680" y="3809507"/>
            <a:ext cx="2688569" cy="1518036"/>
          </a:xfrm>
          <a:prstGeom prst="rect">
            <a:avLst/>
          </a:prstGeom>
        </p:spPr>
      </p:pic>
      <p:pic>
        <p:nvPicPr>
          <p:cNvPr id="251" name="图片 250">
            <a:extLst>
              <a:ext uri="{FF2B5EF4-FFF2-40B4-BE49-F238E27FC236}">
                <a16:creationId xmlns:a16="http://schemas.microsoft.com/office/drawing/2014/main" id="{DC23F55E-7CB2-317D-D722-71C106E6AB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800680" y="5588639"/>
            <a:ext cx="2688569" cy="1511939"/>
          </a:xfrm>
          <a:prstGeom prst="rect">
            <a:avLst/>
          </a:prstGeom>
        </p:spPr>
      </p:pic>
      <p:pic>
        <p:nvPicPr>
          <p:cNvPr id="252" name="图片 251">
            <a:extLst>
              <a:ext uri="{FF2B5EF4-FFF2-40B4-BE49-F238E27FC236}">
                <a16:creationId xmlns:a16="http://schemas.microsoft.com/office/drawing/2014/main" id="{D6D8E3A9-4C05-8180-B7DB-7B01A263EAF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58109" y="5588639"/>
            <a:ext cx="2688569" cy="1511939"/>
          </a:xfrm>
          <a:prstGeom prst="rect">
            <a:avLst/>
          </a:prstGeom>
        </p:spPr>
      </p:pic>
      <p:pic>
        <p:nvPicPr>
          <p:cNvPr id="253" name="图片 252">
            <a:extLst>
              <a:ext uri="{FF2B5EF4-FFF2-40B4-BE49-F238E27FC236}">
                <a16:creationId xmlns:a16="http://schemas.microsoft.com/office/drawing/2014/main" id="{F4C9E60B-1678-1EB2-BC64-F046C70E0F9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15537" y="5588639"/>
            <a:ext cx="2688569" cy="1511939"/>
          </a:xfrm>
          <a:prstGeom prst="rect">
            <a:avLst/>
          </a:prstGeom>
        </p:spPr>
      </p:pic>
      <p:pic>
        <p:nvPicPr>
          <p:cNvPr id="254" name="图片 253">
            <a:extLst>
              <a:ext uri="{FF2B5EF4-FFF2-40B4-BE49-F238E27FC236}">
                <a16:creationId xmlns:a16="http://schemas.microsoft.com/office/drawing/2014/main" id="{B28CD2E2-7D44-37CA-397A-14BA8ED06E1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72964" y="5588639"/>
            <a:ext cx="2688569" cy="1511939"/>
          </a:xfrm>
          <a:prstGeom prst="rect">
            <a:avLst/>
          </a:prstGeom>
        </p:spPr>
      </p:pic>
      <p:pic>
        <p:nvPicPr>
          <p:cNvPr id="255" name="图片 254">
            <a:extLst>
              <a:ext uri="{FF2B5EF4-FFF2-40B4-BE49-F238E27FC236}">
                <a16:creationId xmlns:a16="http://schemas.microsoft.com/office/drawing/2014/main" id="{D69D67F5-BF19-7870-F251-B14E04D421E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30392" y="5588639"/>
            <a:ext cx="2688569" cy="1511939"/>
          </a:xfrm>
          <a:prstGeom prst="rect">
            <a:avLst/>
          </a:prstGeom>
        </p:spPr>
      </p:pic>
      <p:pic>
        <p:nvPicPr>
          <p:cNvPr id="256" name="图片 255">
            <a:extLst>
              <a:ext uri="{FF2B5EF4-FFF2-40B4-BE49-F238E27FC236}">
                <a16:creationId xmlns:a16="http://schemas.microsoft.com/office/drawing/2014/main" id="{93F66DCE-50DA-180F-9D7C-8876F4A53CD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30392" y="7364723"/>
            <a:ext cx="2688569" cy="1511939"/>
          </a:xfrm>
          <a:prstGeom prst="rect">
            <a:avLst/>
          </a:prstGeom>
        </p:spPr>
      </p:pic>
      <p:pic>
        <p:nvPicPr>
          <p:cNvPr id="257" name="图片 256">
            <a:extLst>
              <a:ext uri="{FF2B5EF4-FFF2-40B4-BE49-F238E27FC236}">
                <a16:creationId xmlns:a16="http://schemas.microsoft.com/office/drawing/2014/main" id="{5051E2CD-D187-7C07-90BE-94655F508BB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572964" y="7364723"/>
            <a:ext cx="2688569" cy="1511939"/>
          </a:xfrm>
          <a:prstGeom prst="rect">
            <a:avLst/>
          </a:prstGeom>
        </p:spPr>
      </p:pic>
      <p:pic>
        <p:nvPicPr>
          <p:cNvPr id="258" name="图片 257">
            <a:extLst>
              <a:ext uri="{FF2B5EF4-FFF2-40B4-BE49-F238E27FC236}">
                <a16:creationId xmlns:a16="http://schemas.microsoft.com/office/drawing/2014/main" id="{E5A1A7D7-FF42-48B4-5D30-4E9F4D02A09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15537" y="7364723"/>
            <a:ext cx="2688569" cy="1511939"/>
          </a:xfrm>
          <a:prstGeom prst="rect">
            <a:avLst/>
          </a:prstGeom>
        </p:spPr>
      </p:pic>
      <p:pic>
        <p:nvPicPr>
          <p:cNvPr id="259" name="图片 258">
            <a:extLst>
              <a:ext uri="{FF2B5EF4-FFF2-40B4-BE49-F238E27FC236}">
                <a16:creationId xmlns:a16="http://schemas.microsoft.com/office/drawing/2014/main" id="{6563F5CE-A52B-6498-D548-ADD84AD9993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058109" y="7364723"/>
            <a:ext cx="2688569" cy="1511939"/>
          </a:xfrm>
          <a:prstGeom prst="rect">
            <a:avLst/>
          </a:prstGeom>
        </p:spPr>
      </p:pic>
      <p:pic>
        <p:nvPicPr>
          <p:cNvPr id="260" name="图片 259">
            <a:extLst>
              <a:ext uri="{FF2B5EF4-FFF2-40B4-BE49-F238E27FC236}">
                <a16:creationId xmlns:a16="http://schemas.microsoft.com/office/drawing/2014/main" id="{2AB45E10-279B-CC42-0A09-3AE37E6277A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800680" y="7364723"/>
            <a:ext cx="2688569" cy="1511939"/>
          </a:xfrm>
          <a:prstGeom prst="rect">
            <a:avLst/>
          </a:prstGeom>
        </p:spPr>
      </p:pic>
      <p:pic>
        <p:nvPicPr>
          <p:cNvPr id="261" name="图片 260">
            <a:extLst>
              <a:ext uri="{FF2B5EF4-FFF2-40B4-BE49-F238E27FC236}">
                <a16:creationId xmlns:a16="http://schemas.microsoft.com/office/drawing/2014/main" id="{9D913267-F113-48D4-A522-D75FB6AF170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30392" y="9137759"/>
            <a:ext cx="2688569" cy="1518036"/>
          </a:xfrm>
          <a:prstGeom prst="rect">
            <a:avLst/>
          </a:prstGeom>
        </p:spPr>
      </p:pic>
      <p:pic>
        <p:nvPicPr>
          <p:cNvPr id="262" name="图片 261">
            <a:extLst>
              <a:ext uri="{FF2B5EF4-FFF2-40B4-BE49-F238E27FC236}">
                <a16:creationId xmlns:a16="http://schemas.microsoft.com/office/drawing/2014/main" id="{FB1CD859-4F9A-4CEC-F978-8F0E88B15ED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572964" y="9137759"/>
            <a:ext cx="2688569" cy="1518036"/>
          </a:xfrm>
          <a:prstGeom prst="rect">
            <a:avLst/>
          </a:prstGeom>
        </p:spPr>
      </p:pic>
      <p:pic>
        <p:nvPicPr>
          <p:cNvPr id="263" name="图片 262">
            <a:extLst>
              <a:ext uri="{FF2B5EF4-FFF2-40B4-BE49-F238E27FC236}">
                <a16:creationId xmlns:a16="http://schemas.microsoft.com/office/drawing/2014/main" id="{E91B94AB-0EBF-92F6-D43A-D1FBD31D698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15537" y="9137759"/>
            <a:ext cx="2688569" cy="1518036"/>
          </a:xfrm>
          <a:prstGeom prst="rect">
            <a:avLst/>
          </a:prstGeom>
        </p:spPr>
      </p:pic>
      <p:pic>
        <p:nvPicPr>
          <p:cNvPr id="264" name="图片 263">
            <a:extLst>
              <a:ext uri="{FF2B5EF4-FFF2-40B4-BE49-F238E27FC236}">
                <a16:creationId xmlns:a16="http://schemas.microsoft.com/office/drawing/2014/main" id="{C95E17E4-2413-61F0-B9C7-D31C685C053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058109" y="9137759"/>
            <a:ext cx="2688569" cy="1518036"/>
          </a:xfrm>
          <a:prstGeom prst="rect">
            <a:avLst/>
          </a:prstGeom>
        </p:spPr>
      </p:pic>
      <p:pic>
        <p:nvPicPr>
          <p:cNvPr id="265" name="图片 264">
            <a:extLst>
              <a:ext uri="{FF2B5EF4-FFF2-40B4-BE49-F238E27FC236}">
                <a16:creationId xmlns:a16="http://schemas.microsoft.com/office/drawing/2014/main" id="{F503F9BE-1634-1E72-5C21-F8D34EA75BB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3800680" y="9137759"/>
            <a:ext cx="2688569" cy="1518036"/>
          </a:xfrm>
          <a:prstGeom prst="rect">
            <a:avLst/>
          </a:prstGeom>
        </p:spPr>
      </p:pic>
      <p:pic>
        <p:nvPicPr>
          <p:cNvPr id="266" name="图片 265">
            <a:extLst>
              <a:ext uri="{FF2B5EF4-FFF2-40B4-BE49-F238E27FC236}">
                <a16:creationId xmlns:a16="http://schemas.microsoft.com/office/drawing/2014/main" id="{CEB91E05-89DD-068F-F281-7092AEC0DC7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830392" y="10916892"/>
            <a:ext cx="2688569" cy="1511939"/>
          </a:xfrm>
          <a:prstGeom prst="rect">
            <a:avLst/>
          </a:prstGeom>
        </p:spPr>
      </p:pic>
      <p:pic>
        <p:nvPicPr>
          <p:cNvPr id="267" name="图片 266">
            <a:extLst>
              <a:ext uri="{FF2B5EF4-FFF2-40B4-BE49-F238E27FC236}">
                <a16:creationId xmlns:a16="http://schemas.microsoft.com/office/drawing/2014/main" id="{69B3802B-F992-058F-F30F-F04FA0305DF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572964" y="10916892"/>
            <a:ext cx="2688569" cy="1511939"/>
          </a:xfrm>
          <a:prstGeom prst="rect">
            <a:avLst/>
          </a:prstGeom>
        </p:spPr>
      </p:pic>
      <p:pic>
        <p:nvPicPr>
          <p:cNvPr id="268" name="图片 267">
            <a:extLst>
              <a:ext uri="{FF2B5EF4-FFF2-40B4-BE49-F238E27FC236}">
                <a16:creationId xmlns:a16="http://schemas.microsoft.com/office/drawing/2014/main" id="{BD3EF6D4-D03A-8A15-41B1-466BC47A097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315537" y="10916892"/>
            <a:ext cx="2688569" cy="1511939"/>
          </a:xfrm>
          <a:prstGeom prst="rect">
            <a:avLst/>
          </a:prstGeom>
        </p:spPr>
      </p:pic>
      <p:pic>
        <p:nvPicPr>
          <p:cNvPr id="269" name="图片 268">
            <a:extLst>
              <a:ext uri="{FF2B5EF4-FFF2-40B4-BE49-F238E27FC236}">
                <a16:creationId xmlns:a16="http://schemas.microsoft.com/office/drawing/2014/main" id="{7FFCB2C1-C7B1-90CA-B7A7-8D3F37DCAF5B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1058109" y="10916892"/>
            <a:ext cx="2688569" cy="1511939"/>
          </a:xfrm>
          <a:prstGeom prst="rect">
            <a:avLst/>
          </a:prstGeom>
        </p:spPr>
      </p:pic>
      <p:pic>
        <p:nvPicPr>
          <p:cNvPr id="270" name="图片 269">
            <a:extLst>
              <a:ext uri="{FF2B5EF4-FFF2-40B4-BE49-F238E27FC236}">
                <a16:creationId xmlns:a16="http://schemas.microsoft.com/office/drawing/2014/main" id="{D7C0E210-7D79-79DB-77D7-ACA90189A08F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3800680" y="10916892"/>
            <a:ext cx="2688569" cy="1511939"/>
          </a:xfrm>
          <a:prstGeom prst="rect">
            <a:avLst/>
          </a:prstGeom>
        </p:spPr>
      </p:pic>
      <p:pic>
        <p:nvPicPr>
          <p:cNvPr id="271" name="图片 270">
            <a:extLst>
              <a:ext uri="{FF2B5EF4-FFF2-40B4-BE49-F238E27FC236}">
                <a16:creationId xmlns:a16="http://schemas.microsoft.com/office/drawing/2014/main" id="{1DF9AC24-A1E6-8520-350D-45C03FCDD6A7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3800680" y="12692974"/>
            <a:ext cx="2688569" cy="1511939"/>
          </a:xfrm>
          <a:prstGeom prst="rect">
            <a:avLst/>
          </a:prstGeom>
        </p:spPr>
      </p:pic>
      <p:pic>
        <p:nvPicPr>
          <p:cNvPr id="272" name="图片 271">
            <a:extLst>
              <a:ext uri="{FF2B5EF4-FFF2-40B4-BE49-F238E27FC236}">
                <a16:creationId xmlns:a16="http://schemas.microsoft.com/office/drawing/2014/main" id="{8586810A-47F9-8716-6A5E-B87D2BED04A8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830392" y="12692974"/>
            <a:ext cx="2688569" cy="1511939"/>
          </a:xfrm>
          <a:prstGeom prst="rect">
            <a:avLst/>
          </a:prstGeom>
        </p:spPr>
      </p:pic>
      <p:pic>
        <p:nvPicPr>
          <p:cNvPr id="273" name="图片 272">
            <a:extLst>
              <a:ext uri="{FF2B5EF4-FFF2-40B4-BE49-F238E27FC236}">
                <a16:creationId xmlns:a16="http://schemas.microsoft.com/office/drawing/2014/main" id="{EF27CD5C-9108-ED99-ED7C-8BCECD56C82A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572964" y="12692974"/>
            <a:ext cx="2688569" cy="1511939"/>
          </a:xfrm>
          <a:prstGeom prst="rect">
            <a:avLst/>
          </a:prstGeom>
        </p:spPr>
      </p:pic>
      <p:pic>
        <p:nvPicPr>
          <p:cNvPr id="274" name="图片 273">
            <a:extLst>
              <a:ext uri="{FF2B5EF4-FFF2-40B4-BE49-F238E27FC236}">
                <a16:creationId xmlns:a16="http://schemas.microsoft.com/office/drawing/2014/main" id="{3C788FD5-68E3-05DE-C217-27E2F7E56DD1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315537" y="12692974"/>
            <a:ext cx="2688569" cy="1511939"/>
          </a:xfrm>
          <a:prstGeom prst="rect">
            <a:avLst/>
          </a:prstGeom>
        </p:spPr>
      </p:pic>
      <p:pic>
        <p:nvPicPr>
          <p:cNvPr id="275" name="图片 274">
            <a:extLst>
              <a:ext uri="{FF2B5EF4-FFF2-40B4-BE49-F238E27FC236}">
                <a16:creationId xmlns:a16="http://schemas.microsoft.com/office/drawing/2014/main" id="{75F6D30E-4C52-54FC-89E9-B210A45FEC0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1058109" y="12692974"/>
            <a:ext cx="268856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48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87">
            <a:extLst>
              <a:ext uri="{FF2B5EF4-FFF2-40B4-BE49-F238E27FC236}">
                <a16:creationId xmlns:a16="http://schemas.microsoft.com/office/drawing/2014/main" id="{6D0BD858-6FD7-A2F9-3B97-6D7B1DE14637}"/>
              </a:ext>
            </a:extLst>
          </p:cNvPr>
          <p:cNvSpPr/>
          <p:nvPr/>
        </p:nvSpPr>
        <p:spPr>
          <a:xfrm>
            <a:off x="2657242" y="175457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BEB5859-0F48-A7EC-B5A3-141C0199C1CE}"/>
              </a:ext>
            </a:extLst>
          </p:cNvPr>
          <p:cNvSpPr/>
          <p:nvPr/>
        </p:nvSpPr>
        <p:spPr>
          <a:xfrm>
            <a:off x="1837051" y="175457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2B823C7A-6B5E-3F33-0A4F-98592370F1EE}"/>
              </a:ext>
            </a:extLst>
          </p:cNvPr>
          <p:cNvSpPr txBox="1"/>
          <p:nvPr/>
        </p:nvSpPr>
        <p:spPr>
          <a:xfrm>
            <a:off x="1936599" y="429177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学习力</a:t>
            </a: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4701D8EC-2ADA-5D96-9EB6-559DDC89D807}"/>
              </a:ext>
            </a:extLst>
          </p:cNvPr>
          <p:cNvSpPr/>
          <p:nvPr/>
        </p:nvSpPr>
        <p:spPr>
          <a:xfrm>
            <a:off x="2657242" y="1951541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65915B33-6E73-57E8-2A89-6C1A9A33989F}"/>
              </a:ext>
            </a:extLst>
          </p:cNvPr>
          <p:cNvSpPr/>
          <p:nvPr/>
        </p:nvSpPr>
        <p:spPr>
          <a:xfrm>
            <a:off x="1837051" y="1951541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186CB152-3E88-6A60-EA44-9C5383E2BA6B}"/>
              </a:ext>
            </a:extLst>
          </p:cNvPr>
          <p:cNvSpPr txBox="1"/>
          <p:nvPr/>
        </p:nvSpPr>
        <p:spPr>
          <a:xfrm>
            <a:off x="1936599" y="2205261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思考力</a:t>
            </a: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6E0B0944-61C4-22DA-5093-B8C254EBFB80}"/>
              </a:ext>
            </a:extLst>
          </p:cNvPr>
          <p:cNvSpPr/>
          <p:nvPr/>
        </p:nvSpPr>
        <p:spPr>
          <a:xfrm>
            <a:off x="2657242" y="3727625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E7FD9C22-2A2C-C713-F60D-CC998CA2DED9}"/>
              </a:ext>
            </a:extLst>
          </p:cNvPr>
          <p:cNvSpPr/>
          <p:nvPr/>
        </p:nvSpPr>
        <p:spPr>
          <a:xfrm>
            <a:off x="1837051" y="3727625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33A56D5A-EAD5-3B13-DA66-E6A015491579}"/>
              </a:ext>
            </a:extLst>
          </p:cNvPr>
          <p:cNvSpPr txBox="1"/>
          <p:nvPr/>
        </p:nvSpPr>
        <p:spPr>
          <a:xfrm>
            <a:off x="1936599" y="3981345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创造力</a:t>
            </a: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65FAFC9F-F9DC-CECD-1931-75B465450A9E}"/>
              </a:ext>
            </a:extLst>
          </p:cNvPr>
          <p:cNvSpPr/>
          <p:nvPr/>
        </p:nvSpPr>
        <p:spPr>
          <a:xfrm>
            <a:off x="2657242" y="5503709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F48AA622-3B66-D739-6E6C-227FB4345501}"/>
              </a:ext>
            </a:extLst>
          </p:cNvPr>
          <p:cNvSpPr/>
          <p:nvPr/>
        </p:nvSpPr>
        <p:spPr>
          <a:xfrm>
            <a:off x="1837051" y="5503709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79DE6EA6-175D-E18E-7D61-6237603959EF}"/>
              </a:ext>
            </a:extLst>
          </p:cNvPr>
          <p:cNvSpPr txBox="1"/>
          <p:nvPr/>
        </p:nvSpPr>
        <p:spPr>
          <a:xfrm>
            <a:off x="1936599" y="5757429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设计力</a:t>
            </a:r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C80C11CF-CF45-5BD0-A274-A623E784CAA1}"/>
              </a:ext>
            </a:extLst>
          </p:cNvPr>
          <p:cNvSpPr/>
          <p:nvPr/>
        </p:nvSpPr>
        <p:spPr>
          <a:xfrm>
            <a:off x="2657242" y="7279793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EEA676A1-17EF-9016-30B4-0FC778C21BD8}"/>
              </a:ext>
            </a:extLst>
          </p:cNvPr>
          <p:cNvSpPr/>
          <p:nvPr/>
        </p:nvSpPr>
        <p:spPr>
          <a:xfrm>
            <a:off x="1837051" y="7279793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042BDC0E-8D89-D57E-1C58-7A62E423DA43}"/>
              </a:ext>
            </a:extLst>
          </p:cNvPr>
          <p:cNvSpPr txBox="1"/>
          <p:nvPr/>
        </p:nvSpPr>
        <p:spPr>
          <a:xfrm>
            <a:off x="1936599" y="7533513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共情力</a:t>
            </a: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BA6DC66E-B9B8-882F-92E4-99A7CA56DD7F}"/>
              </a:ext>
            </a:extLst>
          </p:cNvPr>
          <p:cNvSpPr/>
          <p:nvPr/>
        </p:nvSpPr>
        <p:spPr>
          <a:xfrm>
            <a:off x="2657242" y="9055877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5" name="矩形 134">
            <a:extLst>
              <a:ext uri="{FF2B5EF4-FFF2-40B4-BE49-F238E27FC236}">
                <a16:creationId xmlns:a16="http://schemas.microsoft.com/office/drawing/2014/main" id="{189602DB-5981-088F-8D19-C416D503C194}"/>
              </a:ext>
            </a:extLst>
          </p:cNvPr>
          <p:cNvSpPr/>
          <p:nvPr/>
        </p:nvSpPr>
        <p:spPr>
          <a:xfrm>
            <a:off x="1837051" y="9055877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CF637CF6-D94D-6B30-3DBE-0E324C7D3808}"/>
              </a:ext>
            </a:extLst>
          </p:cNvPr>
          <p:cNvSpPr txBox="1"/>
          <p:nvPr/>
        </p:nvSpPr>
        <p:spPr>
          <a:xfrm>
            <a:off x="1936599" y="9309597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故事力</a:t>
            </a: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046A23FE-5A57-AEAD-A24D-F4C4461728AE}"/>
              </a:ext>
            </a:extLst>
          </p:cNvPr>
          <p:cNvSpPr/>
          <p:nvPr/>
        </p:nvSpPr>
        <p:spPr>
          <a:xfrm>
            <a:off x="2657242" y="10831961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4" name="矩形 143">
            <a:extLst>
              <a:ext uri="{FF2B5EF4-FFF2-40B4-BE49-F238E27FC236}">
                <a16:creationId xmlns:a16="http://schemas.microsoft.com/office/drawing/2014/main" id="{BCDD8F62-95E5-2616-3B89-AEFA44E2F453}"/>
              </a:ext>
            </a:extLst>
          </p:cNvPr>
          <p:cNvSpPr/>
          <p:nvPr/>
        </p:nvSpPr>
        <p:spPr>
          <a:xfrm>
            <a:off x="1837051" y="10831961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F0C43111-00AF-1878-0A1E-C0C558476916}"/>
              </a:ext>
            </a:extLst>
          </p:cNvPr>
          <p:cNvSpPr txBox="1"/>
          <p:nvPr/>
        </p:nvSpPr>
        <p:spPr>
          <a:xfrm>
            <a:off x="1936599" y="11085681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领导力</a:t>
            </a: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AAAD7732-2E61-52C5-1F3B-3853930EE0A6}"/>
              </a:ext>
            </a:extLst>
          </p:cNvPr>
          <p:cNvSpPr/>
          <p:nvPr/>
        </p:nvSpPr>
        <p:spPr>
          <a:xfrm>
            <a:off x="2657242" y="12608043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A24A9E6F-11C2-D197-CEF0-FAFC11E8D33F}"/>
              </a:ext>
            </a:extLst>
          </p:cNvPr>
          <p:cNvSpPr/>
          <p:nvPr/>
        </p:nvSpPr>
        <p:spPr>
          <a:xfrm>
            <a:off x="1837051" y="12608043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FC3557C0-603C-DF80-B0C2-4745C9D77AC8}"/>
              </a:ext>
            </a:extLst>
          </p:cNvPr>
          <p:cNvSpPr txBox="1"/>
          <p:nvPr/>
        </p:nvSpPr>
        <p:spPr>
          <a:xfrm>
            <a:off x="1936599" y="12861763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整合力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CE5C5AF-65EE-5B06-5D8A-6E9341122AB0}"/>
              </a:ext>
            </a:extLst>
          </p:cNvPr>
          <p:cNvGrpSpPr/>
          <p:nvPr/>
        </p:nvGrpSpPr>
        <p:grpSpPr>
          <a:xfrm>
            <a:off x="303450" y="175457"/>
            <a:ext cx="1179516" cy="1593758"/>
            <a:chOff x="396240" y="277146"/>
            <a:chExt cx="1210588" cy="1541268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D351DBF-868B-7F7E-EDB4-1221387506DB}"/>
                </a:ext>
              </a:extLst>
            </p:cNvPr>
            <p:cNvSpPr txBox="1"/>
            <p:nvPr/>
          </p:nvSpPr>
          <p:spPr>
            <a:xfrm>
              <a:off x="396240" y="277146"/>
              <a:ext cx="121058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89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知识</a:t>
              </a:r>
              <a:endParaRPr kumimoji="0" lang="en-US" altLang="zh-CN" sz="389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89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地图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A56D36D-B8F1-765C-402C-D3B73C992052}"/>
                </a:ext>
              </a:extLst>
            </p:cNvPr>
            <p:cNvSpPr txBox="1"/>
            <p:nvPr/>
          </p:nvSpPr>
          <p:spPr>
            <a:xfrm>
              <a:off x="428006" y="1600585"/>
              <a:ext cx="1147055" cy="217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L" panose="00020600040101010101" pitchFamily="18" charset="-122"/>
                  <a:ea typeface="阿里巴巴普惠体 L" panose="00020600040101010101" pitchFamily="18" charset="-122"/>
                  <a:cs typeface="阿里巴巴普惠体 L" panose="00020600040101010101" pitchFamily="18" charset="-122"/>
                </a:rPr>
                <a:t>KNOWLEDGE OF MAP</a:t>
              </a:r>
              <a:endParaRPr kumimoji="0" lang="zh-CN" altLang="en-US" sz="7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86E69BF-5B96-FDE5-42A3-CAB73D4E1D0A}"/>
              </a:ext>
            </a:extLst>
          </p:cNvPr>
          <p:cNvSpPr/>
          <p:nvPr/>
        </p:nvSpPr>
        <p:spPr>
          <a:xfrm>
            <a:off x="208987" y="1857258"/>
            <a:ext cx="1368442" cy="12432586"/>
          </a:xfrm>
          <a:prstGeom prst="roundRect">
            <a:avLst>
              <a:gd name="adj" fmla="val 79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7F8839D-EBF6-FFA5-E1F2-82D6E27B17A5}"/>
              </a:ext>
            </a:extLst>
          </p:cNvPr>
          <p:cNvSpPr txBox="1"/>
          <p:nvPr/>
        </p:nvSpPr>
        <p:spPr>
          <a:xfrm>
            <a:off x="303450" y="1960346"/>
            <a:ext cx="1179516" cy="413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949" b="0" i="0" u="none" strike="noStrike" kern="1200" cap="none" spc="0" normalizeH="0" baseline="0" noProof="0">
                <a:ln>
                  <a:noFill/>
                </a:ln>
                <a:solidFill>
                  <a:srgbClr val="33384B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内容目录</a:t>
            </a:r>
          </a:p>
        </p:txBody>
      </p:sp>
      <p:grpSp>
        <p:nvGrpSpPr>
          <p:cNvPr id="174" name="组合 173">
            <a:extLst>
              <a:ext uri="{FF2B5EF4-FFF2-40B4-BE49-F238E27FC236}">
                <a16:creationId xmlns:a16="http://schemas.microsoft.com/office/drawing/2014/main" id="{CC5F0A02-0795-94BB-2A86-EC8DAEF3FDB7}"/>
              </a:ext>
            </a:extLst>
          </p:cNvPr>
          <p:cNvGrpSpPr/>
          <p:nvPr/>
        </p:nvGrpSpPr>
        <p:grpSpPr>
          <a:xfrm>
            <a:off x="264419" y="2317174"/>
            <a:ext cx="1257578" cy="1410451"/>
            <a:chOff x="607" y="2581453"/>
            <a:chExt cx="1257578" cy="1410451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A4B4359-EEF8-5A89-DB3B-B0E0AA5F4316}"/>
                </a:ext>
              </a:extLst>
            </p:cNvPr>
            <p:cNvSpPr txBox="1"/>
            <p:nvPr/>
          </p:nvSpPr>
          <p:spPr>
            <a:xfrm>
              <a:off x="186635" y="2893077"/>
              <a:ext cx="841897" cy="1098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学习金字塔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3384B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费曼学习法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3384B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刻意练习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3384B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RIA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阅读法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3384B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二八定律</a:t>
              </a:r>
            </a:p>
          </p:txBody>
        </p:sp>
        <p:sp>
          <p:nvSpPr>
            <p:cNvPr id="173" name="文本框 172">
              <a:extLst>
                <a:ext uri="{FF2B5EF4-FFF2-40B4-BE49-F238E27FC236}">
                  <a16:creationId xmlns:a16="http://schemas.microsoft.com/office/drawing/2014/main" id="{ACFFF608-15E1-E13F-5171-D72186728D26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学习力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33384B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75" name="组合 174">
            <a:extLst>
              <a:ext uri="{FF2B5EF4-FFF2-40B4-BE49-F238E27FC236}">
                <a16:creationId xmlns:a16="http://schemas.microsoft.com/office/drawing/2014/main" id="{1D784527-5508-9D55-543F-193152A8734B}"/>
              </a:ext>
            </a:extLst>
          </p:cNvPr>
          <p:cNvGrpSpPr/>
          <p:nvPr/>
        </p:nvGrpSpPr>
        <p:grpSpPr>
          <a:xfrm>
            <a:off x="264419" y="3813199"/>
            <a:ext cx="1257578" cy="1387816"/>
            <a:chOff x="607" y="2581453"/>
            <a:chExt cx="1257578" cy="1387816"/>
          </a:xfrm>
        </p:grpSpPr>
        <p:sp>
          <p:nvSpPr>
            <p:cNvPr id="176" name="文本框 175">
              <a:extLst>
                <a:ext uri="{FF2B5EF4-FFF2-40B4-BE49-F238E27FC236}">
                  <a16:creationId xmlns:a16="http://schemas.microsoft.com/office/drawing/2014/main" id="{F7FB4008-DF44-D893-9414-12FB3C041F85}"/>
                </a:ext>
              </a:extLst>
            </p:cNvPr>
            <p:cNvSpPr txBox="1"/>
            <p:nvPr/>
          </p:nvSpPr>
          <p:spPr>
            <a:xfrm>
              <a:off x="186635" y="2893077"/>
              <a:ext cx="982961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SWOT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分析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3384B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黄金圈法则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3384B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5W1H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分析法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3384B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10/10/10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法则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3384B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思维导图</a:t>
              </a:r>
            </a:p>
          </p:txBody>
        </p:sp>
        <p:sp>
          <p:nvSpPr>
            <p:cNvPr id="177" name="文本框 176">
              <a:extLst>
                <a:ext uri="{FF2B5EF4-FFF2-40B4-BE49-F238E27FC236}">
                  <a16:creationId xmlns:a16="http://schemas.microsoft.com/office/drawing/2014/main" id="{FBE562B1-70C1-1ABF-62FF-EB342A90C4C3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思考力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33384B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78" name="组合 177">
            <a:extLst>
              <a:ext uri="{FF2B5EF4-FFF2-40B4-BE49-F238E27FC236}">
                <a16:creationId xmlns:a16="http://schemas.microsoft.com/office/drawing/2014/main" id="{BE5CAC78-64D8-9A83-9557-BEB5085BE458}"/>
              </a:ext>
            </a:extLst>
          </p:cNvPr>
          <p:cNvGrpSpPr/>
          <p:nvPr/>
        </p:nvGrpSpPr>
        <p:grpSpPr>
          <a:xfrm>
            <a:off x="246196" y="5307459"/>
            <a:ext cx="1257578" cy="1387816"/>
            <a:chOff x="607" y="2581453"/>
            <a:chExt cx="1257578" cy="1387816"/>
          </a:xfrm>
        </p:grpSpPr>
        <p:sp>
          <p:nvSpPr>
            <p:cNvPr id="179" name="文本框 178">
              <a:extLst>
                <a:ext uri="{FF2B5EF4-FFF2-40B4-BE49-F238E27FC236}">
                  <a16:creationId xmlns:a16="http://schemas.microsoft.com/office/drawing/2014/main" id="{7F0552EA-1E61-6775-10B9-BF6DD9BEF7B6}"/>
                </a:ext>
              </a:extLst>
            </p:cNvPr>
            <p:cNvSpPr txBox="1"/>
            <p:nvPr/>
          </p:nvSpPr>
          <p:spPr>
            <a:xfrm>
              <a:off x="186635" y="2893077"/>
              <a:ext cx="1032655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六顶思考帽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3384B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头脑风暴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3384B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逆向思维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3384B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类比思维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3384B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SCAMPER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创新</a:t>
              </a:r>
            </a:p>
          </p:txBody>
        </p:sp>
        <p:sp>
          <p:nvSpPr>
            <p:cNvPr id="180" name="文本框 179">
              <a:extLst>
                <a:ext uri="{FF2B5EF4-FFF2-40B4-BE49-F238E27FC236}">
                  <a16:creationId xmlns:a16="http://schemas.microsoft.com/office/drawing/2014/main" id="{DCAC9FB0-B1E5-3D5E-DCE9-CA3146E9B8CF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创造力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33384B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81" name="组合 180">
            <a:extLst>
              <a:ext uri="{FF2B5EF4-FFF2-40B4-BE49-F238E27FC236}">
                <a16:creationId xmlns:a16="http://schemas.microsoft.com/office/drawing/2014/main" id="{5AC26B3D-3084-733A-F7C2-6CE488E9F31F}"/>
              </a:ext>
            </a:extLst>
          </p:cNvPr>
          <p:cNvGrpSpPr/>
          <p:nvPr/>
        </p:nvGrpSpPr>
        <p:grpSpPr>
          <a:xfrm>
            <a:off x="264419" y="8295979"/>
            <a:ext cx="1257578" cy="1387816"/>
            <a:chOff x="607" y="2581453"/>
            <a:chExt cx="1257578" cy="1387816"/>
          </a:xfrm>
        </p:grpSpPr>
        <p:sp>
          <p:nvSpPr>
            <p:cNvPr id="182" name="文本框 181">
              <a:extLst>
                <a:ext uri="{FF2B5EF4-FFF2-40B4-BE49-F238E27FC236}">
                  <a16:creationId xmlns:a16="http://schemas.microsoft.com/office/drawing/2014/main" id="{6EC924E1-6AF8-E26B-9A86-2DDC83099F98}"/>
                </a:ext>
              </a:extLst>
            </p:cNvPr>
            <p:cNvSpPr txBox="1"/>
            <p:nvPr/>
          </p:nvSpPr>
          <p:spPr>
            <a:xfrm>
              <a:off x="186635" y="2893077"/>
              <a:ext cx="954107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五大圈层模型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2652E8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高效倾听模型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2652E8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情绪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ABC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2652E8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乔哈里视窗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2652E8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冰山模型</a:t>
              </a:r>
            </a:p>
          </p:txBody>
        </p:sp>
        <p:sp>
          <p:nvSpPr>
            <p:cNvPr id="183" name="文本框 182">
              <a:extLst>
                <a:ext uri="{FF2B5EF4-FFF2-40B4-BE49-F238E27FC236}">
                  <a16:creationId xmlns:a16="http://schemas.microsoft.com/office/drawing/2014/main" id="{5914F512-588B-B9F8-EE6C-2FD85B1F141B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共情力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2652E8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84" name="组合 183">
            <a:extLst>
              <a:ext uri="{FF2B5EF4-FFF2-40B4-BE49-F238E27FC236}">
                <a16:creationId xmlns:a16="http://schemas.microsoft.com/office/drawing/2014/main" id="{AA2FB207-AF39-6FED-94F5-774D762E9B25}"/>
              </a:ext>
            </a:extLst>
          </p:cNvPr>
          <p:cNvGrpSpPr/>
          <p:nvPr/>
        </p:nvGrpSpPr>
        <p:grpSpPr>
          <a:xfrm>
            <a:off x="264419" y="9790239"/>
            <a:ext cx="1257578" cy="1387816"/>
            <a:chOff x="607" y="2581453"/>
            <a:chExt cx="1257578" cy="1387816"/>
          </a:xfrm>
        </p:grpSpPr>
        <p:sp>
          <p:nvSpPr>
            <p:cNvPr id="185" name="文本框 184">
              <a:extLst>
                <a:ext uri="{FF2B5EF4-FFF2-40B4-BE49-F238E27FC236}">
                  <a16:creationId xmlns:a16="http://schemas.microsoft.com/office/drawing/2014/main" id="{6B25DA71-775F-FABF-FC37-180C009334FF}"/>
                </a:ext>
              </a:extLst>
            </p:cNvPr>
            <p:cNvSpPr txBox="1"/>
            <p:nvPr/>
          </p:nvSpPr>
          <p:spPr>
            <a:xfrm>
              <a:off x="186635" y="2893077"/>
              <a:ext cx="954107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故事五要素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2652E8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SCQA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2652E8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STAR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2652E8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STORY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2652E8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英雄之旅模型</a:t>
              </a:r>
            </a:p>
          </p:txBody>
        </p:sp>
        <p:sp>
          <p:nvSpPr>
            <p:cNvPr id="186" name="文本框 185">
              <a:extLst>
                <a:ext uri="{FF2B5EF4-FFF2-40B4-BE49-F238E27FC236}">
                  <a16:creationId xmlns:a16="http://schemas.microsoft.com/office/drawing/2014/main" id="{5324E9A1-4305-DE24-693E-C81A01ABB522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故事力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2652E8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87" name="组合 186">
            <a:extLst>
              <a:ext uri="{FF2B5EF4-FFF2-40B4-BE49-F238E27FC236}">
                <a16:creationId xmlns:a16="http://schemas.microsoft.com/office/drawing/2014/main" id="{A427B4CF-91FB-CEA5-4296-7521B17FF1A6}"/>
              </a:ext>
            </a:extLst>
          </p:cNvPr>
          <p:cNvGrpSpPr/>
          <p:nvPr/>
        </p:nvGrpSpPr>
        <p:grpSpPr>
          <a:xfrm>
            <a:off x="259020" y="11284499"/>
            <a:ext cx="1268376" cy="1387816"/>
            <a:chOff x="607" y="2581453"/>
            <a:chExt cx="1268376" cy="1387816"/>
          </a:xfrm>
        </p:grpSpPr>
        <p:sp>
          <p:nvSpPr>
            <p:cNvPr id="188" name="文本框 187">
              <a:extLst>
                <a:ext uri="{FF2B5EF4-FFF2-40B4-BE49-F238E27FC236}">
                  <a16:creationId xmlns:a16="http://schemas.microsoft.com/office/drawing/2014/main" id="{A6B7F556-6F1D-6C3C-D5BF-A2081F02D047}"/>
                </a:ext>
              </a:extLst>
            </p:cNvPr>
            <p:cNvSpPr txBox="1"/>
            <p:nvPr/>
          </p:nvSpPr>
          <p:spPr>
            <a:xfrm>
              <a:off x="186635" y="2893077"/>
              <a:ext cx="1082348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领导力梯队模型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2652E8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情景领导力模型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2652E8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GROW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教练模型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2652E8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管理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4C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2652E8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TOPIC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</a:p>
          </p:txBody>
        </p:sp>
        <p:sp>
          <p:nvSpPr>
            <p:cNvPr id="189" name="文本框 188">
              <a:extLst>
                <a:ext uri="{FF2B5EF4-FFF2-40B4-BE49-F238E27FC236}">
                  <a16:creationId xmlns:a16="http://schemas.microsoft.com/office/drawing/2014/main" id="{950FC635-01AD-FA71-0D1F-697CB590BDDB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领导力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2652E8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90" name="组合 189">
            <a:extLst>
              <a:ext uri="{FF2B5EF4-FFF2-40B4-BE49-F238E27FC236}">
                <a16:creationId xmlns:a16="http://schemas.microsoft.com/office/drawing/2014/main" id="{0800E7A2-617E-54C9-D6C9-2ABB93441A39}"/>
              </a:ext>
            </a:extLst>
          </p:cNvPr>
          <p:cNvGrpSpPr/>
          <p:nvPr/>
        </p:nvGrpSpPr>
        <p:grpSpPr>
          <a:xfrm>
            <a:off x="264419" y="12778761"/>
            <a:ext cx="1257578" cy="1387816"/>
            <a:chOff x="607" y="2581453"/>
            <a:chExt cx="1257578" cy="1387816"/>
          </a:xfrm>
        </p:grpSpPr>
        <p:sp>
          <p:nvSpPr>
            <p:cNvPr id="191" name="文本框 190">
              <a:extLst>
                <a:ext uri="{FF2B5EF4-FFF2-40B4-BE49-F238E27FC236}">
                  <a16:creationId xmlns:a16="http://schemas.microsoft.com/office/drawing/2014/main" id="{1E995F71-C40B-A73A-E3F6-8F8A3CAE38B1}"/>
                </a:ext>
              </a:extLst>
            </p:cNvPr>
            <p:cNvSpPr txBox="1"/>
            <p:nvPr/>
          </p:nvSpPr>
          <p:spPr>
            <a:xfrm>
              <a:off x="186635" y="2893077"/>
              <a:ext cx="957313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杠杆思维模型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2652E8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POA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行动模型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2652E8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系统思维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2652E8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整合思维模型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2652E8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多元思维模型</a:t>
              </a:r>
            </a:p>
          </p:txBody>
        </p:sp>
        <p:sp>
          <p:nvSpPr>
            <p:cNvPr id="192" name="文本框 191">
              <a:extLst>
                <a:ext uri="{FF2B5EF4-FFF2-40B4-BE49-F238E27FC236}">
                  <a16:creationId xmlns:a16="http://schemas.microsoft.com/office/drawing/2014/main" id="{FDC9ABBD-31DE-3FEE-3987-583DE151181E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52E8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整合力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2652E8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93" name="组合 192">
            <a:extLst>
              <a:ext uri="{FF2B5EF4-FFF2-40B4-BE49-F238E27FC236}">
                <a16:creationId xmlns:a16="http://schemas.microsoft.com/office/drawing/2014/main" id="{F1E44EC0-E6FA-5AF6-3ED4-BD3AC24A9907}"/>
              </a:ext>
            </a:extLst>
          </p:cNvPr>
          <p:cNvGrpSpPr/>
          <p:nvPr/>
        </p:nvGrpSpPr>
        <p:grpSpPr>
          <a:xfrm>
            <a:off x="243792" y="6801719"/>
            <a:ext cx="1298833" cy="1387816"/>
            <a:chOff x="607" y="2581453"/>
            <a:chExt cx="1298833" cy="1387816"/>
          </a:xfrm>
        </p:grpSpPr>
        <p:sp>
          <p:nvSpPr>
            <p:cNvPr id="194" name="文本框 193">
              <a:extLst>
                <a:ext uri="{FF2B5EF4-FFF2-40B4-BE49-F238E27FC236}">
                  <a16:creationId xmlns:a16="http://schemas.microsoft.com/office/drawing/2014/main" id="{707DCEAF-673D-827C-DDD8-42DFD84F2717}"/>
                </a:ext>
              </a:extLst>
            </p:cNvPr>
            <p:cNvSpPr txBox="1"/>
            <p:nvPr/>
          </p:nvSpPr>
          <p:spPr>
            <a:xfrm>
              <a:off x="186635" y="2893077"/>
              <a:ext cx="1112805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设计思维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3384B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最小可行性产品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3384B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峰终定律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3384B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AARRR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漏斗模型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3384B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上瘾模型</a:t>
              </a:r>
            </a:p>
          </p:txBody>
        </p:sp>
        <p:sp>
          <p:nvSpPr>
            <p:cNvPr id="195" name="文本框 194">
              <a:extLst>
                <a:ext uri="{FF2B5EF4-FFF2-40B4-BE49-F238E27FC236}">
                  <a16:creationId xmlns:a16="http://schemas.microsoft.com/office/drawing/2014/main" id="{9D2AD375-4CC0-5D15-9994-E6C3C9985F76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33384B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设计力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33384B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B0990645-F1D0-B20C-2AAD-C367D2AA1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0680" y="260387"/>
            <a:ext cx="2688569" cy="151193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F249979-FE90-950F-B0F7-5DC8A58AF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109" y="260387"/>
            <a:ext cx="2688569" cy="15119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17B1223-9F03-8857-E982-B924CD3C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537" y="260387"/>
            <a:ext cx="2688569" cy="151193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918EFFD-7A57-4D46-021F-EA326B831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964" y="260387"/>
            <a:ext cx="2688569" cy="151193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30AE4E-43BC-F5C0-12DE-22F021AA4C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0392" y="260387"/>
            <a:ext cx="2688569" cy="151193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AE7881C-30CE-8083-FD33-7F778FEC3F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00680" y="2036471"/>
            <a:ext cx="2688569" cy="15119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099900A-E878-E166-BF4E-7071BF069A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0392" y="2036471"/>
            <a:ext cx="2688569" cy="151193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A8E5AAE-DEEF-7336-85DC-39B993809C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2964" y="2036471"/>
            <a:ext cx="2688569" cy="15119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78DC17A-AA55-EC4D-251E-E394CEBFC4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5537" y="2036471"/>
            <a:ext cx="2688569" cy="15119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06CC41D-5833-3CA4-68A1-339BC6FA0B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8109" y="2036471"/>
            <a:ext cx="2688569" cy="151193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D4173B2-885C-B02B-AA24-519F8B34A0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0392" y="3809507"/>
            <a:ext cx="2688569" cy="15180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EB44BA2-DAE6-CEB3-EBB9-E20327EB74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2964" y="3809507"/>
            <a:ext cx="2688569" cy="151803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B24C7E-AB64-2877-F3DC-36A7498368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15537" y="3809507"/>
            <a:ext cx="2688569" cy="151803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37C7304-5832-7D92-F0A3-64E4206EF59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8109" y="3809507"/>
            <a:ext cx="2688569" cy="151803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0DB1483-D54E-C13F-EF6E-0EF13DC305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800680" y="3809507"/>
            <a:ext cx="2688569" cy="151803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45366-FEA6-EEB5-1A7A-8DF3C4DB88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30392" y="5588639"/>
            <a:ext cx="2688569" cy="151193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4879EDB-8811-1162-E0F9-F000969DA97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72964" y="5588639"/>
            <a:ext cx="2688569" cy="15119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01D3E92-081D-9815-4117-198796421F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15537" y="5588639"/>
            <a:ext cx="2688569" cy="15119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9EAA1B1-A0F4-E091-60FE-CC71F162C3C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058109" y="5588639"/>
            <a:ext cx="2688569" cy="151193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388DC6F-E4A7-1800-FD70-DC126EDBFAE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800680" y="5588639"/>
            <a:ext cx="2688569" cy="151193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F96D952-BF9E-7F55-97B0-692CC6EEFBA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30392" y="7364723"/>
            <a:ext cx="2688569" cy="1511939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8D93E543-8046-D5C4-339C-51540EAF71E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572964" y="7364723"/>
            <a:ext cx="2688569" cy="1511939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467F5127-FE2B-9DD1-2AC9-EA35DD0D0BC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15537" y="7364723"/>
            <a:ext cx="2688569" cy="1511939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CC96331A-9545-E3B5-B07D-BAD702DD7D6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058109" y="7364723"/>
            <a:ext cx="2688569" cy="1511939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B11EDB53-3A2E-A5CF-DD68-586AB77F726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800680" y="7364723"/>
            <a:ext cx="2688569" cy="1511939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DF2E588F-3894-8A17-8247-0478BF6247F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800680" y="9137759"/>
            <a:ext cx="2688569" cy="1518036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209D9E46-9B27-DCD1-8844-4A1E1F34E04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830392" y="9137759"/>
            <a:ext cx="2688569" cy="1518036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009BCCA3-451D-A84E-2BD7-7FC9E899B69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572964" y="9137759"/>
            <a:ext cx="2688569" cy="1518036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A80DE343-9D07-18C3-B3D8-7ED36931831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315537" y="9137759"/>
            <a:ext cx="2688569" cy="1518036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20FBF2BB-A1A8-86DA-7C06-B6937D73D35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1058109" y="9137759"/>
            <a:ext cx="2688569" cy="1518036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41C9E094-E9C5-F5AB-2CB9-CC744AD32E5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3800680" y="10916892"/>
            <a:ext cx="2688569" cy="1511939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8EC3C2BE-002A-B923-FB70-764CB0F98B1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830392" y="10916892"/>
            <a:ext cx="2688569" cy="1511939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6105316A-AE16-CBF0-BEB2-98EA1E78850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572964" y="10916892"/>
            <a:ext cx="2688569" cy="1511939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A91C343B-6146-48E5-6CBA-05481BDDC21E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315537" y="10916892"/>
            <a:ext cx="2688569" cy="1511939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FA8BD762-C8DC-C295-AD63-70F17B69E46C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1058109" y="10916892"/>
            <a:ext cx="2688569" cy="1511939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7A34D48F-6202-0033-4AC4-BBB3C9F8BFD4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830392" y="12692974"/>
            <a:ext cx="2688569" cy="151193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72E2A598-3AF3-8889-F7A7-5BB36054EA17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572964" y="12692974"/>
            <a:ext cx="2688569" cy="1511939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77FAE970-B2FF-8474-B148-B166A265E408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315537" y="12692974"/>
            <a:ext cx="2688569" cy="1511939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2CD8E4EB-045A-C102-BF84-70D60B25858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058109" y="12692974"/>
            <a:ext cx="2688569" cy="1511939"/>
          </a:xfrm>
          <a:prstGeom prst="rect">
            <a:avLst/>
          </a:pr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49C72D1B-D39E-C39F-E811-B0FACC542002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3800680" y="12692974"/>
            <a:ext cx="268856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21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87">
            <a:extLst>
              <a:ext uri="{FF2B5EF4-FFF2-40B4-BE49-F238E27FC236}">
                <a16:creationId xmlns:a16="http://schemas.microsoft.com/office/drawing/2014/main" id="{6D0BD858-6FD7-A2F9-3B97-6D7B1DE14637}"/>
              </a:ext>
            </a:extLst>
          </p:cNvPr>
          <p:cNvSpPr/>
          <p:nvPr/>
        </p:nvSpPr>
        <p:spPr>
          <a:xfrm>
            <a:off x="2657242" y="175457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BEB5859-0F48-A7EC-B5A3-141C0199C1CE}"/>
              </a:ext>
            </a:extLst>
          </p:cNvPr>
          <p:cNvSpPr/>
          <p:nvPr/>
        </p:nvSpPr>
        <p:spPr>
          <a:xfrm>
            <a:off x="1837051" y="175457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2B823C7A-6B5E-3F33-0A4F-98592370F1EE}"/>
              </a:ext>
            </a:extLst>
          </p:cNvPr>
          <p:cNvSpPr txBox="1"/>
          <p:nvPr/>
        </p:nvSpPr>
        <p:spPr>
          <a:xfrm>
            <a:off x="1936599" y="429177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学习力</a:t>
            </a: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4701D8EC-2ADA-5D96-9EB6-559DDC89D807}"/>
              </a:ext>
            </a:extLst>
          </p:cNvPr>
          <p:cNvSpPr/>
          <p:nvPr/>
        </p:nvSpPr>
        <p:spPr>
          <a:xfrm>
            <a:off x="2657242" y="1951541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65915B33-6E73-57E8-2A89-6C1A9A33989F}"/>
              </a:ext>
            </a:extLst>
          </p:cNvPr>
          <p:cNvSpPr/>
          <p:nvPr/>
        </p:nvSpPr>
        <p:spPr>
          <a:xfrm>
            <a:off x="1837051" y="1951541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186CB152-3E88-6A60-EA44-9C5383E2BA6B}"/>
              </a:ext>
            </a:extLst>
          </p:cNvPr>
          <p:cNvSpPr txBox="1"/>
          <p:nvPr/>
        </p:nvSpPr>
        <p:spPr>
          <a:xfrm>
            <a:off x="1936599" y="2205261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思考力</a:t>
            </a: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6E0B0944-61C4-22DA-5093-B8C254EBFB80}"/>
              </a:ext>
            </a:extLst>
          </p:cNvPr>
          <p:cNvSpPr/>
          <p:nvPr/>
        </p:nvSpPr>
        <p:spPr>
          <a:xfrm>
            <a:off x="2657242" y="3727625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E7FD9C22-2A2C-C713-F60D-CC998CA2DED9}"/>
              </a:ext>
            </a:extLst>
          </p:cNvPr>
          <p:cNvSpPr/>
          <p:nvPr/>
        </p:nvSpPr>
        <p:spPr>
          <a:xfrm>
            <a:off x="1837051" y="3727625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33A56D5A-EAD5-3B13-DA66-E6A015491579}"/>
              </a:ext>
            </a:extLst>
          </p:cNvPr>
          <p:cNvSpPr txBox="1"/>
          <p:nvPr/>
        </p:nvSpPr>
        <p:spPr>
          <a:xfrm>
            <a:off x="1936599" y="3981345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创造力</a:t>
            </a: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65FAFC9F-F9DC-CECD-1931-75B465450A9E}"/>
              </a:ext>
            </a:extLst>
          </p:cNvPr>
          <p:cNvSpPr/>
          <p:nvPr/>
        </p:nvSpPr>
        <p:spPr>
          <a:xfrm>
            <a:off x="2657242" y="5503709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F48AA622-3B66-D739-6E6C-227FB4345501}"/>
              </a:ext>
            </a:extLst>
          </p:cNvPr>
          <p:cNvSpPr/>
          <p:nvPr/>
        </p:nvSpPr>
        <p:spPr>
          <a:xfrm>
            <a:off x="1837051" y="5503709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79DE6EA6-175D-E18E-7D61-6237603959EF}"/>
              </a:ext>
            </a:extLst>
          </p:cNvPr>
          <p:cNvSpPr txBox="1"/>
          <p:nvPr/>
        </p:nvSpPr>
        <p:spPr>
          <a:xfrm>
            <a:off x="1936599" y="5757429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设计力</a:t>
            </a:r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C80C11CF-CF45-5BD0-A274-A623E784CAA1}"/>
              </a:ext>
            </a:extLst>
          </p:cNvPr>
          <p:cNvSpPr/>
          <p:nvPr/>
        </p:nvSpPr>
        <p:spPr>
          <a:xfrm>
            <a:off x="2657242" y="7279793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EEA676A1-17EF-9016-30B4-0FC778C21BD8}"/>
              </a:ext>
            </a:extLst>
          </p:cNvPr>
          <p:cNvSpPr/>
          <p:nvPr/>
        </p:nvSpPr>
        <p:spPr>
          <a:xfrm>
            <a:off x="1837051" y="7279793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042BDC0E-8D89-D57E-1C58-7A62E423DA43}"/>
              </a:ext>
            </a:extLst>
          </p:cNvPr>
          <p:cNvSpPr txBox="1"/>
          <p:nvPr/>
        </p:nvSpPr>
        <p:spPr>
          <a:xfrm>
            <a:off x="1936599" y="7533513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共情力</a:t>
            </a: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BA6DC66E-B9B8-882F-92E4-99A7CA56DD7F}"/>
              </a:ext>
            </a:extLst>
          </p:cNvPr>
          <p:cNvSpPr/>
          <p:nvPr/>
        </p:nvSpPr>
        <p:spPr>
          <a:xfrm>
            <a:off x="2657242" y="9055877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5" name="矩形 134">
            <a:extLst>
              <a:ext uri="{FF2B5EF4-FFF2-40B4-BE49-F238E27FC236}">
                <a16:creationId xmlns:a16="http://schemas.microsoft.com/office/drawing/2014/main" id="{189602DB-5981-088F-8D19-C416D503C194}"/>
              </a:ext>
            </a:extLst>
          </p:cNvPr>
          <p:cNvSpPr/>
          <p:nvPr/>
        </p:nvSpPr>
        <p:spPr>
          <a:xfrm>
            <a:off x="1837051" y="9055877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CF637CF6-D94D-6B30-3DBE-0E324C7D3808}"/>
              </a:ext>
            </a:extLst>
          </p:cNvPr>
          <p:cNvSpPr txBox="1"/>
          <p:nvPr/>
        </p:nvSpPr>
        <p:spPr>
          <a:xfrm>
            <a:off x="1936599" y="9309597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故事力</a:t>
            </a: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046A23FE-5A57-AEAD-A24D-F4C4461728AE}"/>
              </a:ext>
            </a:extLst>
          </p:cNvPr>
          <p:cNvSpPr/>
          <p:nvPr/>
        </p:nvSpPr>
        <p:spPr>
          <a:xfrm>
            <a:off x="2657242" y="10831961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4" name="矩形 143">
            <a:extLst>
              <a:ext uri="{FF2B5EF4-FFF2-40B4-BE49-F238E27FC236}">
                <a16:creationId xmlns:a16="http://schemas.microsoft.com/office/drawing/2014/main" id="{BCDD8F62-95E5-2616-3B89-AEFA44E2F453}"/>
              </a:ext>
            </a:extLst>
          </p:cNvPr>
          <p:cNvSpPr/>
          <p:nvPr/>
        </p:nvSpPr>
        <p:spPr>
          <a:xfrm>
            <a:off x="1837051" y="10831961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F0C43111-00AF-1878-0A1E-C0C558476916}"/>
              </a:ext>
            </a:extLst>
          </p:cNvPr>
          <p:cNvSpPr txBox="1"/>
          <p:nvPr/>
        </p:nvSpPr>
        <p:spPr>
          <a:xfrm>
            <a:off x="1936599" y="11085681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领导力</a:t>
            </a: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AAAD7732-2E61-52C5-1F3B-3853930EE0A6}"/>
              </a:ext>
            </a:extLst>
          </p:cNvPr>
          <p:cNvSpPr/>
          <p:nvPr/>
        </p:nvSpPr>
        <p:spPr>
          <a:xfrm>
            <a:off x="2657242" y="12608043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A24A9E6F-11C2-D197-CEF0-FAFC11E8D33F}"/>
              </a:ext>
            </a:extLst>
          </p:cNvPr>
          <p:cNvSpPr/>
          <p:nvPr/>
        </p:nvSpPr>
        <p:spPr>
          <a:xfrm>
            <a:off x="1837051" y="12608043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FC3557C0-603C-DF80-B0C2-4745C9D77AC8}"/>
              </a:ext>
            </a:extLst>
          </p:cNvPr>
          <p:cNvSpPr txBox="1"/>
          <p:nvPr/>
        </p:nvSpPr>
        <p:spPr>
          <a:xfrm>
            <a:off x="1936599" y="12861763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整合力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CE5C5AF-65EE-5B06-5D8A-6E9341122AB0}"/>
              </a:ext>
            </a:extLst>
          </p:cNvPr>
          <p:cNvGrpSpPr/>
          <p:nvPr/>
        </p:nvGrpSpPr>
        <p:grpSpPr>
          <a:xfrm>
            <a:off x="303450" y="175457"/>
            <a:ext cx="1179516" cy="1593758"/>
            <a:chOff x="396240" y="277146"/>
            <a:chExt cx="1210588" cy="1541268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D351DBF-868B-7F7E-EDB4-1221387506DB}"/>
                </a:ext>
              </a:extLst>
            </p:cNvPr>
            <p:cNvSpPr txBox="1"/>
            <p:nvPr/>
          </p:nvSpPr>
          <p:spPr>
            <a:xfrm>
              <a:off x="396240" y="277146"/>
              <a:ext cx="121058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89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知识</a:t>
              </a:r>
              <a:endParaRPr kumimoji="0" lang="en-US" altLang="zh-CN" sz="389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89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地图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A56D36D-B8F1-765C-402C-D3B73C992052}"/>
                </a:ext>
              </a:extLst>
            </p:cNvPr>
            <p:cNvSpPr txBox="1"/>
            <p:nvPr/>
          </p:nvSpPr>
          <p:spPr>
            <a:xfrm>
              <a:off x="428006" y="1600585"/>
              <a:ext cx="1147055" cy="217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L" panose="00020600040101010101" pitchFamily="18" charset="-122"/>
                  <a:ea typeface="阿里巴巴普惠体 L" panose="00020600040101010101" pitchFamily="18" charset="-122"/>
                  <a:cs typeface="阿里巴巴普惠体 L" panose="00020600040101010101" pitchFamily="18" charset="-122"/>
                </a:rPr>
                <a:t>KNOWLEDGE OF MAP</a:t>
              </a:r>
              <a:endParaRPr kumimoji="0" lang="zh-CN" altLang="en-US" sz="7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86E69BF-5B96-FDE5-42A3-CAB73D4E1D0A}"/>
              </a:ext>
            </a:extLst>
          </p:cNvPr>
          <p:cNvSpPr/>
          <p:nvPr/>
        </p:nvSpPr>
        <p:spPr>
          <a:xfrm>
            <a:off x="208987" y="1857258"/>
            <a:ext cx="1368442" cy="12432586"/>
          </a:xfrm>
          <a:prstGeom prst="roundRect">
            <a:avLst>
              <a:gd name="adj" fmla="val 798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7F8839D-EBF6-FFA5-E1F2-82D6E27B17A5}"/>
              </a:ext>
            </a:extLst>
          </p:cNvPr>
          <p:cNvSpPr txBox="1"/>
          <p:nvPr/>
        </p:nvSpPr>
        <p:spPr>
          <a:xfrm>
            <a:off x="303450" y="1960346"/>
            <a:ext cx="1179516" cy="413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949" b="0" i="0" u="none" strike="noStrike" kern="1200" cap="none" spc="0" normalizeH="0" baseline="0" noProof="0">
                <a:ln>
                  <a:noFill/>
                </a:ln>
                <a:solidFill>
                  <a:srgbClr val="D94253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内容目录</a:t>
            </a:r>
          </a:p>
        </p:txBody>
      </p:sp>
      <p:grpSp>
        <p:nvGrpSpPr>
          <p:cNvPr id="174" name="组合 173">
            <a:extLst>
              <a:ext uri="{FF2B5EF4-FFF2-40B4-BE49-F238E27FC236}">
                <a16:creationId xmlns:a16="http://schemas.microsoft.com/office/drawing/2014/main" id="{CC5F0A02-0795-94BB-2A86-EC8DAEF3FDB7}"/>
              </a:ext>
            </a:extLst>
          </p:cNvPr>
          <p:cNvGrpSpPr/>
          <p:nvPr/>
        </p:nvGrpSpPr>
        <p:grpSpPr>
          <a:xfrm>
            <a:off x="264419" y="2317174"/>
            <a:ext cx="1257578" cy="1410451"/>
            <a:chOff x="607" y="2581453"/>
            <a:chExt cx="1257578" cy="1410451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A4B4359-EEF8-5A89-DB3B-B0E0AA5F4316}"/>
                </a:ext>
              </a:extLst>
            </p:cNvPr>
            <p:cNvSpPr txBox="1"/>
            <p:nvPr/>
          </p:nvSpPr>
          <p:spPr>
            <a:xfrm>
              <a:off x="186635" y="2893077"/>
              <a:ext cx="841897" cy="1098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学习金字塔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94253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费曼学习法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94253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刻意练习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94253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RIA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阅读法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94253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二八定律</a:t>
              </a:r>
            </a:p>
          </p:txBody>
        </p:sp>
        <p:sp>
          <p:nvSpPr>
            <p:cNvPr id="173" name="文本框 172">
              <a:extLst>
                <a:ext uri="{FF2B5EF4-FFF2-40B4-BE49-F238E27FC236}">
                  <a16:creationId xmlns:a16="http://schemas.microsoft.com/office/drawing/2014/main" id="{ACFFF608-15E1-E13F-5171-D72186728D26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学习力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D94253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75" name="组合 174">
            <a:extLst>
              <a:ext uri="{FF2B5EF4-FFF2-40B4-BE49-F238E27FC236}">
                <a16:creationId xmlns:a16="http://schemas.microsoft.com/office/drawing/2014/main" id="{1D784527-5508-9D55-543F-193152A8734B}"/>
              </a:ext>
            </a:extLst>
          </p:cNvPr>
          <p:cNvGrpSpPr/>
          <p:nvPr/>
        </p:nvGrpSpPr>
        <p:grpSpPr>
          <a:xfrm>
            <a:off x="264419" y="3813199"/>
            <a:ext cx="1257578" cy="1387816"/>
            <a:chOff x="607" y="2581453"/>
            <a:chExt cx="1257578" cy="1387816"/>
          </a:xfrm>
        </p:grpSpPr>
        <p:sp>
          <p:nvSpPr>
            <p:cNvPr id="176" name="文本框 175">
              <a:extLst>
                <a:ext uri="{FF2B5EF4-FFF2-40B4-BE49-F238E27FC236}">
                  <a16:creationId xmlns:a16="http://schemas.microsoft.com/office/drawing/2014/main" id="{F7FB4008-DF44-D893-9414-12FB3C041F85}"/>
                </a:ext>
              </a:extLst>
            </p:cNvPr>
            <p:cNvSpPr txBox="1"/>
            <p:nvPr/>
          </p:nvSpPr>
          <p:spPr>
            <a:xfrm>
              <a:off x="186635" y="2893077"/>
              <a:ext cx="982961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SWOT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分析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94253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黄金圈法则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94253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5W1H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分析法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94253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10/10/10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法则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94253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思维导图</a:t>
              </a:r>
            </a:p>
          </p:txBody>
        </p:sp>
        <p:sp>
          <p:nvSpPr>
            <p:cNvPr id="177" name="文本框 176">
              <a:extLst>
                <a:ext uri="{FF2B5EF4-FFF2-40B4-BE49-F238E27FC236}">
                  <a16:creationId xmlns:a16="http://schemas.microsoft.com/office/drawing/2014/main" id="{FBE562B1-70C1-1ABF-62FF-EB342A90C4C3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思考力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D94253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78" name="组合 177">
            <a:extLst>
              <a:ext uri="{FF2B5EF4-FFF2-40B4-BE49-F238E27FC236}">
                <a16:creationId xmlns:a16="http://schemas.microsoft.com/office/drawing/2014/main" id="{BE5CAC78-64D8-9A83-9557-BEB5085BE458}"/>
              </a:ext>
            </a:extLst>
          </p:cNvPr>
          <p:cNvGrpSpPr/>
          <p:nvPr/>
        </p:nvGrpSpPr>
        <p:grpSpPr>
          <a:xfrm>
            <a:off x="246196" y="5307459"/>
            <a:ext cx="1257578" cy="1387816"/>
            <a:chOff x="607" y="2581453"/>
            <a:chExt cx="1257578" cy="1387816"/>
          </a:xfrm>
        </p:grpSpPr>
        <p:sp>
          <p:nvSpPr>
            <p:cNvPr id="179" name="文本框 178">
              <a:extLst>
                <a:ext uri="{FF2B5EF4-FFF2-40B4-BE49-F238E27FC236}">
                  <a16:creationId xmlns:a16="http://schemas.microsoft.com/office/drawing/2014/main" id="{7F0552EA-1E61-6775-10B9-BF6DD9BEF7B6}"/>
                </a:ext>
              </a:extLst>
            </p:cNvPr>
            <p:cNvSpPr txBox="1"/>
            <p:nvPr/>
          </p:nvSpPr>
          <p:spPr>
            <a:xfrm>
              <a:off x="186635" y="2893077"/>
              <a:ext cx="1032655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六顶思考帽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94253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头脑风暴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94253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逆向思维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94253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类比思维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94253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SCAMPER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创新</a:t>
              </a:r>
            </a:p>
          </p:txBody>
        </p:sp>
        <p:sp>
          <p:nvSpPr>
            <p:cNvPr id="180" name="文本框 179">
              <a:extLst>
                <a:ext uri="{FF2B5EF4-FFF2-40B4-BE49-F238E27FC236}">
                  <a16:creationId xmlns:a16="http://schemas.microsoft.com/office/drawing/2014/main" id="{DCAC9FB0-B1E5-3D5E-DCE9-CA3146E9B8CF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创造力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D94253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81" name="组合 180">
            <a:extLst>
              <a:ext uri="{FF2B5EF4-FFF2-40B4-BE49-F238E27FC236}">
                <a16:creationId xmlns:a16="http://schemas.microsoft.com/office/drawing/2014/main" id="{5AC26B3D-3084-733A-F7C2-6CE488E9F31F}"/>
              </a:ext>
            </a:extLst>
          </p:cNvPr>
          <p:cNvGrpSpPr/>
          <p:nvPr/>
        </p:nvGrpSpPr>
        <p:grpSpPr>
          <a:xfrm>
            <a:off x="264419" y="8295979"/>
            <a:ext cx="1257578" cy="1387816"/>
            <a:chOff x="607" y="2581453"/>
            <a:chExt cx="1257578" cy="1387816"/>
          </a:xfrm>
        </p:grpSpPr>
        <p:sp>
          <p:nvSpPr>
            <p:cNvPr id="182" name="文本框 181">
              <a:extLst>
                <a:ext uri="{FF2B5EF4-FFF2-40B4-BE49-F238E27FC236}">
                  <a16:creationId xmlns:a16="http://schemas.microsoft.com/office/drawing/2014/main" id="{6EC924E1-6AF8-E26B-9A86-2DDC83099F98}"/>
                </a:ext>
              </a:extLst>
            </p:cNvPr>
            <p:cNvSpPr txBox="1"/>
            <p:nvPr/>
          </p:nvSpPr>
          <p:spPr>
            <a:xfrm>
              <a:off x="186635" y="2893077"/>
              <a:ext cx="954107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五大圈层模型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173FD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高效倾听模型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173FD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情绪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ABC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173FD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乔哈里视窗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173FD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冰山模型</a:t>
              </a:r>
            </a:p>
          </p:txBody>
        </p:sp>
        <p:sp>
          <p:nvSpPr>
            <p:cNvPr id="183" name="文本框 182">
              <a:extLst>
                <a:ext uri="{FF2B5EF4-FFF2-40B4-BE49-F238E27FC236}">
                  <a16:creationId xmlns:a16="http://schemas.microsoft.com/office/drawing/2014/main" id="{5914F512-588B-B9F8-EE6C-2FD85B1F141B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共情力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0173FD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84" name="组合 183">
            <a:extLst>
              <a:ext uri="{FF2B5EF4-FFF2-40B4-BE49-F238E27FC236}">
                <a16:creationId xmlns:a16="http://schemas.microsoft.com/office/drawing/2014/main" id="{AA2FB207-AF39-6FED-94F5-774D762E9B25}"/>
              </a:ext>
            </a:extLst>
          </p:cNvPr>
          <p:cNvGrpSpPr/>
          <p:nvPr/>
        </p:nvGrpSpPr>
        <p:grpSpPr>
          <a:xfrm>
            <a:off x="264419" y="9790239"/>
            <a:ext cx="1257578" cy="1387816"/>
            <a:chOff x="607" y="2581453"/>
            <a:chExt cx="1257578" cy="1387816"/>
          </a:xfrm>
        </p:grpSpPr>
        <p:sp>
          <p:nvSpPr>
            <p:cNvPr id="185" name="文本框 184">
              <a:extLst>
                <a:ext uri="{FF2B5EF4-FFF2-40B4-BE49-F238E27FC236}">
                  <a16:creationId xmlns:a16="http://schemas.microsoft.com/office/drawing/2014/main" id="{6B25DA71-775F-FABF-FC37-180C009334FF}"/>
                </a:ext>
              </a:extLst>
            </p:cNvPr>
            <p:cNvSpPr txBox="1"/>
            <p:nvPr/>
          </p:nvSpPr>
          <p:spPr>
            <a:xfrm>
              <a:off x="186635" y="2893077"/>
              <a:ext cx="954107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故事五要素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173FD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SCQA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173FD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STAR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173FD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STORY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173FD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英雄之旅模型</a:t>
              </a:r>
            </a:p>
          </p:txBody>
        </p:sp>
        <p:sp>
          <p:nvSpPr>
            <p:cNvPr id="186" name="文本框 185">
              <a:extLst>
                <a:ext uri="{FF2B5EF4-FFF2-40B4-BE49-F238E27FC236}">
                  <a16:creationId xmlns:a16="http://schemas.microsoft.com/office/drawing/2014/main" id="{5324E9A1-4305-DE24-693E-C81A01ABB522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故事力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0173FD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87" name="组合 186">
            <a:extLst>
              <a:ext uri="{FF2B5EF4-FFF2-40B4-BE49-F238E27FC236}">
                <a16:creationId xmlns:a16="http://schemas.microsoft.com/office/drawing/2014/main" id="{A427B4CF-91FB-CEA5-4296-7521B17FF1A6}"/>
              </a:ext>
            </a:extLst>
          </p:cNvPr>
          <p:cNvGrpSpPr/>
          <p:nvPr/>
        </p:nvGrpSpPr>
        <p:grpSpPr>
          <a:xfrm>
            <a:off x="259020" y="11284499"/>
            <a:ext cx="1268376" cy="1387816"/>
            <a:chOff x="607" y="2581453"/>
            <a:chExt cx="1268376" cy="1387816"/>
          </a:xfrm>
        </p:grpSpPr>
        <p:sp>
          <p:nvSpPr>
            <p:cNvPr id="188" name="文本框 187">
              <a:extLst>
                <a:ext uri="{FF2B5EF4-FFF2-40B4-BE49-F238E27FC236}">
                  <a16:creationId xmlns:a16="http://schemas.microsoft.com/office/drawing/2014/main" id="{A6B7F556-6F1D-6C3C-D5BF-A2081F02D047}"/>
                </a:ext>
              </a:extLst>
            </p:cNvPr>
            <p:cNvSpPr txBox="1"/>
            <p:nvPr/>
          </p:nvSpPr>
          <p:spPr>
            <a:xfrm>
              <a:off x="186635" y="2893077"/>
              <a:ext cx="1082348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领导力梯队模型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173FD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情景领导力模型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173FD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GROW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教练模型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173FD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管理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4C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173FD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TOPIC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</a:p>
          </p:txBody>
        </p:sp>
        <p:sp>
          <p:nvSpPr>
            <p:cNvPr id="189" name="文本框 188">
              <a:extLst>
                <a:ext uri="{FF2B5EF4-FFF2-40B4-BE49-F238E27FC236}">
                  <a16:creationId xmlns:a16="http://schemas.microsoft.com/office/drawing/2014/main" id="{950FC635-01AD-FA71-0D1F-697CB590BDDB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领导力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0173FD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90" name="组合 189">
            <a:extLst>
              <a:ext uri="{FF2B5EF4-FFF2-40B4-BE49-F238E27FC236}">
                <a16:creationId xmlns:a16="http://schemas.microsoft.com/office/drawing/2014/main" id="{0800E7A2-617E-54C9-D6C9-2ABB93441A39}"/>
              </a:ext>
            </a:extLst>
          </p:cNvPr>
          <p:cNvGrpSpPr/>
          <p:nvPr/>
        </p:nvGrpSpPr>
        <p:grpSpPr>
          <a:xfrm>
            <a:off x="264419" y="12778761"/>
            <a:ext cx="1257578" cy="1387816"/>
            <a:chOff x="607" y="2581453"/>
            <a:chExt cx="1257578" cy="1387816"/>
          </a:xfrm>
        </p:grpSpPr>
        <p:sp>
          <p:nvSpPr>
            <p:cNvPr id="191" name="文本框 190">
              <a:extLst>
                <a:ext uri="{FF2B5EF4-FFF2-40B4-BE49-F238E27FC236}">
                  <a16:creationId xmlns:a16="http://schemas.microsoft.com/office/drawing/2014/main" id="{1E995F71-C40B-A73A-E3F6-8F8A3CAE38B1}"/>
                </a:ext>
              </a:extLst>
            </p:cNvPr>
            <p:cNvSpPr txBox="1"/>
            <p:nvPr/>
          </p:nvSpPr>
          <p:spPr>
            <a:xfrm>
              <a:off x="186635" y="2893077"/>
              <a:ext cx="957313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杠杆思维模型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173FD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POA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行动模型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173FD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系统思维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173FD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整合思维模型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173FD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多元思维模型</a:t>
              </a:r>
            </a:p>
          </p:txBody>
        </p:sp>
        <p:sp>
          <p:nvSpPr>
            <p:cNvPr id="192" name="文本框 191">
              <a:extLst>
                <a:ext uri="{FF2B5EF4-FFF2-40B4-BE49-F238E27FC236}">
                  <a16:creationId xmlns:a16="http://schemas.microsoft.com/office/drawing/2014/main" id="{FDC9ABBD-31DE-3FEE-3987-583DE151181E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73FD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整合力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0173FD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93" name="组合 192">
            <a:extLst>
              <a:ext uri="{FF2B5EF4-FFF2-40B4-BE49-F238E27FC236}">
                <a16:creationId xmlns:a16="http://schemas.microsoft.com/office/drawing/2014/main" id="{F1E44EC0-E6FA-5AF6-3ED4-BD3AC24A9907}"/>
              </a:ext>
            </a:extLst>
          </p:cNvPr>
          <p:cNvGrpSpPr/>
          <p:nvPr/>
        </p:nvGrpSpPr>
        <p:grpSpPr>
          <a:xfrm>
            <a:off x="243792" y="6801719"/>
            <a:ext cx="1298833" cy="1387816"/>
            <a:chOff x="607" y="2581453"/>
            <a:chExt cx="1298833" cy="1387816"/>
          </a:xfrm>
        </p:grpSpPr>
        <p:sp>
          <p:nvSpPr>
            <p:cNvPr id="194" name="文本框 193">
              <a:extLst>
                <a:ext uri="{FF2B5EF4-FFF2-40B4-BE49-F238E27FC236}">
                  <a16:creationId xmlns:a16="http://schemas.microsoft.com/office/drawing/2014/main" id="{707DCEAF-673D-827C-DDD8-42DFD84F2717}"/>
                </a:ext>
              </a:extLst>
            </p:cNvPr>
            <p:cNvSpPr txBox="1"/>
            <p:nvPr/>
          </p:nvSpPr>
          <p:spPr>
            <a:xfrm>
              <a:off x="186635" y="2893077"/>
              <a:ext cx="1112805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设计思维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94253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最小可行性产品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94253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峰终定律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94253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AARRR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漏斗模型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94253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上瘾模型</a:t>
              </a:r>
            </a:p>
          </p:txBody>
        </p:sp>
        <p:sp>
          <p:nvSpPr>
            <p:cNvPr id="195" name="文本框 194">
              <a:extLst>
                <a:ext uri="{FF2B5EF4-FFF2-40B4-BE49-F238E27FC236}">
                  <a16:creationId xmlns:a16="http://schemas.microsoft.com/office/drawing/2014/main" id="{9D2AD375-4CC0-5D15-9994-E6C3C9985F76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94253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设计力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D94253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B9A13069-536C-1A96-7F69-70044AC33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392" y="260387"/>
            <a:ext cx="2688569" cy="15119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082009D-F201-2252-1E84-E2188ECB8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964" y="260387"/>
            <a:ext cx="2688569" cy="15119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984F21E-43CF-558B-3964-E05BC4049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537" y="260387"/>
            <a:ext cx="2688569" cy="151193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B80C771-65F0-05F0-4C77-AE67373E6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109" y="260387"/>
            <a:ext cx="2688569" cy="15119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D1DDEBD-0FE2-751C-1FB3-E7008B9B5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00680" y="260387"/>
            <a:ext cx="2688569" cy="151193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388EDE-35EB-8E77-AE76-E8F35B0300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0392" y="2036471"/>
            <a:ext cx="2688569" cy="151193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13C604E-AEAB-5082-E176-44F5B99DBA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2964" y="2036471"/>
            <a:ext cx="2688569" cy="151193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76EF79A-1B03-8100-F8BE-FD09C8B56F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5537" y="2036471"/>
            <a:ext cx="2688569" cy="15119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223DFAB-D4E9-1F8B-822C-3F0FBF9502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58109" y="2036471"/>
            <a:ext cx="2688569" cy="151193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79FE52-9D2C-F2A9-BBB6-BB85BA2A6C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00680" y="2036471"/>
            <a:ext cx="2688569" cy="15119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4FBDB1-599B-0CEB-A92C-BD8E08EE49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0392" y="3809507"/>
            <a:ext cx="2688569" cy="15180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3E9B753-B777-4068-FC89-5C6398FDC9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2964" y="3809507"/>
            <a:ext cx="2688569" cy="151803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71D73D4-862A-A437-AC8E-ABB0896477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15537" y="3809507"/>
            <a:ext cx="2688569" cy="15180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9F69453-C2FC-A78B-4D75-CBE5F00DB42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8109" y="3809507"/>
            <a:ext cx="2688569" cy="151803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E893C93-55DB-BF26-7B66-F971A9627BF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800680" y="3809507"/>
            <a:ext cx="2688569" cy="151803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873FA6-C8EC-4A20-A517-2211529EA5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30392" y="5588639"/>
            <a:ext cx="2688569" cy="151193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187FCEE-D140-7E63-ECB6-DF4071FFE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72964" y="5588639"/>
            <a:ext cx="2688569" cy="151193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0ABA698-AFB5-9C9F-002B-C7FB62C115F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15537" y="5588639"/>
            <a:ext cx="2688569" cy="151193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BB4CA65-77E5-67B4-E1D5-B321BA57874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058109" y="5588639"/>
            <a:ext cx="2688569" cy="15119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CA2E20B-6352-88AA-6596-CB1675CF7E3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800680" y="5588639"/>
            <a:ext cx="2688569" cy="15119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ADB48B2-1484-E771-7CCB-21B2F010754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800680" y="9137759"/>
            <a:ext cx="2688569" cy="151803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EEE1C54-9B36-9443-09E5-DB1CC097815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30392" y="9137759"/>
            <a:ext cx="2688569" cy="151803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390BFBC-43F5-D58D-976D-BE18A2CBC4C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572964" y="9137759"/>
            <a:ext cx="2688569" cy="1518036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BE67258F-DABC-6C14-920B-E411C1F38F5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15537" y="9137759"/>
            <a:ext cx="2688569" cy="1518036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A60C6823-D912-3362-5B39-1402F2C7D14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58109" y="9137759"/>
            <a:ext cx="2688569" cy="1518036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1E9FFAAD-3EAB-B662-96F3-F3A20AACE48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30392" y="7364723"/>
            <a:ext cx="2688569" cy="1511939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510FF4DF-2FD6-5200-7D20-A7D6FDE3EC2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572964" y="7364723"/>
            <a:ext cx="2688569" cy="1511939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38F714B2-3813-A29B-373E-765773B562E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15537" y="7364723"/>
            <a:ext cx="2688569" cy="151193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694CA2E7-DF70-24AA-C1A1-3FC223AFEB5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058109" y="7364723"/>
            <a:ext cx="2688569" cy="1511939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7355E699-273B-8DA4-0EB0-14661F33DB4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3800680" y="7364723"/>
            <a:ext cx="2688569" cy="1511939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06365E21-5A12-5AEE-BC6E-570E8F3AB39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830392" y="10916892"/>
            <a:ext cx="2688569" cy="1511939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EB47143F-C6C4-DAB2-4840-F2810778DC8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572964" y="10916892"/>
            <a:ext cx="2688569" cy="1511939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1D3DD6A8-47AF-03B6-75D1-5721F677BEE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315537" y="10916892"/>
            <a:ext cx="2688569" cy="1511939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C2C305B4-63F1-FEFC-A7E7-E61826F75C1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1058109" y="10916892"/>
            <a:ext cx="2688569" cy="1511939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530395CE-B76A-C268-A9DB-FA84E3E730E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3800680" y="10916892"/>
            <a:ext cx="2688569" cy="1511939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B3B6AE71-3DE9-16B0-F40B-ED7BBD4239ED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830392" y="12692974"/>
            <a:ext cx="2688569" cy="1511939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9131168B-A27A-8DA5-F171-45B20F57C0BC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572964" y="12692974"/>
            <a:ext cx="2688569" cy="1511939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162A90C3-B0BB-583C-0889-29188960200F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315537" y="12692974"/>
            <a:ext cx="2688569" cy="151193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2090A051-319C-B947-2D21-433F20A4B4C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058109" y="12692974"/>
            <a:ext cx="2688569" cy="1511939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C759EE5A-BB05-0296-C76B-9E8D8E19C3A7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3800680" y="12692974"/>
            <a:ext cx="268856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20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87">
            <a:extLst>
              <a:ext uri="{FF2B5EF4-FFF2-40B4-BE49-F238E27FC236}">
                <a16:creationId xmlns:a16="http://schemas.microsoft.com/office/drawing/2014/main" id="{6D0BD858-6FD7-A2F9-3B97-6D7B1DE14637}"/>
              </a:ext>
            </a:extLst>
          </p:cNvPr>
          <p:cNvSpPr/>
          <p:nvPr/>
        </p:nvSpPr>
        <p:spPr>
          <a:xfrm>
            <a:off x="2657242" y="175457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BEB5859-0F48-A7EC-B5A3-141C0199C1CE}"/>
              </a:ext>
            </a:extLst>
          </p:cNvPr>
          <p:cNvSpPr/>
          <p:nvPr/>
        </p:nvSpPr>
        <p:spPr>
          <a:xfrm>
            <a:off x="1837051" y="175457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2B823C7A-6B5E-3F33-0A4F-98592370F1EE}"/>
              </a:ext>
            </a:extLst>
          </p:cNvPr>
          <p:cNvSpPr txBox="1"/>
          <p:nvPr/>
        </p:nvSpPr>
        <p:spPr>
          <a:xfrm>
            <a:off x="1936599" y="429177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学习力</a:t>
            </a: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4701D8EC-2ADA-5D96-9EB6-559DDC89D807}"/>
              </a:ext>
            </a:extLst>
          </p:cNvPr>
          <p:cNvSpPr/>
          <p:nvPr/>
        </p:nvSpPr>
        <p:spPr>
          <a:xfrm>
            <a:off x="2657242" y="1951541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65915B33-6E73-57E8-2A89-6C1A9A33989F}"/>
              </a:ext>
            </a:extLst>
          </p:cNvPr>
          <p:cNvSpPr/>
          <p:nvPr/>
        </p:nvSpPr>
        <p:spPr>
          <a:xfrm>
            <a:off x="1837051" y="1951541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186CB152-3E88-6A60-EA44-9C5383E2BA6B}"/>
              </a:ext>
            </a:extLst>
          </p:cNvPr>
          <p:cNvSpPr txBox="1"/>
          <p:nvPr/>
        </p:nvSpPr>
        <p:spPr>
          <a:xfrm>
            <a:off x="1936599" y="2205261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思考力</a:t>
            </a: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6E0B0944-61C4-22DA-5093-B8C254EBFB80}"/>
              </a:ext>
            </a:extLst>
          </p:cNvPr>
          <p:cNvSpPr/>
          <p:nvPr/>
        </p:nvSpPr>
        <p:spPr>
          <a:xfrm>
            <a:off x="2657242" y="3727625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E7FD9C22-2A2C-C713-F60D-CC998CA2DED9}"/>
              </a:ext>
            </a:extLst>
          </p:cNvPr>
          <p:cNvSpPr/>
          <p:nvPr/>
        </p:nvSpPr>
        <p:spPr>
          <a:xfrm>
            <a:off x="1837051" y="3727625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33A56D5A-EAD5-3B13-DA66-E6A015491579}"/>
              </a:ext>
            </a:extLst>
          </p:cNvPr>
          <p:cNvSpPr txBox="1"/>
          <p:nvPr/>
        </p:nvSpPr>
        <p:spPr>
          <a:xfrm>
            <a:off x="1936599" y="3981345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创造力</a:t>
            </a: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65FAFC9F-F9DC-CECD-1931-75B465450A9E}"/>
              </a:ext>
            </a:extLst>
          </p:cNvPr>
          <p:cNvSpPr/>
          <p:nvPr/>
        </p:nvSpPr>
        <p:spPr>
          <a:xfrm>
            <a:off x="2657242" y="5503709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F48AA622-3B66-D739-6E6C-227FB4345501}"/>
              </a:ext>
            </a:extLst>
          </p:cNvPr>
          <p:cNvSpPr/>
          <p:nvPr/>
        </p:nvSpPr>
        <p:spPr>
          <a:xfrm>
            <a:off x="1837051" y="5503709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79DE6EA6-175D-E18E-7D61-6237603959EF}"/>
              </a:ext>
            </a:extLst>
          </p:cNvPr>
          <p:cNvSpPr txBox="1"/>
          <p:nvPr/>
        </p:nvSpPr>
        <p:spPr>
          <a:xfrm>
            <a:off x="1936599" y="5757429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设计力</a:t>
            </a:r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C80C11CF-CF45-5BD0-A274-A623E784CAA1}"/>
              </a:ext>
            </a:extLst>
          </p:cNvPr>
          <p:cNvSpPr/>
          <p:nvPr/>
        </p:nvSpPr>
        <p:spPr>
          <a:xfrm>
            <a:off x="2657242" y="7279793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EEA676A1-17EF-9016-30B4-0FC778C21BD8}"/>
              </a:ext>
            </a:extLst>
          </p:cNvPr>
          <p:cNvSpPr/>
          <p:nvPr/>
        </p:nvSpPr>
        <p:spPr>
          <a:xfrm>
            <a:off x="1837051" y="7279793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042BDC0E-8D89-D57E-1C58-7A62E423DA43}"/>
              </a:ext>
            </a:extLst>
          </p:cNvPr>
          <p:cNvSpPr txBox="1"/>
          <p:nvPr/>
        </p:nvSpPr>
        <p:spPr>
          <a:xfrm>
            <a:off x="1936599" y="7533513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共情力</a:t>
            </a: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BA6DC66E-B9B8-882F-92E4-99A7CA56DD7F}"/>
              </a:ext>
            </a:extLst>
          </p:cNvPr>
          <p:cNvSpPr/>
          <p:nvPr/>
        </p:nvSpPr>
        <p:spPr>
          <a:xfrm>
            <a:off x="2657242" y="9055877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5" name="矩形 134">
            <a:extLst>
              <a:ext uri="{FF2B5EF4-FFF2-40B4-BE49-F238E27FC236}">
                <a16:creationId xmlns:a16="http://schemas.microsoft.com/office/drawing/2014/main" id="{189602DB-5981-088F-8D19-C416D503C194}"/>
              </a:ext>
            </a:extLst>
          </p:cNvPr>
          <p:cNvSpPr/>
          <p:nvPr/>
        </p:nvSpPr>
        <p:spPr>
          <a:xfrm>
            <a:off x="1837051" y="9055877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CF637CF6-D94D-6B30-3DBE-0E324C7D3808}"/>
              </a:ext>
            </a:extLst>
          </p:cNvPr>
          <p:cNvSpPr txBox="1"/>
          <p:nvPr/>
        </p:nvSpPr>
        <p:spPr>
          <a:xfrm>
            <a:off x="1936599" y="9309597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故事力</a:t>
            </a: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046A23FE-5A57-AEAD-A24D-F4C4461728AE}"/>
              </a:ext>
            </a:extLst>
          </p:cNvPr>
          <p:cNvSpPr/>
          <p:nvPr/>
        </p:nvSpPr>
        <p:spPr>
          <a:xfrm>
            <a:off x="2657242" y="10831961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4" name="矩形 143">
            <a:extLst>
              <a:ext uri="{FF2B5EF4-FFF2-40B4-BE49-F238E27FC236}">
                <a16:creationId xmlns:a16="http://schemas.microsoft.com/office/drawing/2014/main" id="{BCDD8F62-95E5-2616-3B89-AEFA44E2F453}"/>
              </a:ext>
            </a:extLst>
          </p:cNvPr>
          <p:cNvSpPr/>
          <p:nvPr/>
        </p:nvSpPr>
        <p:spPr>
          <a:xfrm>
            <a:off x="1837051" y="10831961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F0C43111-00AF-1878-0A1E-C0C558476916}"/>
              </a:ext>
            </a:extLst>
          </p:cNvPr>
          <p:cNvSpPr txBox="1"/>
          <p:nvPr/>
        </p:nvSpPr>
        <p:spPr>
          <a:xfrm>
            <a:off x="1936599" y="11085681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领导力</a:t>
            </a: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AAAD7732-2E61-52C5-1F3B-3853930EE0A6}"/>
              </a:ext>
            </a:extLst>
          </p:cNvPr>
          <p:cNvSpPr/>
          <p:nvPr/>
        </p:nvSpPr>
        <p:spPr>
          <a:xfrm>
            <a:off x="2657242" y="12608043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A24A9E6F-11C2-D197-CEF0-FAFC11E8D33F}"/>
              </a:ext>
            </a:extLst>
          </p:cNvPr>
          <p:cNvSpPr/>
          <p:nvPr/>
        </p:nvSpPr>
        <p:spPr>
          <a:xfrm>
            <a:off x="1837051" y="12608043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FC3557C0-603C-DF80-B0C2-4745C9D77AC8}"/>
              </a:ext>
            </a:extLst>
          </p:cNvPr>
          <p:cNvSpPr txBox="1"/>
          <p:nvPr/>
        </p:nvSpPr>
        <p:spPr>
          <a:xfrm>
            <a:off x="1936599" y="12861763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整合力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CE5C5AF-65EE-5B06-5D8A-6E9341122AB0}"/>
              </a:ext>
            </a:extLst>
          </p:cNvPr>
          <p:cNvGrpSpPr/>
          <p:nvPr/>
        </p:nvGrpSpPr>
        <p:grpSpPr>
          <a:xfrm>
            <a:off x="303450" y="175457"/>
            <a:ext cx="1179516" cy="1593758"/>
            <a:chOff x="396240" y="277146"/>
            <a:chExt cx="1210588" cy="1541268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D351DBF-868B-7F7E-EDB4-1221387506DB}"/>
                </a:ext>
              </a:extLst>
            </p:cNvPr>
            <p:cNvSpPr txBox="1"/>
            <p:nvPr/>
          </p:nvSpPr>
          <p:spPr>
            <a:xfrm>
              <a:off x="396240" y="277146"/>
              <a:ext cx="121058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89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知识</a:t>
              </a:r>
              <a:endParaRPr kumimoji="0" lang="en-US" altLang="zh-CN" sz="389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89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地图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A56D36D-B8F1-765C-402C-D3B73C992052}"/>
                </a:ext>
              </a:extLst>
            </p:cNvPr>
            <p:cNvSpPr txBox="1"/>
            <p:nvPr/>
          </p:nvSpPr>
          <p:spPr>
            <a:xfrm>
              <a:off x="428006" y="1600585"/>
              <a:ext cx="1147055" cy="217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L" panose="00020600040101010101" pitchFamily="18" charset="-122"/>
                  <a:ea typeface="阿里巴巴普惠体 L" panose="00020600040101010101" pitchFamily="18" charset="-122"/>
                  <a:cs typeface="阿里巴巴普惠体 L" panose="00020600040101010101" pitchFamily="18" charset="-122"/>
                </a:rPr>
                <a:t>KNOWLEDGE OF MAP</a:t>
              </a:r>
              <a:endParaRPr kumimoji="0" lang="zh-CN" altLang="en-US" sz="7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86E69BF-5B96-FDE5-42A3-CAB73D4E1D0A}"/>
              </a:ext>
            </a:extLst>
          </p:cNvPr>
          <p:cNvSpPr/>
          <p:nvPr/>
        </p:nvSpPr>
        <p:spPr>
          <a:xfrm>
            <a:off x="208987" y="1857258"/>
            <a:ext cx="1368442" cy="12432586"/>
          </a:xfrm>
          <a:prstGeom prst="roundRect">
            <a:avLst>
              <a:gd name="adj" fmla="val 79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7F8839D-EBF6-FFA5-E1F2-82D6E27B17A5}"/>
              </a:ext>
            </a:extLst>
          </p:cNvPr>
          <p:cNvSpPr txBox="1"/>
          <p:nvPr/>
        </p:nvSpPr>
        <p:spPr>
          <a:xfrm>
            <a:off x="303450" y="1960346"/>
            <a:ext cx="1179516" cy="413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949" b="0" i="0" u="none" strike="noStrike" kern="1200" cap="none" spc="0" normalizeH="0" baseline="0" noProof="0">
                <a:ln>
                  <a:noFill/>
                </a:ln>
                <a:solidFill>
                  <a:srgbClr val="D74A41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内容目录</a:t>
            </a:r>
          </a:p>
        </p:txBody>
      </p:sp>
      <p:grpSp>
        <p:nvGrpSpPr>
          <p:cNvPr id="174" name="组合 173">
            <a:extLst>
              <a:ext uri="{FF2B5EF4-FFF2-40B4-BE49-F238E27FC236}">
                <a16:creationId xmlns:a16="http://schemas.microsoft.com/office/drawing/2014/main" id="{CC5F0A02-0795-94BB-2A86-EC8DAEF3FDB7}"/>
              </a:ext>
            </a:extLst>
          </p:cNvPr>
          <p:cNvGrpSpPr/>
          <p:nvPr/>
        </p:nvGrpSpPr>
        <p:grpSpPr>
          <a:xfrm>
            <a:off x="264419" y="2317174"/>
            <a:ext cx="1257578" cy="1410451"/>
            <a:chOff x="607" y="2581453"/>
            <a:chExt cx="1257578" cy="1410451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A4B4359-EEF8-5A89-DB3B-B0E0AA5F4316}"/>
                </a:ext>
              </a:extLst>
            </p:cNvPr>
            <p:cNvSpPr txBox="1"/>
            <p:nvPr/>
          </p:nvSpPr>
          <p:spPr>
            <a:xfrm>
              <a:off x="186635" y="2893077"/>
              <a:ext cx="841897" cy="1098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74A4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学习金字塔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74A4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74A4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费曼学习法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74A4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74A4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刻意练习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74A4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D74A4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RIA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74A4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阅读法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74A4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74A4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二八定律</a:t>
              </a:r>
            </a:p>
          </p:txBody>
        </p:sp>
        <p:sp>
          <p:nvSpPr>
            <p:cNvPr id="173" name="文本框 172">
              <a:extLst>
                <a:ext uri="{FF2B5EF4-FFF2-40B4-BE49-F238E27FC236}">
                  <a16:creationId xmlns:a16="http://schemas.microsoft.com/office/drawing/2014/main" id="{ACFFF608-15E1-E13F-5171-D72186728D26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74A41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学习力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D74A4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75" name="组合 174">
            <a:extLst>
              <a:ext uri="{FF2B5EF4-FFF2-40B4-BE49-F238E27FC236}">
                <a16:creationId xmlns:a16="http://schemas.microsoft.com/office/drawing/2014/main" id="{1D784527-5508-9D55-543F-193152A8734B}"/>
              </a:ext>
            </a:extLst>
          </p:cNvPr>
          <p:cNvGrpSpPr/>
          <p:nvPr/>
        </p:nvGrpSpPr>
        <p:grpSpPr>
          <a:xfrm>
            <a:off x="264419" y="3813199"/>
            <a:ext cx="1257578" cy="1387816"/>
            <a:chOff x="607" y="2581453"/>
            <a:chExt cx="1257578" cy="1387816"/>
          </a:xfrm>
        </p:grpSpPr>
        <p:sp>
          <p:nvSpPr>
            <p:cNvPr id="176" name="文本框 175">
              <a:extLst>
                <a:ext uri="{FF2B5EF4-FFF2-40B4-BE49-F238E27FC236}">
                  <a16:creationId xmlns:a16="http://schemas.microsoft.com/office/drawing/2014/main" id="{F7FB4008-DF44-D893-9414-12FB3C041F85}"/>
                </a:ext>
              </a:extLst>
            </p:cNvPr>
            <p:cNvSpPr txBox="1"/>
            <p:nvPr/>
          </p:nvSpPr>
          <p:spPr>
            <a:xfrm>
              <a:off x="186635" y="2893077"/>
              <a:ext cx="982961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D74A4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SWOT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74A4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分析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74A4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74A4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黄金圈法则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74A4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D74A4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5W1H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74A4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分析法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74A4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D74A4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10/10/10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74A4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法则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D74A4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D74A4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思维导图</a:t>
              </a:r>
            </a:p>
          </p:txBody>
        </p:sp>
        <p:sp>
          <p:nvSpPr>
            <p:cNvPr id="177" name="文本框 176">
              <a:extLst>
                <a:ext uri="{FF2B5EF4-FFF2-40B4-BE49-F238E27FC236}">
                  <a16:creationId xmlns:a16="http://schemas.microsoft.com/office/drawing/2014/main" id="{FBE562B1-70C1-1ABF-62FF-EB342A90C4C3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74A41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思考力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D74A4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78" name="组合 177">
            <a:extLst>
              <a:ext uri="{FF2B5EF4-FFF2-40B4-BE49-F238E27FC236}">
                <a16:creationId xmlns:a16="http://schemas.microsoft.com/office/drawing/2014/main" id="{BE5CAC78-64D8-9A83-9557-BEB5085BE458}"/>
              </a:ext>
            </a:extLst>
          </p:cNvPr>
          <p:cNvGrpSpPr/>
          <p:nvPr/>
        </p:nvGrpSpPr>
        <p:grpSpPr>
          <a:xfrm>
            <a:off x="246196" y="5307459"/>
            <a:ext cx="1257578" cy="1387816"/>
            <a:chOff x="607" y="2581453"/>
            <a:chExt cx="1257578" cy="1387816"/>
          </a:xfrm>
        </p:grpSpPr>
        <p:sp>
          <p:nvSpPr>
            <p:cNvPr id="179" name="文本框 178">
              <a:extLst>
                <a:ext uri="{FF2B5EF4-FFF2-40B4-BE49-F238E27FC236}">
                  <a16:creationId xmlns:a16="http://schemas.microsoft.com/office/drawing/2014/main" id="{7F0552EA-1E61-6775-10B9-BF6DD9BEF7B6}"/>
                </a:ext>
              </a:extLst>
            </p:cNvPr>
            <p:cNvSpPr txBox="1"/>
            <p:nvPr/>
          </p:nvSpPr>
          <p:spPr>
            <a:xfrm>
              <a:off x="186635" y="2893077"/>
              <a:ext cx="1032655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六顶思考帽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头脑风暴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逆向思维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类比思维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SCAMPER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创新</a:t>
              </a:r>
            </a:p>
          </p:txBody>
        </p:sp>
        <p:sp>
          <p:nvSpPr>
            <p:cNvPr id="180" name="文本框 179">
              <a:extLst>
                <a:ext uri="{FF2B5EF4-FFF2-40B4-BE49-F238E27FC236}">
                  <a16:creationId xmlns:a16="http://schemas.microsoft.com/office/drawing/2014/main" id="{DCAC9FB0-B1E5-3D5E-DCE9-CA3146E9B8CF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创造力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81" name="组合 180">
            <a:extLst>
              <a:ext uri="{FF2B5EF4-FFF2-40B4-BE49-F238E27FC236}">
                <a16:creationId xmlns:a16="http://schemas.microsoft.com/office/drawing/2014/main" id="{5AC26B3D-3084-733A-F7C2-6CE488E9F31F}"/>
              </a:ext>
            </a:extLst>
          </p:cNvPr>
          <p:cNvGrpSpPr/>
          <p:nvPr/>
        </p:nvGrpSpPr>
        <p:grpSpPr>
          <a:xfrm>
            <a:off x="264419" y="8295979"/>
            <a:ext cx="1257578" cy="1387816"/>
            <a:chOff x="607" y="2581453"/>
            <a:chExt cx="1257578" cy="1387816"/>
          </a:xfrm>
        </p:grpSpPr>
        <p:sp>
          <p:nvSpPr>
            <p:cNvPr id="182" name="文本框 181">
              <a:extLst>
                <a:ext uri="{FF2B5EF4-FFF2-40B4-BE49-F238E27FC236}">
                  <a16:creationId xmlns:a16="http://schemas.microsoft.com/office/drawing/2014/main" id="{6EC924E1-6AF8-E26B-9A86-2DDC83099F98}"/>
                </a:ext>
              </a:extLst>
            </p:cNvPr>
            <p:cNvSpPr txBox="1"/>
            <p:nvPr/>
          </p:nvSpPr>
          <p:spPr>
            <a:xfrm>
              <a:off x="186635" y="2893077"/>
              <a:ext cx="954107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五大圈层模型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高效倾听模型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情绪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ABC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乔哈里视窗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冰山模型</a:t>
              </a:r>
            </a:p>
          </p:txBody>
        </p:sp>
        <p:sp>
          <p:nvSpPr>
            <p:cNvPr id="183" name="文本框 182">
              <a:extLst>
                <a:ext uri="{FF2B5EF4-FFF2-40B4-BE49-F238E27FC236}">
                  <a16:creationId xmlns:a16="http://schemas.microsoft.com/office/drawing/2014/main" id="{5914F512-588B-B9F8-EE6C-2FD85B1F141B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共情力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84" name="组合 183">
            <a:extLst>
              <a:ext uri="{FF2B5EF4-FFF2-40B4-BE49-F238E27FC236}">
                <a16:creationId xmlns:a16="http://schemas.microsoft.com/office/drawing/2014/main" id="{AA2FB207-AF39-6FED-94F5-774D762E9B25}"/>
              </a:ext>
            </a:extLst>
          </p:cNvPr>
          <p:cNvGrpSpPr/>
          <p:nvPr/>
        </p:nvGrpSpPr>
        <p:grpSpPr>
          <a:xfrm>
            <a:off x="264419" y="9790239"/>
            <a:ext cx="1257578" cy="1387816"/>
            <a:chOff x="607" y="2581453"/>
            <a:chExt cx="1257578" cy="1387816"/>
          </a:xfrm>
        </p:grpSpPr>
        <p:sp>
          <p:nvSpPr>
            <p:cNvPr id="185" name="文本框 184">
              <a:extLst>
                <a:ext uri="{FF2B5EF4-FFF2-40B4-BE49-F238E27FC236}">
                  <a16:creationId xmlns:a16="http://schemas.microsoft.com/office/drawing/2014/main" id="{6B25DA71-775F-FABF-FC37-180C009334FF}"/>
                </a:ext>
              </a:extLst>
            </p:cNvPr>
            <p:cNvSpPr txBox="1"/>
            <p:nvPr/>
          </p:nvSpPr>
          <p:spPr>
            <a:xfrm>
              <a:off x="186635" y="2893077"/>
              <a:ext cx="954107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故事五要素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SCQA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STAR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STORY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英雄之旅模型</a:t>
              </a:r>
            </a:p>
          </p:txBody>
        </p:sp>
        <p:sp>
          <p:nvSpPr>
            <p:cNvPr id="186" name="文本框 185">
              <a:extLst>
                <a:ext uri="{FF2B5EF4-FFF2-40B4-BE49-F238E27FC236}">
                  <a16:creationId xmlns:a16="http://schemas.microsoft.com/office/drawing/2014/main" id="{5324E9A1-4305-DE24-693E-C81A01ABB522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故事力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87" name="组合 186">
            <a:extLst>
              <a:ext uri="{FF2B5EF4-FFF2-40B4-BE49-F238E27FC236}">
                <a16:creationId xmlns:a16="http://schemas.microsoft.com/office/drawing/2014/main" id="{A427B4CF-91FB-CEA5-4296-7521B17FF1A6}"/>
              </a:ext>
            </a:extLst>
          </p:cNvPr>
          <p:cNvGrpSpPr/>
          <p:nvPr/>
        </p:nvGrpSpPr>
        <p:grpSpPr>
          <a:xfrm>
            <a:off x="259020" y="11284499"/>
            <a:ext cx="1268376" cy="1387816"/>
            <a:chOff x="607" y="2581453"/>
            <a:chExt cx="1268376" cy="1387816"/>
          </a:xfrm>
        </p:grpSpPr>
        <p:sp>
          <p:nvSpPr>
            <p:cNvPr id="188" name="文本框 187">
              <a:extLst>
                <a:ext uri="{FF2B5EF4-FFF2-40B4-BE49-F238E27FC236}">
                  <a16:creationId xmlns:a16="http://schemas.microsoft.com/office/drawing/2014/main" id="{A6B7F556-6F1D-6C3C-D5BF-A2081F02D047}"/>
                </a:ext>
              </a:extLst>
            </p:cNvPr>
            <p:cNvSpPr txBox="1"/>
            <p:nvPr/>
          </p:nvSpPr>
          <p:spPr>
            <a:xfrm>
              <a:off x="186635" y="2893077"/>
              <a:ext cx="1082348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领导力梯队模型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情景领导力模型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GROW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教练模型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管理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4C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TOPIC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</a:p>
          </p:txBody>
        </p:sp>
        <p:sp>
          <p:nvSpPr>
            <p:cNvPr id="189" name="文本框 188">
              <a:extLst>
                <a:ext uri="{FF2B5EF4-FFF2-40B4-BE49-F238E27FC236}">
                  <a16:creationId xmlns:a16="http://schemas.microsoft.com/office/drawing/2014/main" id="{950FC635-01AD-FA71-0D1F-697CB590BDDB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领导力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90" name="组合 189">
            <a:extLst>
              <a:ext uri="{FF2B5EF4-FFF2-40B4-BE49-F238E27FC236}">
                <a16:creationId xmlns:a16="http://schemas.microsoft.com/office/drawing/2014/main" id="{0800E7A2-617E-54C9-D6C9-2ABB93441A39}"/>
              </a:ext>
            </a:extLst>
          </p:cNvPr>
          <p:cNvGrpSpPr/>
          <p:nvPr/>
        </p:nvGrpSpPr>
        <p:grpSpPr>
          <a:xfrm>
            <a:off x="264419" y="12778761"/>
            <a:ext cx="1257578" cy="1387816"/>
            <a:chOff x="607" y="2581453"/>
            <a:chExt cx="1257578" cy="1387816"/>
          </a:xfrm>
        </p:grpSpPr>
        <p:sp>
          <p:nvSpPr>
            <p:cNvPr id="191" name="文本框 190">
              <a:extLst>
                <a:ext uri="{FF2B5EF4-FFF2-40B4-BE49-F238E27FC236}">
                  <a16:creationId xmlns:a16="http://schemas.microsoft.com/office/drawing/2014/main" id="{1E995F71-C40B-A73A-E3F6-8F8A3CAE38B1}"/>
                </a:ext>
              </a:extLst>
            </p:cNvPr>
            <p:cNvSpPr txBox="1"/>
            <p:nvPr/>
          </p:nvSpPr>
          <p:spPr>
            <a:xfrm>
              <a:off x="186635" y="2893077"/>
              <a:ext cx="957313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杠杆思维模型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POA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行动模型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系统思维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整合思维模型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多元思维模型</a:t>
              </a:r>
            </a:p>
          </p:txBody>
        </p:sp>
        <p:sp>
          <p:nvSpPr>
            <p:cNvPr id="192" name="文本框 191">
              <a:extLst>
                <a:ext uri="{FF2B5EF4-FFF2-40B4-BE49-F238E27FC236}">
                  <a16:creationId xmlns:a16="http://schemas.microsoft.com/office/drawing/2014/main" id="{FDC9ABBD-31DE-3FEE-3987-583DE151181E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整合力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93" name="组合 192">
            <a:extLst>
              <a:ext uri="{FF2B5EF4-FFF2-40B4-BE49-F238E27FC236}">
                <a16:creationId xmlns:a16="http://schemas.microsoft.com/office/drawing/2014/main" id="{F1E44EC0-E6FA-5AF6-3ED4-BD3AC24A9907}"/>
              </a:ext>
            </a:extLst>
          </p:cNvPr>
          <p:cNvGrpSpPr/>
          <p:nvPr/>
        </p:nvGrpSpPr>
        <p:grpSpPr>
          <a:xfrm>
            <a:off x="243792" y="6801719"/>
            <a:ext cx="1298833" cy="1387816"/>
            <a:chOff x="607" y="2581453"/>
            <a:chExt cx="1298833" cy="1387816"/>
          </a:xfrm>
        </p:grpSpPr>
        <p:sp>
          <p:nvSpPr>
            <p:cNvPr id="194" name="文本框 193">
              <a:extLst>
                <a:ext uri="{FF2B5EF4-FFF2-40B4-BE49-F238E27FC236}">
                  <a16:creationId xmlns:a16="http://schemas.microsoft.com/office/drawing/2014/main" id="{707DCEAF-673D-827C-DDD8-42DFD84F2717}"/>
                </a:ext>
              </a:extLst>
            </p:cNvPr>
            <p:cNvSpPr txBox="1"/>
            <p:nvPr/>
          </p:nvSpPr>
          <p:spPr>
            <a:xfrm>
              <a:off x="186635" y="2893077"/>
              <a:ext cx="1112805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设计思维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最小可行性产品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峰终定律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AARRR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漏斗模型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上瘾模型</a:t>
              </a:r>
            </a:p>
          </p:txBody>
        </p:sp>
        <p:sp>
          <p:nvSpPr>
            <p:cNvPr id="195" name="文本框 194">
              <a:extLst>
                <a:ext uri="{FF2B5EF4-FFF2-40B4-BE49-F238E27FC236}">
                  <a16:creationId xmlns:a16="http://schemas.microsoft.com/office/drawing/2014/main" id="{9D2AD375-4CC0-5D15-9994-E6C3C9985F76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设计力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E71B1B9E-C626-738E-5129-6E00087E8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392" y="260387"/>
            <a:ext cx="2688569" cy="15119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61CB966-4A28-6FAC-2CB4-3954249C4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964" y="260387"/>
            <a:ext cx="2688569" cy="15119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88CD934-BE1E-04D4-80A8-03D4A11F0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537" y="260387"/>
            <a:ext cx="2688569" cy="151193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C6BD734-1342-FC98-0542-CB72788B0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109" y="260387"/>
            <a:ext cx="2688569" cy="15119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95F282D-E688-53C4-3287-9E28CC667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00680" y="260387"/>
            <a:ext cx="2688569" cy="151193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B654290-E207-D89B-5D09-B13A0D6601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0392" y="2036471"/>
            <a:ext cx="2688569" cy="151193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F71F6B-D6DA-A225-C578-49BD616D41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2964" y="2036471"/>
            <a:ext cx="2688569" cy="151193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669F1F2-8068-3362-B36D-2E9BD3469C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5537" y="2036471"/>
            <a:ext cx="2688569" cy="15119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FF6F014-A655-E07F-96E7-9412069114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58109" y="2036471"/>
            <a:ext cx="2688569" cy="151193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0D58C1-5B5A-302E-71DE-8A605BBE7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00680" y="2036471"/>
            <a:ext cx="2688569" cy="15119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0027BD-A4C7-CB11-091E-1C2C6C8B31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00680" y="3809507"/>
            <a:ext cx="2688569" cy="15180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D9B2FC8-C685-7552-EA72-8A5E8485F4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30392" y="3809507"/>
            <a:ext cx="2688569" cy="151803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B42FB7-50A0-6C01-E524-4593B5D1CD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72964" y="3809507"/>
            <a:ext cx="2688569" cy="15180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3EDA914-9EB0-756D-3580-5586984FF7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15537" y="3809507"/>
            <a:ext cx="2688569" cy="151803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614025C-97D8-EDA0-56D3-345FABCBBD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58109" y="3809507"/>
            <a:ext cx="2688569" cy="151803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288272B-EAA3-4CDF-BD98-515446EB49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800680" y="5588639"/>
            <a:ext cx="2688569" cy="151193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70F8A74-2A46-5044-4BAF-025AD306CF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58109" y="5588639"/>
            <a:ext cx="2688569" cy="151193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9DF68C-71F0-E9E7-6DC5-A006EE346AA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15537" y="5588639"/>
            <a:ext cx="2688569" cy="151193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68960F6-2E90-14A1-9E2A-2BE631DE553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72964" y="5588639"/>
            <a:ext cx="2688569" cy="15119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9548113-F65A-8058-DF7E-EAAAD8F4AC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30392" y="5588639"/>
            <a:ext cx="2688569" cy="15119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981EFA-CAA8-26BC-BFAA-22EA45573C9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30392" y="7364723"/>
            <a:ext cx="2688569" cy="151193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9F7CC7B-4179-2825-5759-4395E304D93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572964" y="7364723"/>
            <a:ext cx="2688569" cy="151193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B7D6EB8-B855-8A79-7E56-BE6D547AE07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15537" y="7364723"/>
            <a:ext cx="2688569" cy="1511939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7D463537-4165-DC9F-8072-326D250A74A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058109" y="7364723"/>
            <a:ext cx="2688569" cy="1511939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55B61A19-A184-CAC9-F64A-64E9322C0E5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800680" y="7364723"/>
            <a:ext cx="2688569" cy="1511939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3C7151A-B926-19B9-3954-484C13E1353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30392" y="9137759"/>
            <a:ext cx="2688569" cy="1518036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E092D189-1687-C006-0F5B-10079C5E00E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572964" y="9137759"/>
            <a:ext cx="2688569" cy="1518036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620CDC90-0542-EE74-EA0E-AE5A180988C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15537" y="9137759"/>
            <a:ext cx="2688569" cy="1518036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7041ECD-37D0-E5B8-BDE7-F161918AFC7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058109" y="9137759"/>
            <a:ext cx="2688569" cy="1518036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8060F2C3-B9FC-4106-8207-BADDFDAA401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3800680" y="9137759"/>
            <a:ext cx="2688569" cy="1518036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211D424E-8564-46DC-DB0D-FA7AAF76D40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830392" y="10916892"/>
            <a:ext cx="2688569" cy="1511939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5C4796A8-B93C-0B96-6E6E-EF1A91B1CAE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572964" y="10916892"/>
            <a:ext cx="2688569" cy="1511939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316E3737-58B2-19D6-9504-58141236597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315537" y="10916892"/>
            <a:ext cx="2688569" cy="1511939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81A8405F-AE6C-FB67-F358-BCFE5309BD2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1058109" y="10916892"/>
            <a:ext cx="2688569" cy="1511939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68188373-D0D7-1CE5-A12D-C4639436CF0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3800680" y="10916892"/>
            <a:ext cx="2688569" cy="1511939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75AAB028-58DE-BB6C-3C72-C27A75D6DD5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830392" y="12692974"/>
            <a:ext cx="2688569" cy="1511939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17DCA0D6-2E18-9115-6C0A-2C00C8EE29B4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572964" y="12692974"/>
            <a:ext cx="2688569" cy="1511939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80290EF9-4B7A-A2A1-83E7-A512B7C3D33A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315537" y="12692974"/>
            <a:ext cx="2688569" cy="151193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5FDFF203-DF5B-5E70-2D62-606F4517E68D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058109" y="12692974"/>
            <a:ext cx="2688569" cy="1511939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F2C6234D-7D41-F522-3EF6-35A3BD076F6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3800680" y="12692974"/>
            <a:ext cx="268856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15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87">
            <a:extLst>
              <a:ext uri="{FF2B5EF4-FFF2-40B4-BE49-F238E27FC236}">
                <a16:creationId xmlns:a16="http://schemas.microsoft.com/office/drawing/2014/main" id="{6D0BD858-6FD7-A2F9-3B97-6D7B1DE14637}"/>
              </a:ext>
            </a:extLst>
          </p:cNvPr>
          <p:cNvSpPr/>
          <p:nvPr/>
        </p:nvSpPr>
        <p:spPr>
          <a:xfrm>
            <a:off x="2657242" y="175457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BEB5859-0F48-A7EC-B5A3-141C0199C1CE}"/>
              </a:ext>
            </a:extLst>
          </p:cNvPr>
          <p:cNvSpPr/>
          <p:nvPr/>
        </p:nvSpPr>
        <p:spPr>
          <a:xfrm>
            <a:off x="1837051" y="175457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2B823C7A-6B5E-3F33-0A4F-98592370F1EE}"/>
              </a:ext>
            </a:extLst>
          </p:cNvPr>
          <p:cNvSpPr txBox="1"/>
          <p:nvPr/>
        </p:nvSpPr>
        <p:spPr>
          <a:xfrm>
            <a:off x="1936599" y="429177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学习力</a:t>
            </a: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4701D8EC-2ADA-5D96-9EB6-559DDC89D807}"/>
              </a:ext>
            </a:extLst>
          </p:cNvPr>
          <p:cNvSpPr/>
          <p:nvPr/>
        </p:nvSpPr>
        <p:spPr>
          <a:xfrm>
            <a:off x="2657242" y="1951541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65915B33-6E73-57E8-2A89-6C1A9A33989F}"/>
              </a:ext>
            </a:extLst>
          </p:cNvPr>
          <p:cNvSpPr/>
          <p:nvPr/>
        </p:nvSpPr>
        <p:spPr>
          <a:xfrm>
            <a:off x="1837051" y="1951541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186CB152-3E88-6A60-EA44-9C5383E2BA6B}"/>
              </a:ext>
            </a:extLst>
          </p:cNvPr>
          <p:cNvSpPr txBox="1"/>
          <p:nvPr/>
        </p:nvSpPr>
        <p:spPr>
          <a:xfrm>
            <a:off x="1936599" y="2205261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思考力</a:t>
            </a: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6E0B0944-61C4-22DA-5093-B8C254EBFB80}"/>
              </a:ext>
            </a:extLst>
          </p:cNvPr>
          <p:cNvSpPr/>
          <p:nvPr/>
        </p:nvSpPr>
        <p:spPr>
          <a:xfrm>
            <a:off x="2657242" y="3727625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E7FD9C22-2A2C-C713-F60D-CC998CA2DED9}"/>
              </a:ext>
            </a:extLst>
          </p:cNvPr>
          <p:cNvSpPr/>
          <p:nvPr/>
        </p:nvSpPr>
        <p:spPr>
          <a:xfrm>
            <a:off x="1837051" y="3727625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33A56D5A-EAD5-3B13-DA66-E6A015491579}"/>
              </a:ext>
            </a:extLst>
          </p:cNvPr>
          <p:cNvSpPr txBox="1"/>
          <p:nvPr/>
        </p:nvSpPr>
        <p:spPr>
          <a:xfrm>
            <a:off x="1936599" y="3981345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创造力</a:t>
            </a: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65FAFC9F-F9DC-CECD-1931-75B465450A9E}"/>
              </a:ext>
            </a:extLst>
          </p:cNvPr>
          <p:cNvSpPr/>
          <p:nvPr/>
        </p:nvSpPr>
        <p:spPr>
          <a:xfrm>
            <a:off x="2657242" y="5503709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F48AA622-3B66-D739-6E6C-227FB4345501}"/>
              </a:ext>
            </a:extLst>
          </p:cNvPr>
          <p:cNvSpPr/>
          <p:nvPr/>
        </p:nvSpPr>
        <p:spPr>
          <a:xfrm>
            <a:off x="1837051" y="5503709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矩形: 圆角 117">
            <a:extLst>
              <a:ext uri="{FF2B5EF4-FFF2-40B4-BE49-F238E27FC236}">
                <a16:creationId xmlns:a16="http://schemas.microsoft.com/office/drawing/2014/main" id="{F8D22F0A-52D5-0C1B-E113-286831D639E8}"/>
              </a:ext>
            </a:extLst>
          </p:cNvPr>
          <p:cNvSpPr/>
          <p:nvPr/>
        </p:nvSpPr>
        <p:spPr>
          <a:xfrm>
            <a:off x="2836852" y="5593754"/>
            <a:ext cx="2675650" cy="1501710"/>
          </a:xfrm>
          <a:prstGeom prst="roundRect">
            <a:avLst>
              <a:gd name="adj" fmla="val 6011"/>
            </a:avLst>
          </a:prstGeom>
          <a:blipFill>
            <a:blip r:embed="rId2"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9" name="矩形: 圆角 118">
            <a:extLst>
              <a:ext uri="{FF2B5EF4-FFF2-40B4-BE49-F238E27FC236}">
                <a16:creationId xmlns:a16="http://schemas.microsoft.com/office/drawing/2014/main" id="{DFD828A8-0A36-9A35-E235-48761AC1C56A}"/>
              </a:ext>
            </a:extLst>
          </p:cNvPr>
          <p:cNvSpPr/>
          <p:nvPr/>
        </p:nvSpPr>
        <p:spPr>
          <a:xfrm>
            <a:off x="5579424" y="5593754"/>
            <a:ext cx="2675650" cy="1501710"/>
          </a:xfrm>
          <a:prstGeom prst="roundRect">
            <a:avLst>
              <a:gd name="adj" fmla="val 6011"/>
            </a:avLst>
          </a:prstGeom>
          <a:blipFill>
            <a:blip r:embed="rId3"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0" name="矩形: 圆角 119">
            <a:extLst>
              <a:ext uri="{FF2B5EF4-FFF2-40B4-BE49-F238E27FC236}">
                <a16:creationId xmlns:a16="http://schemas.microsoft.com/office/drawing/2014/main" id="{313126FE-9A7D-D9AF-79BC-B6F030BF0CFE}"/>
              </a:ext>
            </a:extLst>
          </p:cNvPr>
          <p:cNvSpPr/>
          <p:nvPr/>
        </p:nvSpPr>
        <p:spPr>
          <a:xfrm>
            <a:off x="8321996" y="5593754"/>
            <a:ext cx="2675650" cy="1501710"/>
          </a:xfrm>
          <a:prstGeom prst="roundRect">
            <a:avLst>
              <a:gd name="adj" fmla="val 6011"/>
            </a:avLst>
          </a:prstGeom>
          <a:blipFill>
            <a:blip r:embed="rId4"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1" name="矩形: 圆角 120">
            <a:extLst>
              <a:ext uri="{FF2B5EF4-FFF2-40B4-BE49-F238E27FC236}">
                <a16:creationId xmlns:a16="http://schemas.microsoft.com/office/drawing/2014/main" id="{84401B28-AB06-7512-27B6-4D68F03886DA}"/>
              </a:ext>
            </a:extLst>
          </p:cNvPr>
          <p:cNvSpPr/>
          <p:nvPr/>
        </p:nvSpPr>
        <p:spPr>
          <a:xfrm>
            <a:off x="11064568" y="5593754"/>
            <a:ext cx="2675650" cy="1501710"/>
          </a:xfrm>
          <a:prstGeom prst="roundRect">
            <a:avLst>
              <a:gd name="adj" fmla="val 6011"/>
            </a:avLst>
          </a:prstGeom>
          <a:blipFill>
            <a:blip r:embed="rId5"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2" name="矩形: 圆角 121">
            <a:extLst>
              <a:ext uri="{FF2B5EF4-FFF2-40B4-BE49-F238E27FC236}">
                <a16:creationId xmlns:a16="http://schemas.microsoft.com/office/drawing/2014/main" id="{4B6AFFD5-B8D4-B61F-4C7F-4D485206F8C0}"/>
              </a:ext>
            </a:extLst>
          </p:cNvPr>
          <p:cNvSpPr/>
          <p:nvPr/>
        </p:nvSpPr>
        <p:spPr>
          <a:xfrm>
            <a:off x="13807139" y="5593754"/>
            <a:ext cx="2675650" cy="1501710"/>
          </a:xfrm>
          <a:prstGeom prst="roundRect">
            <a:avLst>
              <a:gd name="adj" fmla="val 6011"/>
            </a:avLst>
          </a:prstGeom>
          <a:blipFill>
            <a:blip r:embed="rId6"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79DE6EA6-175D-E18E-7D61-6237603959EF}"/>
              </a:ext>
            </a:extLst>
          </p:cNvPr>
          <p:cNvSpPr txBox="1"/>
          <p:nvPr/>
        </p:nvSpPr>
        <p:spPr>
          <a:xfrm>
            <a:off x="1936599" y="5757429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设计力</a:t>
            </a:r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C80C11CF-CF45-5BD0-A274-A623E784CAA1}"/>
              </a:ext>
            </a:extLst>
          </p:cNvPr>
          <p:cNvSpPr/>
          <p:nvPr/>
        </p:nvSpPr>
        <p:spPr>
          <a:xfrm>
            <a:off x="2657242" y="7279793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EEA676A1-17EF-9016-30B4-0FC778C21BD8}"/>
              </a:ext>
            </a:extLst>
          </p:cNvPr>
          <p:cNvSpPr/>
          <p:nvPr/>
        </p:nvSpPr>
        <p:spPr>
          <a:xfrm>
            <a:off x="1837051" y="7279793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042BDC0E-8D89-D57E-1C58-7A62E423DA43}"/>
              </a:ext>
            </a:extLst>
          </p:cNvPr>
          <p:cNvSpPr txBox="1"/>
          <p:nvPr/>
        </p:nvSpPr>
        <p:spPr>
          <a:xfrm>
            <a:off x="1936599" y="7533513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共情力</a:t>
            </a: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BA6DC66E-B9B8-882F-92E4-99A7CA56DD7F}"/>
              </a:ext>
            </a:extLst>
          </p:cNvPr>
          <p:cNvSpPr/>
          <p:nvPr/>
        </p:nvSpPr>
        <p:spPr>
          <a:xfrm>
            <a:off x="2657242" y="9055877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5" name="矩形 134">
            <a:extLst>
              <a:ext uri="{FF2B5EF4-FFF2-40B4-BE49-F238E27FC236}">
                <a16:creationId xmlns:a16="http://schemas.microsoft.com/office/drawing/2014/main" id="{189602DB-5981-088F-8D19-C416D503C194}"/>
              </a:ext>
            </a:extLst>
          </p:cNvPr>
          <p:cNvSpPr/>
          <p:nvPr/>
        </p:nvSpPr>
        <p:spPr>
          <a:xfrm>
            <a:off x="1837051" y="9055877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CF637CF6-D94D-6B30-3DBE-0E324C7D3808}"/>
              </a:ext>
            </a:extLst>
          </p:cNvPr>
          <p:cNvSpPr txBox="1"/>
          <p:nvPr/>
        </p:nvSpPr>
        <p:spPr>
          <a:xfrm>
            <a:off x="1936599" y="9309597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故事力</a:t>
            </a: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046A23FE-5A57-AEAD-A24D-F4C4461728AE}"/>
              </a:ext>
            </a:extLst>
          </p:cNvPr>
          <p:cNvSpPr/>
          <p:nvPr/>
        </p:nvSpPr>
        <p:spPr>
          <a:xfrm>
            <a:off x="2657242" y="10831961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4" name="矩形 143">
            <a:extLst>
              <a:ext uri="{FF2B5EF4-FFF2-40B4-BE49-F238E27FC236}">
                <a16:creationId xmlns:a16="http://schemas.microsoft.com/office/drawing/2014/main" id="{BCDD8F62-95E5-2616-3B89-AEFA44E2F453}"/>
              </a:ext>
            </a:extLst>
          </p:cNvPr>
          <p:cNvSpPr/>
          <p:nvPr/>
        </p:nvSpPr>
        <p:spPr>
          <a:xfrm>
            <a:off x="1837051" y="10831961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5" name="矩形: 圆角 144">
            <a:extLst>
              <a:ext uri="{FF2B5EF4-FFF2-40B4-BE49-F238E27FC236}">
                <a16:creationId xmlns:a16="http://schemas.microsoft.com/office/drawing/2014/main" id="{D1105B0F-7B44-5627-171D-3736BD39E136}"/>
              </a:ext>
            </a:extLst>
          </p:cNvPr>
          <p:cNvSpPr/>
          <p:nvPr/>
        </p:nvSpPr>
        <p:spPr>
          <a:xfrm>
            <a:off x="2836852" y="10922006"/>
            <a:ext cx="2675650" cy="1501710"/>
          </a:xfrm>
          <a:prstGeom prst="roundRect">
            <a:avLst>
              <a:gd name="adj" fmla="val 6011"/>
            </a:avLst>
          </a:prstGeom>
          <a:blipFill>
            <a:blip r:embed="rId7"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6" name="矩形: 圆角 145">
            <a:extLst>
              <a:ext uri="{FF2B5EF4-FFF2-40B4-BE49-F238E27FC236}">
                <a16:creationId xmlns:a16="http://schemas.microsoft.com/office/drawing/2014/main" id="{52D80904-E9CE-477E-9465-B244699BF488}"/>
              </a:ext>
            </a:extLst>
          </p:cNvPr>
          <p:cNvSpPr/>
          <p:nvPr/>
        </p:nvSpPr>
        <p:spPr>
          <a:xfrm>
            <a:off x="5579424" y="10922006"/>
            <a:ext cx="2675650" cy="1501710"/>
          </a:xfrm>
          <a:prstGeom prst="roundRect">
            <a:avLst>
              <a:gd name="adj" fmla="val 6011"/>
            </a:avLst>
          </a:prstGeom>
          <a:blipFill>
            <a:blip r:embed="rId8"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7" name="矩形: 圆角 146">
            <a:extLst>
              <a:ext uri="{FF2B5EF4-FFF2-40B4-BE49-F238E27FC236}">
                <a16:creationId xmlns:a16="http://schemas.microsoft.com/office/drawing/2014/main" id="{4CAA7880-3E63-FA8B-F198-F5AB1D733715}"/>
              </a:ext>
            </a:extLst>
          </p:cNvPr>
          <p:cNvSpPr/>
          <p:nvPr/>
        </p:nvSpPr>
        <p:spPr>
          <a:xfrm>
            <a:off x="8321996" y="10922006"/>
            <a:ext cx="2675650" cy="1501710"/>
          </a:xfrm>
          <a:prstGeom prst="roundRect">
            <a:avLst>
              <a:gd name="adj" fmla="val 6011"/>
            </a:avLst>
          </a:prstGeom>
          <a:blipFill>
            <a:blip r:embed="rId9"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8" name="矩形: 圆角 147">
            <a:extLst>
              <a:ext uri="{FF2B5EF4-FFF2-40B4-BE49-F238E27FC236}">
                <a16:creationId xmlns:a16="http://schemas.microsoft.com/office/drawing/2014/main" id="{81F03614-C240-1B46-89B9-C793A542A746}"/>
              </a:ext>
            </a:extLst>
          </p:cNvPr>
          <p:cNvSpPr/>
          <p:nvPr/>
        </p:nvSpPr>
        <p:spPr>
          <a:xfrm>
            <a:off x="11064568" y="10922006"/>
            <a:ext cx="2675650" cy="1501710"/>
          </a:xfrm>
          <a:prstGeom prst="roundRect">
            <a:avLst>
              <a:gd name="adj" fmla="val 6011"/>
            </a:avLst>
          </a:prstGeom>
          <a:blipFill>
            <a:blip r:embed="rId10"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9" name="矩形: 圆角 148">
            <a:extLst>
              <a:ext uri="{FF2B5EF4-FFF2-40B4-BE49-F238E27FC236}">
                <a16:creationId xmlns:a16="http://schemas.microsoft.com/office/drawing/2014/main" id="{41BFC0D8-1571-2470-58BA-C9010F64C6FD}"/>
              </a:ext>
            </a:extLst>
          </p:cNvPr>
          <p:cNvSpPr/>
          <p:nvPr/>
        </p:nvSpPr>
        <p:spPr>
          <a:xfrm>
            <a:off x="13807139" y="10922006"/>
            <a:ext cx="2675650" cy="1501710"/>
          </a:xfrm>
          <a:prstGeom prst="roundRect">
            <a:avLst>
              <a:gd name="adj" fmla="val 6011"/>
            </a:avLst>
          </a:prstGeom>
          <a:blipFill>
            <a:blip r:embed="rId11"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F0C43111-00AF-1878-0A1E-C0C558476916}"/>
              </a:ext>
            </a:extLst>
          </p:cNvPr>
          <p:cNvSpPr txBox="1"/>
          <p:nvPr/>
        </p:nvSpPr>
        <p:spPr>
          <a:xfrm>
            <a:off x="1936599" y="11085681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领导力</a:t>
            </a: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AAAD7732-2E61-52C5-1F3B-3853930EE0A6}"/>
              </a:ext>
            </a:extLst>
          </p:cNvPr>
          <p:cNvSpPr/>
          <p:nvPr/>
        </p:nvSpPr>
        <p:spPr>
          <a:xfrm>
            <a:off x="2657242" y="12608043"/>
            <a:ext cx="14005157" cy="168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A24A9E6F-11C2-D197-CEF0-FAFC11E8D33F}"/>
              </a:ext>
            </a:extLst>
          </p:cNvPr>
          <p:cNvSpPr/>
          <p:nvPr/>
        </p:nvSpPr>
        <p:spPr>
          <a:xfrm>
            <a:off x="1837051" y="12608043"/>
            <a:ext cx="820191" cy="1681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4" name="矩形: 圆角 153">
            <a:extLst>
              <a:ext uri="{FF2B5EF4-FFF2-40B4-BE49-F238E27FC236}">
                <a16:creationId xmlns:a16="http://schemas.microsoft.com/office/drawing/2014/main" id="{7A4746C7-DE8D-9E73-926B-67298626DA7B}"/>
              </a:ext>
            </a:extLst>
          </p:cNvPr>
          <p:cNvSpPr/>
          <p:nvPr/>
        </p:nvSpPr>
        <p:spPr>
          <a:xfrm>
            <a:off x="2836852" y="12698088"/>
            <a:ext cx="2675650" cy="1501710"/>
          </a:xfrm>
          <a:prstGeom prst="roundRect">
            <a:avLst>
              <a:gd name="adj" fmla="val 6011"/>
            </a:avLst>
          </a:prstGeom>
          <a:blipFill>
            <a:blip r:embed="rId12"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5" name="矩形: 圆角 154">
            <a:extLst>
              <a:ext uri="{FF2B5EF4-FFF2-40B4-BE49-F238E27FC236}">
                <a16:creationId xmlns:a16="http://schemas.microsoft.com/office/drawing/2014/main" id="{69C4C86C-E07A-DFE6-D141-7AB5C40DCD5D}"/>
              </a:ext>
            </a:extLst>
          </p:cNvPr>
          <p:cNvSpPr/>
          <p:nvPr/>
        </p:nvSpPr>
        <p:spPr>
          <a:xfrm>
            <a:off x="5579424" y="12698088"/>
            <a:ext cx="2675650" cy="1501710"/>
          </a:xfrm>
          <a:prstGeom prst="roundRect">
            <a:avLst>
              <a:gd name="adj" fmla="val 6011"/>
            </a:avLst>
          </a:prstGeom>
          <a:blipFill>
            <a:blip r:embed="rId13"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6" name="矩形: 圆角 155">
            <a:extLst>
              <a:ext uri="{FF2B5EF4-FFF2-40B4-BE49-F238E27FC236}">
                <a16:creationId xmlns:a16="http://schemas.microsoft.com/office/drawing/2014/main" id="{4517C2DE-5268-8B09-2554-69220CA29E89}"/>
              </a:ext>
            </a:extLst>
          </p:cNvPr>
          <p:cNvSpPr/>
          <p:nvPr/>
        </p:nvSpPr>
        <p:spPr>
          <a:xfrm>
            <a:off x="8321996" y="12698088"/>
            <a:ext cx="2675650" cy="1501710"/>
          </a:xfrm>
          <a:prstGeom prst="roundRect">
            <a:avLst>
              <a:gd name="adj" fmla="val 6011"/>
            </a:avLst>
          </a:prstGeom>
          <a:blipFill>
            <a:blip r:embed="rId14"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7" name="矩形: 圆角 156">
            <a:extLst>
              <a:ext uri="{FF2B5EF4-FFF2-40B4-BE49-F238E27FC236}">
                <a16:creationId xmlns:a16="http://schemas.microsoft.com/office/drawing/2014/main" id="{66A04A17-0CBA-AB0D-618B-2DC5621D8505}"/>
              </a:ext>
            </a:extLst>
          </p:cNvPr>
          <p:cNvSpPr/>
          <p:nvPr/>
        </p:nvSpPr>
        <p:spPr>
          <a:xfrm>
            <a:off x="11064568" y="12698088"/>
            <a:ext cx="2675650" cy="1501710"/>
          </a:xfrm>
          <a:prstGeom prst="roundRect">
            <a:avLst>
              <a:gd name="adj" fmla="val 6011"/>
            </a:avLst>
          </a:prstGeom>
          <a:blipFill>
            <a:blip r:embed="rId15"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8" name="矩形: 圆角 157">
            <a:extLst>
              <a:ext uri="{FF2B5EF4-FFF2-40B4-BE49-F238E27FC236}">
                <a16:creationId xmlns:a16="http://schemas.microsoft.com/office/drawing/2014/main" id="{5BC9635D-57ED-218F-EE2F-99181CCCFFE1}"/>
              </a:ext>
            </a:extLst>
          </p:cNvPr>
          <p:cNvSpPr/>
          <p:nvPr/>
        </p:nvSpPr>
        <p:spPr>
          <a:xfrm>
            <a:off x="13807139" y="12698088"/>
            <a:ext cx="2675650" cy="1501710"/>
          </a:xfrm>
          <a:prstGeom prst="roundRect">
            <a:avLst>
              <a:gd name="adj" fmla="val 6011"/>
            </a:avLst>
          </a:prstGeom>
          <a:blipFill>
            <a:blip r:embed="rId16"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FC3557C0-603C-DF80-B0C2-4745C9D77AC8}"/>
              </a:ext>
            </a:extLst>
          </p:cNvPr>
          <p:cNvSpPr txBox="1"/>
          <p:nvPr/>
        </p:nvSpPr>
        <p:spPr>
          <a:xfrm>
            <a:off x="1936599" y="12861763"/>
            <a:ext cx="615553" cy="11743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整合力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CE5C5AF-65EE-5B06-5D8A-6E9341122AB0}"/>
              </a:ext>
            </a:extLst>
          </p:cNvPr>
          <p:cNvGrpSpPr/>
          <p:nvPr/>
        </p:nvGrpSpPr>
        <p:grpSpPr>
          <a:xfrm>
            <a:off x="303450" y="175457"/>
            <a:ext cx="1179516" cy="1593758"/>
            <a:chOff x="396240" y="277146"/>
            <a:chExt cx="1210588" cy="1541268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D351DBF-868B-7F7E-EDB4-1221387506DB}"/>
                </a:ext>
              </a:extLst>
            </p:cNvPr>
            <p:cNvSpPr txBox="1"/>
            <p:nvPr/>
          </p:nvSpPr>
          <p:spPr>
            <a:xfrm>
              <a:off x="396240" y="277146"/>
              <a:ext cx="121058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89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知识</a:t>
              </a:r>
              <a:endParaRPr kumimoji="0" lang="en-US" altLang="zh-CN" sz="389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89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地图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A56D36D-B8F1-765C-402C-D3B73C992052}"/>
                </a:ext>
              </a:extLst>
            </p:cNvPr>
            <p:cNvSpPr txBox="1"/>
            <p:nvPr/>
          </p:nvSpPr>
          <p:spPr>
            <a:xfrm>
              <a:off x="428006" y="1600585"/>
              <a:ext cx="1147055" cy="217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L" panose="00020600040101010101" pitchFamily="18" charset="-122"/>
                  <a:ea typeface="阿里巴巴普惠体 L" panose="00020600040101010101" pitchFamily="18" charset="-122"/>
                  <a:cs typeface="阿里巴巴普惠体 L" panose="00020600040101010101" pitchFamily="18" charset="-122"/>
                </a:rPr>
                <a:t>KNOWLEDGE OF MAP</a:t>
              </a:r>
              <a:endParaRPr kumimoji="0" lang="zh-CN" altLang="en-US" sz="7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86E69BF-5B96-FDE5-42A3-CAB73D4E1D0A}"/>
              </a:ext>
            </a:extLst>
          </p:cNvPr>
          <p:cNvSpPr/>
          <p:nvPr/>
        </p:nvSpPr>
        <p:spPr>
          <a:xfrm>
            <a:off x="208987" y="1857258"/>
            <a:ext cx="1368442" cy="12432586"/>
          </a:xfrm>
          <a:prstGeom prst="roundRect">
            <a:avLst>
              <a:gd name="adj" fmla="val 7986"/>
            </a:avLst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7F8839D-EBF6-FFA5-E1F2-82D6E27B17A5}"/>
              </a:ext>
            </a:extLst>
          </p:cNvPr>
          <p:cNvSpPr txBox="1"/>
          <p:nvPr/>
        </p:nvSpPr>
        <p:spPr>
          <a:xfrm>
            <a:off x="303450" y="1960346"/>
            <a:ext cx="1179516" cy="413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949" b="0" i="0" u="none" strike="noStrike" kern="1200" cap="none" spc="0" normalizeH="0" baseline="0" noProof="0">
                <a:ln>
                  <a:noFill/>
                </a:ln>
                <a:solidFill>
                  <a:srgbClr val="18B886"/>
                </a:solidFill>
                <a:effectLst/>
                <a:uLnTx/>
                <a:uFillTx/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rPr>
              <a:t>内容目录</a:t>
            </a:r>
          </a:p>
        </p:txBody>
      </p:sp>
      <p:grpSp>
        <p:nvGrpSpPr>
          <p:cNvPr id="174" name="组合 173">
            <a:extLst>
              <a:ext uri="{FF2B5EF4-FFF2-40B4-BE49-F238E27FC236}">
                <a16:creationId xmlns:a16="http://schemas.microsoft.com/office/drawing/2014/main" id="{CC5F0A02-0795-94BB-2A86-EC8DAEF3FDB7}"/>
              </a:ext>
            </a:extLst>
          </p:cNvPr>
          <p:cNvGrpSpPr/>
          <p:nvPr/>
        </p:nvGrpSpPr>
        <p:grpSpPr>
          <a:xfrm>
            <a:off x="264419" y="2317174"/>
            <a:ext cx="1257578" cy="1410451"/>
            <a:chOff x="607" y="2581453"/>
            <a:chExt cx="1257578" cy="1410451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A4B4359-EEF8-5A89-DB3B-B0E0AA5F4316}"/>
                </a:ext>
              </a:extLst>
            </p:cNvPr>
            <p:cNvSpPr txBox="1"/>
            <p:nvPr/>
          </p:nvSpPr>
          <p:spPr>
            <a:xfrm>
              <a:off x="186635" y="2893077"/>
              <a:ext cx="841897" cy="1098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学习金字塔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18B88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费曼学习法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18B88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刻意练习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18B88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RIA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阅读法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18B88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二八定律</a:t>
              </a:r>
            </a:p>
          </p:txBody>
        </p:sp>
        <p:sp>
          <p:nvSpPr>
            <p:cNvPr id="173" name="文本框 172">
              <a:extLst>
                <a:ext uri="{FF2B5EF4-FFF2-40B4-BE49-F238E27FC236}">
                  <a16:creationId xmlns:a16="http://schemas.microsoft.com/office/drawing/2014/main" id="{ACFFF608-15E1-E13F-5171-D72186728D26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学习力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18B88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75" name="组合 174">
            <a:extLst>
              <a:ext uri="{FF2B5EF4-FFF2-40B4-BE49-F238E27FC236}">
                <a16:creationId xmlns:a16="http://schemas.microsoft.com/office/drawing/2014/main" id="{1D784527-5508-9D55-543F-193152A8734B}"/>
              </a:ext>
            </a:extLst>
          </p:cNvPr>
          <p:cNvGrpSpPr/>
          <p:nvPr/>
        </p:nvGrpSpPr>
        <p:grpSpPr>
          <a:xfrm>
            <a:off x="264419" y="3813199"/>
            <a:ext cx="1257578" cy="1387816"/>
            <a:chOff x="607" y="2581453"/>
            <a:chExt cx="1257578" cy="1387816"/>
          </a:xfrm>
        </p:grpSpPr>
        <p:sp>
          <p:nvSpPr>
            <p:cNvPr id="176" name="文本框 175">
              <a:extLst>
                <a:ext uri="{FF2B5EF4-FFF2-40B4-BE49-F238E27FC236}">
                  <a16:creationId xmlns:a16="http://schemas.microsoft.com/office/drawing/2014/main" id="{F7FB4008-DF44-D893-9414-12FB3C041F85}"/>
                </a:ext>
              </a:extLst>
            </p:cNvPr>
            <p:cNvSpPr txBox="1"/>
            <p:nvPr/>
          </p:nvSpPr>
          <p:spPr>
            <a:xfrm>
              <a:off x="186635" y="2893077"/>
              <a:ext cx="982961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SWOT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分析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18B88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黄金圈法则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18B88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5W1H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分析法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18B88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10/10/10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法则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18B88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思维导图</a:t>
              </a:r>
            </a:p>
          </p:txBody>
        </p:sp>
        <p:sp>
          <p:nvSpPr>
            <p:cNvPr id="177" name="文本框 176">
              <a:extLst>
                <a:ext uri="{FF2B5EF4-FFF2-40B4-BE49-F238E27FC236}">
                  <a16:creationId xmlns:a16="http://schemas.microsoft.com/office/drawing/2014/main" id="{FBE562B1-70C1-1ABF-62FF-EB342A90C4C3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思考力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18B88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78" name="组合 177">
            <a:extLst>
              <a:ext uri="{FF2B5EF4-FFF2-40B4-BE49-F238E27FC236}">
                <a16:creationId xmlns:a16="http://schemas.microsoft.com/office/drawing/2014/main" id="{BE5CAC78-64D8-9A83-9557-BEB5085BE458}"/>
              </a:ext>
            </a:extLst>
          </p:cNvPr>
          <p:cNvGrpSpPr/>
          <p:nvPr/>
        </p:nvGrpSpPr>
        <p:grpSpPr>
          <a:xfrm>
            <a:off x="246196" y="5307459"/>
            <a:ext cx="1257578" cy="1387816"/>
            <a:chOff x="607" y="2581453"/>
            <a:chExt cx="1257578" cy="1387816"/>
          </a:xfrm>
        </p:grpSpPr>
        <p:sp>
          <p:nvSpPr>
            <p:cNvPr id="179" name="文本框 178">
              <a:extLst>
                <a:ext uri="{FF2B5EF4-FFF2-40B4-BE49-F238E27FC236}">
                  <a16:creationId xmlns:a16="http://schemas.microsoft.com/office/drawing/2014/main" id="{7F0552EA-1E61-6775-10B9-BF6DD9BEF7B6}"/>
                </a:ext>
              </a:extLst>
            </p:cNvPr>
            <p:cNvSpPr txBox="1"/>
            <p:nvPr/>
          </p:nvSpPr>
          <p:spPr>
            <a:xfrm>
              <a:off x="186635" y="2893077"/>
              <a:ext cx="1032655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六顶思考帽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18B88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头脑风暴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18B88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逆向思维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18B88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类比思维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18B88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SCAMPER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创新</a:t>
              </a:r>
            </a:p>
          </p:txBody>
        </p:sp>
        <p:sp>
          <p:nvSpPr>
            <p:cNvPr id="180" name="文本框 179">
              <a:extLst>
                <a:ext uri="{FF2B5EF4-FFF2-40B4-BE49-F238E27FC236}">
                  <a16:creationId xmlns:a16="http://schemas.microsoft.com/office/drawing/2014/main" id="{DCAC9FB0-B1E5-3D5E-DCE9-CA3146E9B8CF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创造力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18B88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81" name="组合 180">
            <a:extLst>
              <a:ext uri="{FF2B5EF4-FFF2-40B4-BE49-F238E27FC236}">
                <a16:creationId xmlns:a16="http://schemas.microsoft.com/office/drawing/2014/main" id="{5AC26B3D-3084-733A-F7C2-6CE488E9F31F}"/>
              </a:ext>
            </a:extLst>
          </p:cNvPr>
          <p:cNvGrpSpPr/>
          <p:nvPr/>
        </p:nvGrpSpPr>
        <p:grpSpPr>
          <a:xfrm>
            <a:off x="264419" y="8295979"/>
            <a:ext cx="1257578" cy="1387816"/>
            <a:chOff x="607" y="2581453"/>
            <a:chExt cx="1257578" cy="1387816"/>
          </a:xfrm>
        </p:grpSpPr>
        <p:sp>
          <p:nvSpPr>
            <p:cNvPr id="182" name="文本框 181">
              <a:extLst>
                <a:ext uri="{FF2B5EF4-FFF2-40B4-BE49-F238E27FC236}">
                  <a16:creationId xmlns:a16="http://schemas.microsoft.com/office/drawing/2014/main" id="{6EC924E1-6AF8-E26B-9A86-2DDC83099F98}"/>
                </a:ext>
              </a:extLst>
            </p:cNvPr>
            <p:cNvSpPr txBox="1"/>
            <p:nvPr/>
          </p:nvSpPr>
          <p:spPr>
            <a:xfrm>
              <a:off x="186635" y="2893077"/>
              <a:ext cx="954107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五大圈层模型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E41F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高效倾听模型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E41F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情绪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ABC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E41F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乔哈里视窗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E41F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冰山模型</a:t>
              </a:r>
            </a:p>
          </p:txBody>
        </p:sp>
        <p:sp>
          <p:nvSpPr>
            <p:cNvPr id="183" name="文本框 182">
              <a:extLst>
                <a:ext uri="{FF2B5EF4-FFF2-40B4-BE49-F238E27FC236}">
                  <a16:creationId xmlns:a16="http://schemas.microsoft.com/office/drawing/2014/main" id="{5914F512-588B-B9F8-EE6C-2FD85B1F141B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共情力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3E41F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84" name="组合 183">
            <a:extLst>
              <a:ext uri="{FF2B5EF4-FFF2-40B4-BE49-F238E27FC236}">
                <a16:creationId xmlns:a16="http://schemas.microsoft.com/office/drawing/2014/main" id="{AA2FB207-AF39-6FED-94F5-774D762E9B25}"/>
              </a:ext>
            </a:extLst>
          </p:cNvPr>
          <p:cNvGrpSpPr/>
          <p:nvPr/>
        </p:nvGrpSpPr>
        <p:grpSpPr>
          <a:xfrm>
            <a:off x="264419" y="9790239"/>
            <a:ext cx="1257578" cy="1387816"/>
            <a:chOff x="607" y="2581453"/>
            <a:chExt cx="1257578" cy="1387816"/>
          </a:xfrm>
        </p:grpSpPr>
        <p:sp>
          <p:nvSpPr>
            <p:cNvPr id="185" name="文本框 184">
              <a:extLst>
                <a:ext uri="{FF2B5EF4-FFF2-40B4-BE49-F238E27FC236}">
                  <a16:creationId xmlns:a16="http://schemas.microsoft.com/office/drawing/2014/main" id="{6B25DA71-775F-FABF-FC37-180C009334FF}"/>
                </a:ext>
              </a:extLst>
            </p:cNvPr>
            <p:cNvSpPr txBox="1"/>
            <p:nvPr/>
          </p:nvSpPr>
          <p:spPr>
            <a:xfrm>
              <a:off x="186635" y="2893077"/>
              <a:ext cx="954107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故事五要素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E41F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SCQA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E41F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STAR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E41F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STORY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E41F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英雄之旅模型</a:t>
              </a:r>
            </a:p>
          </p:txBody>
        </p:sp>
        <p:sp>
          <p:nvSpPr>
            <p:cNvPr id="186" name="文本框 185">
              <a:extLst>
                <a:ext uri="{FF2B5EF4-FFF2-40B4-BE49-F238E27FC236}">
                  <a16:creationId xmlns:a16="http://schemas.microsoft.com/office/drawing/2014/main" id="{5324E9A1-4305-DE24-693E-C81A01ABB522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故事力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3E41F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87" name="组合 186">
            <a:extLst>
              <a:ext uri="{FF2B5EF4-FFF2-40B4-BE49-F238E27FC236}">
                <a16:creationId xmlns:a16="http://schemas.microsoft.com/office/drawing/2014/main" id="{A427B4CF-91FB-CEA5-4296-7521B17FF1A6}"/>
              </a:ext>
            </a:extLst>
          </p:cNvPr>
          <p:cNvGrpSpPr/>
          <p:nvPr/>
        </p:nvGrpSpPr>
        <p:grpSpPr>
          <a:xfrm>
            <a:off x="259020" y="11284499"/>
            <a:ext cx="1268376" cy="1387816"/>
            <a:chOff x="607" y="2581453"/>
            <a:chExt cx="1268376" cy="1387816"/>
          </a:xfrm>
        </p:grpSpPr>
        <p:sp>
          <p:nvSpPr>
            <p:cNvPr id="188" name="文本框 187">
              <a:extLst>
                <a:ext uri="{FF2B5EF4-FFF2-40B4-BE49-F238E27FC236}">
                  <a16:creationId xmlns:a16="http://schemas.microsoft.com/office/drawing/2014/main" id="{A6B7F556-6F1D-6C3C-D5BF-A2081F02D047}"/>
                </a:ext>
              </a:extLst>
            </p:cNvPr>
            <p:cNvSpPr txBox="1"/>
            <p:nvPr/>
          </p:nvSpPr>
          <p:spPr>
            <a:xfrm>
              <a:off x="186635" y="2893077"/>
              <a:ext cx="1082348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领导力梯队模型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E41F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情景领导力模型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E41F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GROW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教练模型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E41F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管理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4C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E41F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TOPIC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模型</a:t>
              </a:r>
            </a:p>
          </p:txBody>
        </p:sp>
        <p:sp>
          <p:nvSpPr>
            <p:cNvPr id="189" name="文本框 188">
              <a:extLst>
                <a:ext uri="{FF2B5EF4-FFF2-40B4-BE49-F238E27FC236}">
                  <a16:creationId xmlns:a16="http://schemas.microsoft.com/office/drawing/2014/main" id="{950FC635-01AD-FA71-0D1F-697CB590BDDB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领导力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3E41F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90" name="组合 189">
            <a:extLst>
              <a:ext uri="{FF2B5EF4-FFF2-40B4-BE49-F238E27FC236}">
                <a16:creationId xmlns:a16="http://schemas.microsoft.com/office/drawing/2014/main" id="{0800E7A2-617E-54C9-D6C9-2ABB93441A39}"/>
              </a:ext>
            </a:extLst>
          </p:cNvPr>
          <p:cNvGrpSpPr/>
          <p:nvPr/>
        </p:nvGrpSpPr>
        <p:grpSpPr>
          <a:xfrm>
            <a:off x="264419" y="12778761"/>
            <a:ext cx="1257578" cy="1387816"/>
            <a:chOff x="607" y="2581453"/>
            <a:chExt cx="1257578" cy="1387816"/>
          </a:xfrm>
        </p:grpSpPr>
        <p:sp>
          <p:nvSpPr>
            <p:cNvPr id="191" name="文本框 190">
              <a:extLst>
                <a:ext uri="{FF2B5EF4-FFF2-40B4-BE49-F238E27FC236}">
                  <a16:creationId xmlns:a16="http://schemas.microsoft.com/office/drawing/2014/main" id="{1E995F71-C40B-A73A-E3F6-8F8A3CAE38B1}"/>
                </a:ext>
              </a:extLst>
            </p:cNvPr>
            <p:cNvSpPr txBox="1"/>
            <p:nvPr/>
          </p:nvSpPr>
          <p:spPr>
            <a:xfrm>
              <a:off x="186635" y="2893077"/>
              <a:ext cx="957313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杠杆思维模型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E41F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POA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行动模型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E41F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系统思维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E41F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整合思维模型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3E41F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多元思维模型</a:t>
              </a:r>
            </a:p>
          </p:txBody>
        </p:sp>
        <p:sp>
          <p:nvSpPr>
            <p:cNvPr id="192" name="文本框 191">
              <a:extLst>
                <a:ext uri="{FF2B5EF4-FFF2-40B4-BE49-F238E27FC236}">
                  <a16:creationId xmlns:a16="http://schemas.microsoft.com/office/drawing/2014/main" id="{FDC9ABBD-31DE-3FEE-3987-583DE151181E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3E41F2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整合力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3E41F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93" name="组合 192">
            <a:extLst>
              <a:ext uri="{FF2B5EF4-FFF2-40B4-BE49-F238E27FC236}">
                <a16:creationId xmlns:a16="http://schemas.microsoft.com/office/drawing/2014/main" id="{F1E44EC0-E6FA-5AF6-3ED4-BD3AC24A9907}"/>
              </a:ext>
            </a:extLst>
          </p:cNvPr>
          <p:cNvGrpSpPr/>
          <p:nvPr/>
        </p:nvGrpSpPr>
        <p:grpSpPr>
          <a:xfrm>
            <a:off x="243792" y="6801719"/>
            <a:ext cx="1298833" cy="1387816"/>
            <a:chOff x="607" y="2581453"/>
            <a:chExt cx="1298833" cy="1387816"/>
          </a:xfrm>
        </p:grpSpPr>
        <p:sp>
          <p:nvSpPr>
            <p:cNvPr id="194" name="文本框 193">
              <a:extLst>
                <a:ext uri="{FF2B5EF4-FFF2-40B4-BE49-F238E27FC236}">
                  <a16:creationId xmlns:a16="http://schemas.microsoft.com/office/drawing/2014/main" id="{707DCEAF-673D-827C-DDD8-42DFD84F2717}"/>
                </a:ext>
              </a:extLst>
            </p:cNvPr>
            <p:cNvSpPr txBox="1"/>
            <p:nvPr/>
          </p:nvSpPr>
          <p:spPr>
            <a:xfrm>
              <a:off x="186635" y="2893077"/>
              <a:ext cx="1112805" cy="107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设计思维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18B88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最小可行性产品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18B88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峰终定律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18B88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AARRR</a:t>
              </a: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漏斗模型</a:t>
              </a:r>
              <a:endPara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18B88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</a:rPr>
                <a:t>上瘾模型</a:t>
              </a:r>
            </a:p>
          </p:txBody>
        </p:sp>
        <p:sp>
          <p:nvSpPr>
            <p:cNvPr id="195" name="文本框 194">
              <a:extLst>
                <a:ext uri="{FF2B5EF4-FFF2-40B4-BE49-F238E27FC236}">
                  <a16:creationId xmlns:a16="http://schemas.microsoft.com/office/drawing/2014/main" id="{9D2AD375-4CC0-5D15-9994-E6C3C9985F76}"/>
                </a:ext>
              </a:extLst>
            </p:cNvPr>
            <p:cNvSpPr txBox="1"/>
            <p:nvPr/>
          </p:nvSpPr>
          <p:spPr>
            <a:xfrm>
              <a:off x="607" y="2581453"/>
              <a:ext cx="1257578" cy="3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7044" marR="0" lvl="0" indent="-167044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8B886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设计力</a:t>
              </a:r>
              <a:endPara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18B88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9C24DB93-B55F-9D17-8A18-51ABBB8606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30392" y="260387"/>
            <a:ext cx="2688569" cy="15119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F3C9175-AD81-2D78-0D8D-F6754F41F69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72964" y="260387"/>
            <a:ext cx="2688569" cy="15119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9607FC5-E9F0-1908-B43A-F93B54AC973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15537" y="260387"/>
            <a:ext cx="2688569" cy="151193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2A61BC-2B35-222B-B126-1C39CC58724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058109" y="260387"/>
            <a:ext cx="2688569" cy="15119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5FEF19-460E-4122-59AE-163232A93D1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800680" y="260387"/>
            <a:ext cx="2688569" cy="151193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123352-4CFE-CD67-9E04-248977BB2F9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800680" y="2036471"/>
            <a:ext cx="2688569" cy="151193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3E77C8F-B6C8-70C8-718E-547DFB3CD82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30392" y="2036471"/>
            <a:ext cx="2688569" cy="151193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B107239-D746-A82A-2195-8EBCDC19519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572964" y="2036471"/>
            <a:ext cx="2688569" cy="15119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E7EE855-C01F-B46D-5E9B-59ACA313060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15537" y="2036471"/>
            <a:ext cx="2688569" cy="151193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1B7AECC-5BDA-460E-933B-D1C52B93A3B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58109" y="2036471"/>
            <a:ext cx="2688569" cy="15119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98D28C8-3766-34AB-D44C-DE1F57B9914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30392" y="3809507"/>
            <a:ext cx="2688569" cy="15180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C74690-D213-35CF-C1C7-91B65AD5B8E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572964" y="3809507"/>
            <a:ext cx="2688569" cy="151803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3ACBF9B-61A0-51ED-628D-2AC652FE1BF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15537" y="3809507"/>
            <a:ext cx="2688569" cy="15180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CB39472-9AC7-DBA5-1FA1-5111419047D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058109" y="3809507"/>
            <a:ext cx="2688569" cy="151803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494DAE0-02B3-6005-D9D1-6995B17377D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3800680" y="3809507"/>
            <a:ext cx="2688569" cy="151803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5661BC8-7489-DB64-4558-7E0A5DB1F32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3800680" y="7364723"/>
            <a:ext cx="2688569" cy="151193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27CC053-993E-F968-C080-4D247716255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1058109" y="7364723"/>
            <a:ext cx="2688569" cy="151193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853A0D4-565A-E773-8762-C48B6A31041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315537" y="7364723"/>
            <a:ext cx="2688569" cy="151193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2A25A3B-9860-5FA8-3808-01A9AA4805A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572964" y="7364723"/>
            <a:ext cx="2688569" cy="15119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2D395D-9719-968E-A995-BB500A5556B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830392" y="7364723"/>
            <a:ext cx="2688569" cy="15119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2577842-4C15-1ACE-65CC-880246AC34EF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3800680" y="9137759"/>
            <a:ext cx="2688569" cy="151803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2AECF15-3025-AD1E-57F2-FE1F4397A02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830392" y="9137759"/>
            <a:ext cx="2688569" cy="151803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3084357-0326-805F-2842-339D4EFA0FF7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572964" y="9137759"/>
            <a:ext cx="2688569" cy="1518036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E119EA97-6129-12CD-B15C-D65220C7950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315537" y="9137759"/>
            <a:ext cx="2688569" cy="1518036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24198451-73E3-685F-E699-A84C4E400DD4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1058109" y="9137759"/>
            <a:ext cx="2688569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4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地图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3314B"/>
      </a:accent1>
      <a:accent2>
        <a:srgbClr val="AB3C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地图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000000"/>
      </a:accent1>
      <a:accent2>
        <a:srgbClr val="D74A4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地图">
      <a:dk1>
        <a:sysClr val="windowText" lastClr="000000"/>
      </a:dk1>
      <a:lt1>
        <a:sysClr val="window" lastClr="FFFFFF"/>
      </a:lt1>
      <a:dk2>
        <a:srgbClr val="0173FD"/>
      </a:dk2>
      <a:lt2>
        <a:srgbClr val="E7E6E6"/>
      </a:lt2>
      <a:accent1>
        <a:srgbClr val="0173FD"/>
      </a:accent1>
      <a:accent2>
        <a:srgbClr val="D9425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地图">
      <a:dk1>
        <a:sysClr val="windowText" lastClr="000000"/>
      </a:dk1>
      <a:lt1>
        <a:sysClr val="window" lastClr="FFFFFF"/>
      </a:lt1>
      <a:dk2>
        <a:srgbClr val="0173FD"/>
      </a:dk2>
      <a:lt2>
        <a:srgbClr val="E7E6E6"/>
      </a:lt2>
      <a:accent1>
        <a:srgbClr val="3E41F2"/>
      </a:accent1>
      <a:accent2>
        <a:srgbClr val="18B886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地图">
      <a:dk1>
        <a:sysClr val="windowText" lastClr="000000"/>
      </a:dk1>
      <a:lt1>
        <a:sysClr val="window" lastClr="FFFFFF"/>
      </a:lt1>
      <a:dk2>
        <a:srgbClr val="2652E8"/>
      </a:dk2>
      <a:lt2>
        <a:srgbClr val="E7E6E6"/>
      </a:lt2>
      <a:accent1>
        <a:srgbClr val="2652E8"/>
      </a:accent1>
      <a:accent2>
        <a:srgbClr val="33384B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80</TotalTime>
  <Words>745</Words>
  <Application>Microsoft Office PowerPoint</Application>
  <PresentationFormat>自定义</PresentationFormat>
  <Paragraphs>300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5</vt:i4>
      </vt:variant>
    </vt:vector>
  </HeadingPairs>
  <TitlesOfParts>
    <vt:vector size="16" baseType="lpstr">
      <vt:lpstr>阿里巴巴普惠体 L</vt:lpstr>
      <vt:lpstr>江西拙楷</vt:lpstr>
      <vt:lpstr>思源黑体 CN Medium</vt:lpstr>
      <vt:lpstr>Arial</vt:lpstr>
      <vt:lpstr>Calibri</vt:lpstr>
      <vt:lpstr>Calibri Light</vt:lpstr>
      <vt:lpstr>Office 主题​​</vt:lpstr>
      <vt:lpstr>1_Office 主题​​</vt:lpstr>
      <vt:lpstr>2_Office 主题​​</vt:lpstr>
      <vt:lpstr>3_Office 主题​​</vt:lpstr>
      <vt:lpstr>4_Office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</dc:creator>
  <cp:lastModifiedBy>office</cp:lastModifiedBy>
  <cp:revision>9</cp:revision>
  <dcterms:created xsi:type="dcterms:W3CDTF">2023-10-20T06:35:35Z</dcterms:created>
  <dcterms:modified xsi:type="dcterms:W3CDTF">2023-10-20T09:07:36Z</dcterms:modified>
</cp:coreProperties>
</file>