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60" r:id="rId4"/>
    <p:sldId id="263" r:id="rId5"/>
    <p:sldId id="264" r:id="rId6"/>
    <p:sldId id="265" r:id="rId7"/>
    <p:sldId id="266" r:id="rId8"/>
    <p:sldId id="267" r:id="rId9"/>
    <p:sldId id="269" r:id="rId10"/>
    <p:sldId id="268" r:id="rId11"/>
    <p:sldId id="270" r:id="rId12"/>
    <p:sldId id="271" r:id="rId13"/>
    <p:sldId id="272" r:id="rId14"/>
    <p:sldId id="273" r:id="rId15"/>
    <p:sldId id="280" r:id="rId16"/>
    <p:sldId id="276" r:id="rId17"/>
    <p:sldId id="275" r:id="rId18"/>
    <p:sldId id="277" r:id="rId19"/>
    <p:sldId id="278" r:id="rId20"/>
    <p:sldId id="279"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Lst>
  <p:sldSz cx="12192000" cy="6858000"/>
  <p:notesSz cx="6858000" cy="9144000"/>
  <p:custDataLst>
    <p:tags r:id="rId4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学习力" id="{23BD3FD1-DF4C-4246-BE03-ACE178126E30}">
          <p14:sldIdLst>
            <p14:sldId id="256"/>
            <p14:sldId id="257"/>
            <p14:sldId id="260"/>
            <p14:sldId id="263"/>
            <p14:sldId id="264"/>
          </p14:sldIdLst>
        </p14:section>
        <p14:section name="思考力" id="{596D8C75-0BAE-474E-BB5D-1F2E0BDF794A}">
          <p14:sldIdLst>
            <p14:sldId id="265"/>
            <p14:sldId id="266"/>
            <p14:sldId id="267"/>
            <p14:sldId id="269"/>
            <p14:sldId id="268"/>
          </p14:sldIdLst>
        </p14:section>
        <p14:section name="创造力" id="{45E6D80A-8F2F-4562-9D24-4C13F59370FA}">
          <p14:sldIdLst>
            <p14:sldId id="270"/>
            <p14:sldId id="271"/>
            <p14:sldId id="272"/>
            <p14:sldId id="273"/>
            <p14:sldId id="280"/>
          </p14:sldIdLst>
        </p14:section>
        <p14:section name="设计力" id="{E5534391-F036-4A64-8EC6-F0E1E4E77469}">
          <p14:sldIdLst>
            <p14:sldId id="276"/>
            <p14:sldId id="275"/>
            <p14:sldId id="277"/>
            <p14:sldId id="278"/>
            <p14:sldId id="279"/>
          </p14:sldIdLst>
        </p14:section>
        <p14:section name="共情力" id="{FFB8A0AE-2BE4-4B7F-B2AB-439F43923AA2}">
          <p14:sldIdLst>
            <p14:sldId id="281"/>
            <p14:sldId id="282"/>
            <p14:sldId id="283"/>
            <p14:sldId id="284"/>
            <p14:sldId id="285"/>
          </p14:sldIdLst>
        </p14:section>
        <p14:section name="故事力" id="{16B1F884-7375-40F6-ACB6-DA37F4D21A11}">
          <p14:sldIdLst>
            <p14:sldId id="286"/>
            <p14:sldId id="287"/>
            <p14:sldId id="288"/>
            <p14:sldId id="289"/>
            <p14:sldId id="290"/>
          </p14:sldIdLst>
        </p14:section>
        <p14:section name="领导力" id="{1FCAD36D-BEAC-4319-A127-5088B001022E}">
          <p14:sldIdLst>
            <p14:sldId id="291"/>
            <p14:sldId id="292"/>
            <p14:sldId id="293"/>
            <p14:sldId id="294"/>
            <p14:sldId id="295"/>
          </p14:sldIdLst>
        </p14:section>
        <p14:section name="整合力" id="{B86EFEAE-7AA7-494A-B5D6-77DE2DFF9457}">
          <p14:sldIdLst>
            <p14:sldId id="296"/>
            <p14:sldId id="297"/>
            <p14:sldId id="298"/>
            <p14:sldId id="299"/>
            <p14:sldId id="300"/>
          </p14:sldIdLst>
        </p14:section>
      </p14:sectionLst>
    </p:ext>
    <p:ext uri="{EFAFB233-063F-42B5-8137-9DF3F51BA10A}">
      <p15:sldGuideLst xmlns:p15="http://schemas.microsoft.com/office/powerpoint/2012/main">
        <p15:guide id="2" pos="7368" userDrawn="1">
          <p15:clr>
            <a:srgbClr val="A4A3A4"/>
          </p15:clr>
        </p15:guide>
        <p15:guide id="5" orient="horz" pos="4056" userDrawn="1">
          <p15:clr>
            <a:srgbClr val="A4A3A4"/>
          </p15:clr>
        </p15:guide>
        <p15:guide id="6" orient="horz" pos="3929" userDrawn="1">
          <p15:clr>
            <a:srgbClr val="A4A3A4"/>
          </p15:clr>
        </p15:guide>
        <p15:guide id="9" orient="horz" pos="3294" userDrawn="1">
          <p15:clr>
            <a:srgbClr val="A4A3A4"/>
          </p15:clr>
        </p15:guide>
        <p15:guide id="11" orient="horz" pos="1321" userDrawn="1">
          <p15:clr>
            <a:srgbClr val="A4A3A4"/>
          </p15:clr>
        </p15:guide>
        <p15:guide id="12" pos="1549" userDrawn="1">
          <p15:clr>
            <a:srgbClr val="A4A3A4"/>
          </p15:clr>
        </p15:guide>
        <p15:guide id="13"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1"/>
    <a:srgbClr val="7F7F7F"/>
    <a:srgbClr val="FE9406"/>
    <a:srgbClr val="AB3C31"/>
    <a:srgbClr val="7E7E7E"/>
    <a:srgbClr val="4EAC5B"/>
    <a:srgbClr val="EC6665"/>
    <a:srgbClr val="23314B"/>
    <a:srgbClr val="00B0F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947" autoAdjust="0"/>
  </p:normalViewPr>
  <p:slideViewPr>
    <p:cSldViewPr snapToGrid="0" showGuides="1">
      <p:cViewPr varScale="1">
        <p:scale>
          <a:sx n="77" d="100"/>
          <a:sy n="77" d="100"/>
        </p:scale>
        <p:origin x="898" y="58"/>
      </p:cViewPr>
      <p:guideLst>
        <p:guide pos="7368"/>
        <p:guide orient="horz" pos="4056"/>
        <p:guide orient="horz" pos="3929"/>
        <p:guide orient="horz" pos="3294"/>
        <p:guide orient="horz" pos="1321"/>
        <p:guide pos="1549"/>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满意度</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accent2"/>
                    </a:solidFill>
                    <a:latin typeface="江西拙楷" panose="02010600040101010101" pitchFamily="2" charset="-122"/>
                    <a:ea typeface="江西拙楷" panose="02010600040101010101" pitchFamily="2"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传统模式</c:v>
                </c:pt>
                <c:pt idx="1">
                  <c:v>刻意练习</c:v>
                </c:pt>
              </c:strCache>
            </c:strRef>
          </c:cat>
          <c:val>
            <c:numRef>
              <c:f>Sheet1!$B$2:$B$3</c:f>
              <c:numCache>
                <c:formatCode>General</c:formatCode>
                <c:ptCount val="2"/>
                <c:pt idx="0">
                  <c:v>100</c:v>
                </c:pt>
                <c:pt idx="1">
                  <c:v>100</c:v>
                </c:pt>
              </c:numCache>
            </c:numRef>
          </c:val>
          <c:extLst>
            <c:ext xmlns:c16="http://schemas.microsoft.com/office/drawing/2014/chart" uri="{C3380CC4-5D6E-409C-BE32-E72D297353CC}">
              <c16:uniqueId val="{00000000-6775-4401-B808-CCF12C322D59}"/>
            </c:ext>
          </c:extLst>
        </c:ser>
        <c:ser>
          <c:idx val="1"/>
          <c:order val="1"/>
          <c:tx>
            <c:strRef>
              <c:f>Sheet1!$C$1</c:f>
              <c:strCache>
                <c:ptCount val="1"/>
                <c:pt idx="0">
                  <c:v>学时</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accent3"/>
                    </a:solidFill>
                    <a:latin typeface="江西拙楷" panose="02010600040101010101" pitchFamily="2" charset="-122"/>
                    <a:ea typeface="江西拙楷" panose="02010600040101010101" pitchFamily="2"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传统模式</c:v>
                </c:pt>
                <c:pt idx="1">
                  <c:v>刻意练习</c:v>
                </c:pt>
              </c:strCache>
            </c:strRef>
          </c:cat>
          <c:val>
            <c:numRef>
              <c:f>Sheet1!$C$2:$C$3</c:f>
              <c:numCache>
                <c:formatCode>General</c:formatCode>
                <c:ptCount val="2"/>
                <c:pt idx="0">
                  <c:v>75</c:v>
                </c:pt>
                <c:pt idx="1">
                  <c:v>25</c:v>
                </c:pt>
              </c:numCache>
            </c:numRef>
          </c:val>
          <c:extLst>
            <c:ext xmlns:c16="http://schemas.microsoft.com/office/drawing/2014/chart" uri="{C3380CC4-5D6E-409C-BE32-E72D297353CC}">
              <c16:uniqueId val="{00000001-6775-4401-B808-CCF12C322D59}"/>
            </c:ext>
          </c:extLst>
        </c:ser>
        <c:dLbls>
          <c:showLegendKey val="0"/>
          <c:showVal val="0"/>
          <c:showCatName val="0"/>
          <c:showSerName val="0"/>
          <c:showPercent val="0"/>
          <c:showBubbleSize val="0"/>
        </c:dLbls>
        <c:gapWidth val="219"/>
        <c:overlap val="-27"/>
        <c:axId val="390514696"/>
        <c:axId val="390522616"/>
      </c:barChart>
      <c:catAx>
        <c:axId val="390514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accent2"/>
                </a:solidFill>
                <a:latin typeface="江西拙楷" panose="02010600040101010101" pitchFamily="2" charset="-122"/>
                <a:ea typeface="江西拙楷" panose="02010600040101010101" pitchFamily="2" charset="-122"/>
                <a:cs typeface="+mn-cs"/>
              </a:defRPr>
            </a:pPr>
            <a:endParaRPr lang="zh-CN"/>
          </a:p>
        </c:txPr>
        <c:crossAx val="390522616"/>
        <c:crosses val="autoZero"/>
        <c:auto val="1"/>
        <c:lblAlgn val="ctr"/>
        <c:lblOffset val="100"/>
        <c:noMultiLvlLbl val="0"/>
      </c:catAx>
      <c:valAx>
        <c:axId val="390522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390514696"/>
        <c:crosses val="autoZero"/>
        <c:crossBetween val="between"/>
      </c:valAx>
      <c:spPr>
        <a:noFill/>
        <a:ln>
          <a:noFill/>
        </a:ln>
        <a:effectLst/>
      </c:spPr>
    </c:plotArea>
    <c:legend>
      <c:legendPos val="r"/>
      <c:layout>
        <c:manualLayout>
          <c:xMode val="edge"/>
          <c:yMode val="edge"/>
          <c:x val="0.84146721222872789"/>
          <c:y val="0.80618197634769972"/>
          <c:w val="0.14319413878417656"/>
          <c:h val="0.128543310837465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江西拙楷" panose="02010600040101010101" pitchFamily="2" charset="-122"/>
              <a:ea typeface="江西拙楷" panose="02010600040101010101" pitchFamily="2"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工作</c:v>
                </c:pt>
              </c:strCache>
            </c:strRef>
          </c:tx>
          <c:spPr>
            <a:solidFill>
              <a:schemeClr val="accent1"/>
            </a:solidFill>
          </c:spPr>
          <c:dPt>
            <c:idx val="0"/>
            <c:bubble3D val="0"/>
            <c:spPr>
              <a:solidFill>
                <a:schemeClr val="accent2"/>
              </a:solidFill>
              <a:ln w="25400">
                <a:solidFill>
                  <a:schemeClr val="lt1"/>
                </a:solidFill>
              </a:ln>
              <a:effectLst/>
              <a:scene3d>
                <a:camera prst="orthographicFront"/>
                <a:lightRig rig="threePt" dir="t"/>
              </a:scene3d>
              <a:sp3d contourW="25400">
                <a:bevelT w="139700" prst="cross"/>
                <a:contourClr>
                  <a:schemeClr val="lt1"/>
                </a:contourClr>
              </a:sp3d>
            </c:spPr>
            <c:extLst>
              <c:ext xmlns:c16="http://schemas.microsoft.com/office/drawing/2014/chart" uri="{C3380CC4-5D6E-409C-BE32-E72D297353CC}">
                <c16:uniqueId val="{00000001-051E-47B7-9242-36B8444129B4}"/>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051E-47B7-9242-36B8444129B4}"/>
              </c:ext>
            </c:extLst>
          </c:dPt>
          <c:cat>
            <c:numRef>
              <c:f>Sheet1!$A$2:$A$3</c:f>
              <c:numCache>
                <c:formatCode>General</c:formatCode>
                <c:ptCount val="2"/>
              </c:numCache>
            </c:numRef>
          </c:cat>
          <c:val>
            <c:numRef>
              <c:f>Sheet1!$B$2:$B$3</c:f>
              <c:numCache>
                <c:formatCode>0%</c:formatCode>
                <c:ptCount val="2"/>
                <c:pt idx="0">
                  <c:v>0.2</c:v>
                </c:pt>
                <c:pt idx="1">
                  <c:v>0.8</c:v>
                </c:pt>
              </c:numCache>
            </c:numRef>
          </c:val>
          <c:extLst>
            <c:ext xmlns:c16="http://schemas.microsoft.com/office/drawing/2014/chart" uri="{C3380CC4-5D6E-409C-BE32-E72D297353CC}">
              <c16:uniqueId val="{00000000-051E-47B7-9242-36B8444129B4}"/>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工作</c:v>
                </c:pt>
              </c:strCache>
            </c:strRef>
          </c:tx>
          <c:spPr>
            <a:solidFill>
              <a:schemeClr val="accent2"/>
            </a:solidFill>
          </c:spPr>
          <c:dPt>
            <c:idx val="0"/>
            <c:bubble3D val="0"/>
            <c:spPr>
              <a:solidFill>
                <a:schemeClr val="accent1"/>
              </a:solidFill>
              <a:ln w="25400">
                <a:solidFill>
                  <a:schemeClr val="lt1"/>
                </a:solidFill>
              </a:ln>
              <a:effectLst/>
              <a:scene3d>
                <a:camera prst="orthographicFront"/>
                <a:lightRig rig="threePt" dir="t"/>
              </a:scene3d>
              <a:sp3d contourW="25400">
                <a:bevelT w="139700" prst="cross"/>
                <a:contourClr>
                  <a:schemeClr val="lt1"/>
                </a:contourClr>
              </a:sp3d>
            </c:spPr>
            <c:extLst>
              <c:ext xmlns:c16="http://schemas.microsoft.com/office/drawing/2014/chart" uri="{C3380CC4-5D6E-409C-BE32-E72D297353CC}">
                <c16:uniqueId val="{00000001-051E-47B7-9242-36B8444129B4}"/>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051E-47B7-9242-36B8444129B4}"/>
              </c:ext>
            </c:extLst>
          </c:dPt>
          <c:cat>
            <c:numRef>
              <c:f>Sheet1!$A$2:$A$3</c:f>
              <c:numCache>
                <c:formatCode>General</c:formatCode>
                <c:ptCount val="2"/>
              </c:numCache>
            </c:numRef>
          </c:cat>
          <c:val>
            <c:numRef>
              <c:f>Sheet1!$B$2:$B$3</c:f>
              <c:numCache>
                <c:formatCode>0%</c:formatCode>
                <c:ptCount val="2"/>
                <c:pt idx="0">
                  <c:v>0.2</c:v>
                </c:pt>
                <c:pt idx="1">
                  <c:v>0.8</c:v>
                </c:pt>
              </c:numCache>
            </c:numRef>
          </c:val>
          <c:extLst>
            <c:ext xmlns:c16="http://schemas.microsoft.com/office/drawing/2014/chart" uri="{C3380CC4-5D6E-409C-BE32-E72D297353CC}">
              <c16:uniqueId val="{00000000-051E-47B7-9242-36B8444129B4}"/>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ln>
              <a:solidFill>
                <a:schemeClr val="accent1">
                  <a:shade val="15000"/>
                </a:schemeClr>
              </a:solidFill>
            </a:ln>
          </c:spPr>
          <c:explosion val="2"/>
          <c:dPt>
            <c:idx val="0"/>
            <c:bubble3D val="0"/>
            <c:spPr>
              <a:solidFill>
                <a:schemeClr val="accent1"/>
              </a:solidFill>
              <a:ln w="19050">
                <a:solidFill>
                  <a:schemeClr val="accent1">
                    <a:shade val="15000"/>
                  </a:schemeClr>
                </a:solidFill>
              </a:ln>
              <a:effectLst/>
            </c:spPr>
            <c:extLst>
              <c:ext xmlns:c16="http://schemas.microsoft.com/office/drawing/2014/chart" uri="{C3380CC4-5D6E-409C-BE32-E72D297353CC}">
                <c16:uniqueId val="{00000001-5F50-4A75-903B-307A35A3DE22}"/>
              </c:ext>
            </c:extLst>
          </c:dPt>
          <c:dPt>
            <c:idx val="1"/>
            <c:bubble3D val="0"/>
            <c:spPr>
              <a:solidFill>
                <a:schemeClr val="accent2">
                  <a:alpha val="80000"/>
                </a:schemeClr>
              </a:solidFill>
              <a:ln w="19050">
                <a:solidFill>
                  <a:schemeClr val="accent1">
                    <a:shade val="15000"/>
                  </a:schemeClr>
                </a:solidFill>
              </a:ln>
              <a:effectLst/>
            </c:spPr>
            <c:extLst>
              <c:ext xmlns:c16="http://schemas.microsoft.com/office/drawing/2014/chart" uri="{C3380CC4-5D6E-409C-BE32-E72D297353CC}">
                <c16:uniqueId val="{00000003-5F50-4A75-903B-307A35A3DE22}"/>
              </c:ext>
            </c:extLst>
          </c:dPt>
          <c:dPt>
            <c:idx val="2"/>
            <c:bubble3D val="0"/>
            <c:spPr>
              <a:solidFill>
                <a:schemeClr val="accent3">
                  <a:alpha val="80000"/>
                </a:schemeClr>
              </a:solidFill>
              <a:ln w="19050">
                <a:solidFill>
                  <a:schemeClr val="accent1">
                    <a:shade val="15000"/>
                  </a:schemeClr>
                </a:solidFill>
              </a:ln>
              <a:effectLst/>
            </c:spPr>
            <c:extLst>
              <c:ext xmlns:c16="http://schemas.microsoft.com/office/drawing/2014/chart" uri="{C3380CC4-5D6E-409C-BE32-E72D297353CC}">
                <c16:uniqueId val="{00000005-5F50-4A75-903B-307A35A3DE22}"/>
              </c:ext>
            </c:extLst>
          </c:dPt>
          <c:dPt>
            <c:idx val="3"/>
            <c:bubble3D val="0"/>
            <c:spPr>
              <a:solidFill>
                <a:schemeClr val="accent1"/>
              </a:solidFill>
              <a:ln w="19050">
                <a:solidFill>
                  <a:schemeClr val="accent1">
                    <a:shade val="15000"/>
                  </a:schemeClr>
                </a:solidFill>
              </a:ln>
              <a:effectLst/>
            </c:spPr>
            <c:extLst>
              <c:ext xmlns:c16="http://schemas.microsoft.com/office/drawing/2014/chart" uri="{C3380CC4-5D6E-409C-BE32-E72D297353CC}">
                <c16:uniqueId val="{00000007-5F50-4A75-903B-307A35A3DE22}"/>
              </c:ext>
            </c:extLst>
          </c:dPt>
          <c:dPt>
            <c:idx val="4"/>
            <c:bubble3D val="0"/>
            <c:spPr>
              <a:solidFill>
                <a:schemeClr val="accent2">
                  <a:alpha val="80000"/>
                </a:schemeClr>
              </a:solidFill>
              <a:ln w="19050">
                <a:solidFill>
                  <a:schemeClr val="accent1">
                    <a:shade val="15000"/>
                  </a:schemeClr>
                </a:solidFill>
              </a:ln>
              <a:effectLst/>
            </c:spPr>
            <c:extLst>
              <c:ext xmlns:c16="http://schemas.microsoft.com/office/drawing/2014/chart" uri="{C3380CC4-5D6E-409C-BE32-E72D297353CC}">
                <c16:uniqueId val="{00000009-5F50-4A75-903B-307A35A3DE22}"/>
              </c:ext>
            </c:extLst>
          </c:dPt>
          <c:dPt>
            <c:idx val="5"/>
            <c:bubble3D val="0"/>
            <c:spPr>
              <a:solidFill>
                <a:schemeClr val="accent3">
                  <a:alpha val="80000"/>
                </a:schemeClr>
              </a:solidFill>
              <a:ln w="19050">
                <a:solidFill>
                  <a:schemeClr val="accent1">
                    <a:shade val="15000"/>
                  </a:schemeClr>
                </a:solidFill>
              </a:ln>
              <a:effectLst/>
            </c:spPr>
            <c:extLst>
              <c:ext xmlns:c16="http://schemas.microsoft.com/office/drawing/2014/chart" uri="{C3380CC4-5D6E-409C-BE32-E72D297353CC}">
                <c16:uniqueId val="{0000000B-5F50-4A75-903B-307A35A3DE22}"/>
              </c:ext>
            </c:extLst>
          </c:dPt>
          <c:cat>
            <c:strRef>
              <c:f>Sheet1!$A$2:$A$7</c:f>
              <c:strCache>
                <c:ptCount val="4"/>
                <c:pt idx="0">
                  <c:v>第一季度</c:v>
                </c:pt>
                <c:pt idx="1">
                  <c:v>第二季度</c:v>
                </c:pt>
                <c:pt idx="2">
                  <c:v>第三季度</c:v>
                </c:pt>
                <c:pt idx="3">
                  <c:v>第四季度</c:v>
                </c:pt>
              </c:strCache>
            </c:strRef>
          </c:cat>
          <c:val>
            <c:numRef>
              <c:f>Sheet1!$B$2:$B$7</c:f>
              <c:numCache>
                <c:formatCode>General</c:formatCode>
                <c:ptCount val="6"/>
                <c:pt idx="0">
                  <c:v>1</c:v>
                </c:pt>
                <c:pt idx="1">
                  <c:v>1</c:v>
                </c:pt>
                <c:pt idx="2">
                  <c:v>1</c:v>
                </c:pt>
                <c:pt idx="3">
                  <c:v>1</c:v>
                </c:pt>
                <c:pt idx="4">
                  <c:v>1</c:v>
                </c:pt>
                <c:pt idx="5">
                  <c:v>1</c:v>
                </c:pt>
              </c:numCache>
            </c:numRef>
          </c:val>
          <c:extLst>
            <c:ext xmlns:c16="http://schemas.microsoft.com/office/drawing/2014/chart" uri="{C3380CC4-5D6E-409C-BE32-E72D297353CC}">
              <c16:uniqueId val="{0000000C-5F50-4A75-903B-307A35A3DE22}"/>
            </c:ext>
          </c:extLst>
        </c:ser>
        <c:dLbls>
          <c:showLegendKey val="0"/>
          <c:showVal val="0"/>
          <c:showCatName val="0"/>
          <c:showSerName val="0"/>
          <c:showPercent val="0"/>
          <c:showBubbleSize val="0"/>
          <c:showLeaderLines val="1"/>
        </c:dLbls>
        <c:firstSliceAng val="30"/>
        <c:holeSize val="54"/>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61346337365784"/>
          <c:y val="3.7420277665424682E-2"/>
          <c:w val="0.61677307325268438"/>
          <c:h val="0.92515944466915068"/>
        </c:manualLayout>
      </c:layout>
      <c:doughnutChart>
        <c:varyColors val="1"/>
        <c:ser>
          <c:idx val="0"/>
          <c:order val="0"/>
          <c:tx>
            <c:strRef>
              <c:f>Sheet1!$B$1</c:f>
              <c:strCache>
                <c:ptCount val="1"/>
                <c:pt idx="0">
                  <c:v>销售额</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F50-4A75-903B-307A35A3DE2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F50-4A75-903B-307A35A3DE2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F50-4A75-903B-307A35A3DE22}"/>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7-5F50-4A75-903B-307A35A3DE22}"/>
              </c:ext>
            </c:extLst>
          </c:dPt>
          <c:dPt>
            <c:idx val="4"/>
            <c:bubble3D val="0"/>
            <c:spPr>
              <a:solidFill>
                <a:schemeClr val="accent2"/>
              </a:solidFill>
              <a:ln w="19050">
                <a:solidFill>
                  <a:schemeClr val="lt1"/>
                </a:solidFill>
              </a:ln>
              <a:effectLst/>
            </c:spPr>
            <c:extLst>
              <c:ext xmlns:c16="http://schemas.microsoft.com/office/drawing/2014/chart" uri="{C3380CC4-5D6E-409C-BE32-E72D297353CC}">
                <c16:uniqueId val="{00000009-5F50-4A75-903B-307A35A3DE22}"/>
              </c:ext>
            </c:extLst>
          </c:dPt>
          <c:dPt>
            <c:idx val="5"/>
            <c:bubble3D val="0"/>
            <c:spPr>
              <a:solidFill>
                <a:schemeClr val="accent3"/>
              </a:solidFill>
              <a:ln w="19050">
                <a:solidFill>
                  <a:schemeClr val="lt1"/>
                </a:solidFill>
              </a:ln>
              <a:effectLst/>
            </c:spPr>
            <c:extLst>
              <c:ext xmlns:c16="http://schemas.microsoft.com/office/drawing/2014/chart" uri="{C3380CC4-5D6E-409C-BE32-E72D297353CC}">
                <c16:uniqueId val="{0000000B-5F50-4A75-903B-307A35A3DE22}"/>
              </c:ext>
            </c:extLst>
          </c:dPt>
          <c:cat>
            <c:strRef>
              <c:f>Sheet1!$A$2:$A$7</c:f>
              <c:strCache>
                <c:ptCount val="4"/>
                <c:pt idx="0">
                  <c:v>第一季度</c:v>
                </c:pt>
                <c:pt idx="1">
                  <c:v>第二季度</c:v>
                </c:pt>
                <c:pt idx="2">
                  <c:v>第三季度</c:v>
                </c:pt>
                <c:pt idx="3">
                  <c:v>第四季度</c:v>
                </c:pt>
              </c:strCache>
            </c:strRef>
          </c:cat>
          <c:val>
            <c:numRef>
              <c:f>Sheet1!$B$2:$B$7</c:f>
              <c:numCache>
                <c:formatCode>General</c:formatCode>
                <c:ptCount val="6"/>
                <c:pt idx="0">
                  <c:v>1</c:v>
                </c:pt>
                <c:pt idx="1">
                  <c:v>1</c:v>
                </c:pt>
                <c:pt idx="2">
                  <c:v>1</c:v>
                </c:pt>
                <c:pt idx="3">
                  <c:v>1</c:v>
                </c:pt>
                <c:pt idx="4">
                  <c:v>1</c:v>
                </c:pt>
                <c:pt idx="5">
                  <c:v>1</c:v>
                </c:pt>
              </c:numCache>
            </c:numRef>
          </c:val>
          <c:extLst>
            <c:ext xmlns:c16="http://schemas.microsoft.com/office/drawing/2014/chart" uri="{C3380CC4-5D6E-409C-BE32-E72D297353CC}">
              <c16:uniqueId val="{0000000C-5F50-4A75-903B-307A35A3DE22}"/>
            </c:ext>
          </c:extLst>
        </c:ser>
        <c:dLbls>
          <c:showLegendKey val="0"/>
          <c:showVal val="0"/>
          <c:showCatName val="0"/>
          <c:showSerName val="0"/>
          <c:showPercent val="0"/>
          <c:showBubbleSize val="0"/>
          <c:showLeaderLines val="1"/>
        </c:dLbls>
        <c:firstSliceAng val="30"/>
        <c:holeSize val="54"/>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0.92377</cdr:x>
      <cdr:y>0.37295</cdr:y>
    </cdr:from>
    <cdr:to>
      <cdr:x>0.92377</cdr:x>
      <cdr:y>0.64163</cdr:y>
    </cdr:to>
    <cdr:cxnSp macro="">
      <cdr:nvCxnSpPr>
        <cdr:cNvPr id="3" name="直接箭头连接符 2">
          <a:extLst xmlns:a="http://schemas.openxmlformats.org/drawingml/2006/main">
            <a:ext uri="{FF2B5EF4-FFF2-40B4-BE49-F238E27FC236}">
              <a16:creationId xmlns:a16="http://schemas.microsoft.com/office/drawing/2014/main" id="{4DF632AF-4EFF-8492-0FCD-142FEA8B73A4}"/>
            </a:ext>
          </a:extLst>
        </cdr:cNvPr>
        <cdr:cNvCxnSpPr/>
      </cdr:nvCxnSpPr>
      <cdr:spPr>
        <a:xfrm xmlns:a="http://schemas.openxmlformats.org/drawingml/2006/main">
          <a:off x="4539959" y="1126520"/>
          <a:ext cx="0" cy="811602"/>
        </a:xfrm>
        <a:prstGeom xmlns:a="http://schemas.openxmlformats.org/drawingml/2006/main" prst="straightConnector1">
          <a:avLst/>
        </a:prstGeom>
        <a:ln xmlns:a="http://schemas.openxmlformats.org/drawingml/2006/main" w="12700">
          <a:solidFill>
            <a:schemeClr val="accent3"/>
          </a:solidFill>
          <a:headEnd type="triangle"/>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F1A667-0A5E-486E-AF43-CEFD3DC2CE75}" type="datetimeFigureOut">
              <a:rPr lang="zh-CN" altLang="en-US" smtClean="0"/>
              <a:t>2023/10/19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74117-A818-44F6-9FC5-0D8662CBEDFE}" type="slidenum">
              <a:rPr lang="zh-CN" altLang="en-US" smtClean="0"/>
              <a:t>‹#›</a:t>
            </a:fld>
            <a:endParaRPr lang="zh-CN" altLang="en-US"/>
          </a:p>
        </p:txBody>
      </p:sp>
    </p:spTree>
    <p:extLst>
      <p:ext uri="{BB962C8B-B14F-4D97-AF65-F5344CB8AC3E}">
        <p14:creationId xmlns:p14="http://schemas.microsoft.com/office/powerpoint/2010/main" val="2033069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CA74117-A818-44F6-9FC5-0D8662CBEDFE}" type="slidenum">
              <a:rPr lang="zh-CN" altLang="en-US" smtClean="0"/>
              <a:t>32</a:t>
            </a:fld>
            <a:endParaRPr lang="zh-CN" altLang="en-US"/>
          </a:p>
        </p:txBody>
      </p:sp>
    </p:spTree>
    <p:extLst>
      <p:ext uri="{BB962C8B-B14F-4D97-AF65-F5344CB8AC3E}">
        <p14:creationId xmlns:p14="http://schemas.microsoft.com/office/powerpoint/2010/main" val="423080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01269F-B03E-09A7-C893-AB05FA9F454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6486B21-FEEC-BF2A-A855-AE474C0756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71F56D6-E105-843E-330F-0B6F5AA84496}"/>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5" name="页脚占位符 4">
            <a:extLst>
              <a:ext uri="{FF2B5EF4-FFF2-40B4-BE49-F238E27FC236}">
                <a16:creationId xmlns:a16="http://schemas.microsoft.com/office/drawing/2014/main" id="{5CA8008E-E274-5659-7F99-5FD8D355825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5495E7D-2AA7-F7A3-6333-15925CB71071}"/>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396818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8AF680-CE8D-BA8F-2D41-608EACB41B9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8E773F9-BEE5-632D-D71D-B44C92D1A772}"/>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4A38E0A-6082-5663-9A8B-CA7BF73EE0F9}"/>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5" name="页脚占位符 4">
            <a:extLst>
              <a:ext uri="{FF2B5EF4-FFF2-40B4-BE49-F238E27FC236}">
                <a16:creationId xmlns:a16="http://schemas.microsoft.com/office/drawing/2014/main" id="{CC1C3AC3-7603-0920-7C88-783F7E1564C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B79D312-83D8-6D19-3D25-6407B8AB591C}"/>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78039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FD320B5-D92D-5497-9ABA-053E1895C82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E7642B99-7B81-6760-0486-35B3AF8E81D5}"/>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14F00E0-A86F-92A0-20C3-86B49EA49EFF}"/>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5" name="页脚占位符 4">
            <a:extLst>
              <a:ext uri="{FF2B5EF4-FFF2-40B4-BE49-F238E27FC236}">
                <a16:creationId xmlns:a16="http://schemas.microsoft.com/office/drawing/2014/main" id="{A6EC78C8-86EC-0F08-A2AF-DD43C028C7A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48C4415-DCAD-0E0D-F75D-8A1BC4A69246}"/>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428046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C83394-5FE2-8767-B42B-9C55042C3D3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3AAC8DF-4406-DFD5-A578-549FC6890A02}"/>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03D5BE0-A4E5-A105-9E00-E24305734415}"/>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5" name="页脚占位符 4">
            <a:extLst>
              <a:ext uri="{FF2B5EF4-FFF2-40B4-BE49-F238E27FC236}">
                <a16:creationId xmlns:a16="http://schemas.microsoft.com/office/drawing/2014/main" id="{7378E839-2175-09C6-2070-A388714A3D2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B8A89DF-486B-357D-9412-F7CC179C70F4}"/>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3645938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4A78D9-0FD1-0AB7-6B7C-D6227764B48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3CC3B7D-33AD-B015-FFAA-FECAEC7BBA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1EB6D61-868A-F614-6947-1EF6419B6DAC}"/>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5" name="页脚占位符 4">
            <a:extLst>
              <a:ext uri="{FF2B5EF4-FFF2-40B4-BE49-F238E27FC236}">
                <a16:creationId xmlns:a16="http://schemas.microsoft.com/office/drawing/2014/main" id="{28F58EE9-5B69-4395-813A-454F66C508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7FFEFD6-E801-B046-20A7-0EC26C982F86}"/>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65455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8B31B6-4235-49CD-4527-5A3500D21ED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305592D-8392-9923-91FB-B11F41A738DE}"/>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7190FBB-3939-ED21-6392-0F820B225C1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887C4D40-0CBC-D644-3006-2D43B2F4CEC7}"/>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6" name="页脚占位符 5">
            <a:extLst>
              <a:ext uri="{FF2B5EF4-FFF2-40B4-BE49-F238E27FC236}">
                <a16:creationId xmlns:a16="http://schemas.microsoft.com/office/drawing/2014/main" id="{CD27ECDD-DED9-D804-8CCF-4EF065851F9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8F31A12-8CFC-3243-B6EC-74386C6D1568}"/>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3538337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06CF1D-53BF-8D42-8550-341E197CB07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7DFA29B-79B5-6CB4-9C6E-4C593D2CCD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992E268-5095-7767-5D5B-EA4650B023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69EC3D1D-4D81-80EF-16FA-E5E7B322D0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5E7A894-6EEC-6CB4-8221-0A6A61D93EF4}"/>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D7B9385-C48C-FD30-FE06-B98518FDF228}"/>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8" name="页脚占位符 7">
            <a:extLst>
              <a:ext uri="{FF2B5EF4-FFF2-40B4-BE49-F238E27FC236}">
                <a16:creationId xmlns:a16="http://schemas.microsoft.com/office/drawing/2014/main" id="{CFF32169-B100-F949-DF04-A9BAD0E2C3D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90B5F038-1C47-851A-3EA7-D6CA553C324E}"/>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2220759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513BD7-AE46-2500-8B43-68665593A1D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EAD7E38-7188-BA25-0DA8-6CF14C05EA5C}"/>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4" name="页脚占位符 3">
            <a:extLst>
              <a:ext uri="{FF2B5EF4-FFF2-40B4-BE49-F238E27FC236}">
                <a16:creationId xmlns:a16="http://schemas.microsoft.com/office/drawing/2014/main" id="{1AD32446-21EE-5228-A177-265254DEC9B7}"/>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B6A90E4F-A179-DD37-3AC5-D7F905111ADF}"/>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303766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F4688BC-44A1-CC6A-E025-D2D8210C4ADF}"/>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3" name="页脚占位符 2">
            <a:extLst>
              <a:ext uri="{FF2B5EF4-FFF2-40B4-BE49-F238E27FC236}">
                <a16:creationId xmlns:a16="http://schemas.microsoft.com/office/drawing/2014/main" id="{FBF9F7C9-A964-AFE2-FC49-299DD4498F9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1D8BC50-4B32-0B17-EDE1-3B14D3111836}"/>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357189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2B68A2-F850-C635-C21F-A97212169FE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C109D788-1F5E-EDA9-502B-5A317D4760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61D5E401-A50B-C93E-2540-FBE01CBA6F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36BDD56-33C3-D80E-AC37-DD84D6921A6E}"/>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6" name="页脚占位符 5">
            <a:extLst>
              <a:ext uri="{FF2B5EF4-FFF2-40B4-BE49-F238E27FC236}">
                <a16:creationId xmlns:a16="http://schemas.microsoft.com/office/drawing/2014/main" id="{D1AC517F-89C3-A17C-0DDC-D0ABCFED736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6610DF1-F321-F066-1B52-4C2354CA90A6}"/>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426227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284A72-C480-6F82-CACF-97CF67EFCEF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C2A8238-0ADB-ACBC-2488-285B3536C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33052E86-4658-4C42-5632-0D848E0EAB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901C7EE-8BCD-990A-4DCE-049A1CCC5248}"/>
              </a:ext>
            </a:extLst>
          </p:cNvPr>
          <p:cNvSpPr>
            <a:spLocks noGrp="1"/>
          </p:cNvSpPr>
          <p:nvPr>
            <p:ph type="dt" sz="half" idx="10"/>
          </p:nvPr>
        </p:nvSpPr>
        <p:spPr/>
        <p:txBody>
          <a:bodyPr/>
          <a:lstStyle/>
          <a:p>
            <a:fld id="{8E0FC35E-C0B4-4A60-9614-166940078CE7}" type="datetimeFigureOut">
              <a:rPr lang="zh-CN" altLang="en-US" smtClean="0"/>
              <a:t>2023/10/19</a:t>
            </a:fld>
            <a:endParaRPr lang="zh-CN" altLang="en-US"/>
          </a:p>
        </p:txBody>
      </p:sp>
      <p:sp>
        <p:nvSpPr>
          <p:cNvPr id="6" name="页脚占位符 5">
            <a:extLst>
              <a:ext uri="{FF2B5EF4-FFF2-40B4-BE49-F238E27FC236}">
                <a16:creationId xmlns:a16="http://schemas.microsoft.com/office/drawing/2014/main" id="{B03DE3A3-945F-9D1A-56FA-FF5AE867EF4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CB3EB0C-BAFD-6431-BC36-C103FA3BDA69}"/>
              </a:ext>
            </a:extLst>
          </p:cNvPr>
          <p:cNvSpPr>
            <a:spLocks noGrp="1"/>
          </p:cNvSpPr>
          <p:nvPr>
            <p:ph type="sldNum" sz="quarter" idx="12"/>
          </p:nvPr>
        </p:nvSpPr>
        <p:spPr/>
        <p:txBody>
          <a:body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264200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4E58C4F-22E8-8AB0-61F7-4B979BB987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B5E944B-AA86-E70B-C419-32CD34EBC2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0F989D9-32EC-8A49-2308-86337B2E96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0FC35E-C0B4-4A60-9614-166940078CE7}" type="datetimeFigureOut">
              <a:rPr lang="zh-CN" altLang="en-US" smtClean="0"/>
              <a:t>2023/10/19</a:t>
            </a:fld>
            <a:endParaRPr lang="zh-CN" altLang="en-US"/>
          </a:p>
        </p:txBody>
      </p:sp>
      <p:sp>
        <p:nvSpPr>
          <p:cNvPr id="5" name="页脚占位符 4">
            <a:extLst>
              <a:ext uri="{FF2B5EF4-FFF2-40B4-BE49-F238E27FC236}">
                <a16:creationId xmlns:a16="http://schemas.microsoft.com/office/drawing/2014/main" id="{4EF32041-DD17-47B6-B12D-BD90DEC4A4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F581F1C-7F67-39FA-9487-39237EE820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9CC1EC-CB8D-4F64-B1EC-1C4ED8F5DEE6}" type="slidenum">
              <a:rPr lang="zh-CN" altLang="en-US" smtClean="0"/>
              <a:t>‹#›</a:t>
            </a:fld>
            <a:endParaRPr lang="zh-CN" altLang="en-US"/>
          </a:p>
        </p:txBody>
      </p:sp>
    </p:spTree>
    <p:extLst>
      <p:ext uri="{BB962C8B-B14F-4D97-AF65-F5344CB8AC3E}">
        <p14:creationId xmlns:p14="http://schemas.microsoft.com/office/powerpoint/2010/main" val="1856772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4">
          <p15:clr>
            <a:srgbClr val="F26B43"/>
          </p15:clr>
        </p15:guide>
        <p15:guide id="2" pos="7368">
          <p15:clr>
            <a:srgbClr val="F26B43"/>
          </p15:clr>
        </p15:guide>
        <p15:guide id="3" orient="horz" pos="560">
          <p15:clr>
            <a:srgbClr val="F26B43"/>
          </p15:clr>
        </p15:guide>
        <p15:guide id="4" orient="horz" pos="624">
          <p15:clr>
            <a:srgbClr val="F26B43"/>
          </p15:clr>
        </p15:guide>
        <p15:guide id="5" orient="horz" pos="4056">
          <p15:clr>
            <a:srgbClr val="F26B43"/>
          </p15:clr>
        </p15:guide>
        <p15:guide id="6" orient="horz" pos="399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8.svg"/><Relationship Id="rId5" Type="http://schemas.openxmlformats.org/officeDocument/2006/relationships/image" Target="../media/image27.png"/><Relationship Id="rId10" Type="http://schemas.openxmlformats.org/officeDocument/2006/relationships/image" Target="../media/image32.svg"/><Relationship Id="rId4" Type="http://schemas.openxmlformats.org/officeDocument/2006/relationships/image" Target="../media/image26.svg"/><Relationship Id="rId9" Type="http://schemas.openxmlformats.org/officeDocument/2006/relationships/image" Target="../media/image31.png"/></Relationships>
</file>

<file path=ppt/slides/_rels/slide17.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Layout" Target="../slideLayouts/slideLayout1.xml"/><Relationship Id="rId5" Type="http://schemas.openxmlformats.org/officeDocument/2006/relationships/image" Target="../media/image36.svg"/><Relationship Id="rId4" Type="http://schemas.openxmlformats.org/officeDocument/2006/relationships/image" Target="../media/image3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8.svg"/><Relationship Id="rId2" Type="http://schemas.openxmlformats.org/officeDocument/2006/relationships/image" Target="../media/image37.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 Id="rId5" Type="http://schemas.openxmlformats.org/officeDocument/2006/relationships/image" Target="../media/image12.sv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709396"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01</a:t>
            </a:r>
            <a:r>
              <a:rPr lang="zh-CN" altLang="en-US" sz="3200">
                <a:solidFill>
                  <a:schemeClr val="accent2"/>
                </a:solidFill>
                <a:latin typeface="江西拙楷" panose="02010600040101010101" pitchFamily="2" charset="-122"/>
                <a:ea typeface="江西拙楷" panose="02010600040101010101" pitchFamily="2" charset="-122"/>
              </a:rPr>
              <a:t>、学习金字塔</a:t>
            </a:r>
          </a:p>
        </p:txBody>
      </p:sp>
      <p:cxnSp>
        <p:nvCxnSpPr>
          <p:cNvPr id="10" name="直接连接符 9">
            <a:extLst>
              <a:ext uri="{FF2B5EF4-FFF2-40B4-BE49-F238E27FC236}">
                <a16:creationId xmlns:a16="http://schemas.microsoft.com/office/drawing/2014/main" id="{220AE6C2-2772-B5C3-EA64-C9CEDD5267BE}"/>
              </a:ext>
            </a:extLst>
          </p:cNvPr>
          <p:cNvCxnSpPr>
            <a:cxnSpLocks/>
          </p:cNvCxnSpPr>
          <p:nvPr/>
        </p:nvCxnSpPr>
        <p:spPr>
          <a:xfrm>
            <a:off x="482600" y="889000"/>
            <a:ext cx="11214100" cy="0"/>
          </a:xfrm>
          <a:prstGeom prst="line">
            <a:avLst/>
          </a:prstGeom>
          <a:ln w="12700">
            <a:solidFill>
              <a:srgbClr val="23314B"/>
            </a:solidFill>
          </a:ln>
        </p:spPr>
        <p:style>
          <a:lnRef idx="1">
            <a:schemeClr val="accent1"/>
          </a:lnRef>
          <a:fillRef idx="0">
            <a:schemeClr val="accent1"/>
          </a:fillRef>
          <a:effectRef idx="0">
            <a:schemeClr val="accent1"/>
          </a:effectRef>
          <a:fontRef idx="minor">
            <a:schemeClr val="tx1"/>
          </a:fontRef>
        </p:style>
      </p:cxnSp>
      <p:sp>
        <p:nvSpPr>
          <p:cNvPr id="1112" name="矩形 1111">
            <a:extLst>
              <a:ext uri="{FF2B5EF4-FFF2-40B4-BE49-F238E27FC236}">
                <a16:creationId xmlns:a16="http://schemas.microsoft.com/office/drawing/2014/main" id="{7194A7C9-6DDC-09AD-4F12-691F2B2ABEE9}"/>
              </a:ext>
            </a:extLst>
          </p:cNvPr>
          <p:cNvSpPr/>
          <p:nvPr/>
        </p:nvSpPr>
        <p:spPr>
          <a:xfrm>
            <a:off x="482600" y="1102245"/>
            <a:ext cx="729558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15" name="矩形 1114">
            <a:extLst>
              <a:ext uri="{FF2B5EF4-FFF2-40B4-BE49-F238E27FC236}">
                <a16:creationId xmlns:a16="http://schemas.microsoft.com/office/drawing/2014/main" id="{2DB45677-A84A-510A-31BF-3D554503E5A8}"/>
              </a:ext>
            </a:extLst>
          </p:cNvPr>
          <p:cNvSpPr/>
          <p:nvPr/>
        </p:nvSpPr>
        <p:spPr>
          <a:xfrm>
            <a:off x="7961399" y="1102245"/>
            <a:ext cx="374800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62" name="直接连接符 1061">
            <a:extLst>
              <a:ext uri="{FF2B5EF4-FFF2-40B4-BE49-F238E27FC236}">
                <a16:creationId xmlns:a16="http://schemas.microsoft.com/office/drawing/2014/main" id="{CE2EF2AD-07FA-7797-0543-239E996B7F5B}"/>
              </a:ext>
            </a:extLst>
          </p:cNvPr>
          <p:cNvCxnSpPr>
            <a:cxnSpLocks/>
          </p:cNvCxnSpPr>
          <p:nvPr/>
        </p:nvCxnSpPr>
        <p:spPr>
          <a:xfrm>
            <a:off x="889944" y="3791287"/>
            <a:ext cx="648280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60" name="左大括号 1059">
            <a:extLst>
              <a:ext uri="{FF2B5EF4-FFF2-40B4-BE49-F238E27FC236}">
                <a16:creationId xmlns:a16="http://schemas.microsoft.com/office/drawing/2014/main" id="{D22F300E-8DD3-BF8F-1C8A-D7ADC1934E97}"/>
              </a:ext>
            </a:extLst>
          </p:cNvPr>
          <p:cNvSpPr/>
          <p:nvPr/>
        </p:nvSpPr>
        <p:spPr>
          <a:xfrm>
            <a:off x="1253974" y="1731234"/>
            <a:ext cx="275585" cy="1884819"/>
          </a:xfrm>
          <a:prstGeom prst="leftBrace">
            <a:avLst>
              <a:gd name="adj1" fmla="val 62258"/>
              <a:gd name="adj2" fmla="val 50000"/>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63" name="文本框 1062">
            <a:extLst>
              <a:ext uri="{FF2B5EF4-FFF2-40B4-BE49-F238E27FC236}">
                <a16:creationId xmlns:a16="http://schemas.microsoft.com/office/drawing/2014/main" id="{8F9B25BC-ED63-032A-4B51-D746CF1F4033}"/>
              </a:ext>
            </a:extLst>
          </p:cNvPr>
          <p:cNvSpPr txBox="1"/>
          <p:nvPr/>
        </p:nvSpPr>
        <p:spPr>
          <a:xfrm>
            <a:off x="695698" y="2100493"/>
            <a:ext cx="553998" cy="1329851"/>
          </a:xfrm>
          <a:prstGeom prst="rect">
            <a:avLst/>
          </a:prstGeom>
          <a:noFill/>
        </p:spPr>
        <p:txBody>
          <a:bodyPr vert="eaVert" wrap="none" rtlCol="0">
            <a:spAutoFit/>
          </a:bodyPr>
          <a:lstStyle/>
          <a:p>
            <a:r>
              <a:rPr lang="zh-CN" altLang="en-US" sz="2400">
                <a:solidFill>
                  <a:schemeClr val="accent2"/>
                </a:solidFill>
                <a:latin typeface="江西拙楷" panose="02010600040101010101" pitchFamily="2" charset="-122"/>
                <a:ea typeface="江西拙楷" panose="02010600040101010101" pitchFamily="2" charset="-122"/>
              </a:rPr>
              <a:t>被动学习</a:t>
            </a:r>
          </a:p>
        </p:txBody>
      </p:sp>
      <p:sp>
        <p:nvSpPr>
          <p:cNvPr id="1067" name="左大括号 1066">
            <a:extLst>
              <a:ext uri="{FF2B5EF4-FFF2-40B4-BE49-F238E27FC236}">
                <a16:creationId xmlns:a16="http://schemas.microsoft.com/office/drawing/2014/main" id="{7B2EE2FE-A3EA-8235-F2A0-283CD038F165}"/>
              </a:ext>
            </a:extLst>
          </p:cNvPr>
          <p:cNvSpPr/>
          <p:nvPr/>
        </p:nvSpPr>
        <p:spPr>
          <a:xfrm>
            <a:off x="1253974" y="3971474"/>
            <a:ext cx="275585" cy="1730564"/>
          </a:xfrm>
          <a:prstGeom prst="leftBrace">
            <a:avLst>
              <a:gd name="adj1" fmla="val 62258"/>
              <a:gd name="adj2" fmla="val 50000"/>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68" name="文本框 1067">
            <a:extLst>
              <a:ext uri="{FF2B5EF4-FFF2-40B4-BE49-F238E27FC236}">
                <a16:creationId xmlns:a16="http://schemas.microsoft.com/office/drawing/2014/main" id="{24844239-C394-12B6-A1EB-E1E667709211}"/>
              </a:ext>
            </a:extLst>
          </p:cNvPr>
          <p:cNvSpPr txBox="1"/>
          <p:nvPr/>
        </p:nvSpPr>
        <p:spPr>
          <a:xfrm>
            <a:off x="695698" y="4263606"/>
            <a:ext cx="553998" cy="1329851"/>
          </a:xfrm>
          <a:prstGeom prst="rect">
            <a:avLst/>
          </a:prstGeom>
          <a:noFill/>
        </p:spPr>
        <p:txBody>
          <a:bodyPr vert="eaVert" wrap="none" rtlCol="0">
            <a:spAutoFit/>
          </a:bodyPr>
          <a:lstStyle/>
          <a:p>
            <a:r>
              <a:rPr lang="zh-CN" altLang="en-US" sz="2400">
                <a:solidFill>
                  <a:schemeClr val="accent2"/>
                </a:solidFill>
                <a:latin typeface="江西拙楷" panose="02010600040101010101" pitchFamily="2" charset="-122"/>
                <a:ea typeface="江西拙楷" panose="02010600040101010101" pitchFamily="2" charset="-122"/>
              </a:rPr>
              <a:t>主动学习</a:t>
            </a:r>
          </a:p>
        </p:txBody>
      </p:sp>
      <p:sp>
        <p:nvSpPr>
          <p:cNvPr id="1027" name="任意多边形: 形状 1026">
            <a:extLst>
              <a:ext uri="{FF2B5EF4-FFF2-40B4-BE49-F238E27FC236}">
                <a16:creationId xmlns:a16="http://schemas.microsoft.com/office/drawing/2014/main" id="{66014CE2-0008-AEA2-A6A2-5FA4FF4384FE}"/>
              </a:ext>
            </a:extLst>
          </p:cNvPr>
          <p:cNvSpPr/>
          <p:nvPr/>
        </p:nvSpPr>
        <p:spPr>
          <a:xfrm>
            <a:off x="3570556" y="1731234"/>
            <a:ext cx="518715" cy="495561"/>
          </a:xfrm>
          <a:custGeom>
            <a:avLst/>
            <a:gdLst>
              <a:gd name="connsiteX0" fmla="*/ 300887 w 601774"/>
              <a:gd name="connsiteY0" fmla="*/ 0 h 574913"/>
              <a:gd name="connsiteX1" fmla="*/ 601774 w 601774"/>
              <a:gd name="connsiteY1" fmla="*/ 574913 h 574913"/>
              <a:gd name="connsiteX2" fmla="*/ 0 w 601774"/>
              <a:gd name="connsiteY2" fmla="*/ 574913 h 574913"/>
              <a:gd name="connsiteX3" fmla="*/ 300887 w 601774"/>
              <a:gd name="connsiteY3" fmla="*/ 0 h 574913"/>
            </a:gdLst>
            <a:ahLst/>
            <a:cxnLst>
              <a:cxn ang="0">
                <a:pos x="connsiteX0" y="connsiteY0"/>
              </a:cxn>
              <a:cxn ang="0">
                <a:pos x="connsiteX1" y="connsiteY1"/>
              </a:cxn>
              <a:cxn ang="0">
                <a:pos x="connsiteX2" y="connsiteY2"/>
              </a:cxn>
              <a:cxn ang="0">
                <a:pos x="connsiteX3" y="connsiteY3"/>
              </a:cxn>
            </a:cxnLst>
            <a:rect l="l" t="t" r="r" b="b"/>
            <a:pathLst>
              <a:path w="601774" h="574913">
                <a:moveTo>
                  <a:pt x="300887" y="0"/>
                </a:moveTo>
                <a:lnTo>
                  <a:pt x="601774" y="574913"/>
                </a:lnTo>
                <a:lnTo>
                  <a:pt x="0" y="574913"/>
                </a:lnTo>
                <a:lnTo>
                  <a:pt x="300887"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32" name="任意多边形: 形状 1031">
            <a:extLst>
              <a:ext uri="{FF2B5EF4-FFF2-40B4-BE49-F238E27FC236}">
                <a16:creationId xmlns:a16="http://schemas.microsoft.com/office/drawing/2014/main" id="{AD4124CF-C75C-57B8-1C40-FA66671683DF}"/>
              </a:ext>
            </a:extLst>
          </p:cNvPr>
          <p:cNvSpPr/>
          <p:nvPr/>
        </p:nvSpPr>
        <p:spPr>
          <a:xfrm>
            <a:off x="3297367" y="2266204"/>
            <a:ext cx="1065095" cy="482583"/>
          </a:xfrm>
          <a:custGeom>
            <a:avLst/>
            <a:gdLst>
              <a:gd name="connsiteX0" fmla="*/ 293007 w 1235643"/>
              <a:gd name="connsiteY0" fmla="*/ 0 h 559857"/>
              <a:gd name="connsiteX1" fmla="*/ 942636 w 1235643"/>
              <a:gd name="connsiteY1" fmla="*/ 0 h 559857"/>
              <a:gd name="connsiteX2" fmla="*/ 1235643 w 1235643"/>
              <a:gd name="connsiteY2" fmla="*/ 559857 h 559857"/>
              <a:gd name="connsiteX3" fmla="*/ 0 w 1235643"/>
              <a:gd name="connsiteY3" fmla="*/ 559857 h 559857"/>
              <a:gd name="connsiteX4" fmla="*/ 293007 w 1235643"/>
              <a:gd name="connsiteY4" fmla="*/ 0 h 559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5643" h="559857">
                <a:moveTo>
                  <a:pt x="293007" y="0"/>
                </a:moveTo>
                <a:lnTo>
                  <a:pt x="942636" y="0"/>
                </a:lnTo>
                <a:lnTo>
                  <a:pt x="1235643" y="559857"/>
                </a:lnTo>
                <a:lnTo>
                  <a:pt x="0" y="559857"/>
                </a:lnTo>
                <a:lnTo>
                  <a:pt x="293007"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37" name="任意多边形: 形状 1036">
            <a:extLst>
              <a:ext uri="{FF2B5EF4-FFF2-40B4-BE49-F238E27FC236}">
                <a16:creationId xmlns:a16="http://schemas.microsoft.com/office/drawing/2014/main" id="{084CF0B8-F26C-4370-1611-C3F3C71B2596}"/>
              </a:ext>
            </a:extLst>
          </p:cNvPr>
          <p:cNvSpPr/>
          <p:nvPr/>
        </p:nvSpPr>
        <p:spPr>
          <a:xfrm>
            <a:off x="3024177" y="2788196"/>
            <a:ext cx="1611476" cy="482583"/>
          </a:xfrm>
          <a:custGeom>
            <a:avLst/>
            <a:gdLst>
              <a:gd name="connsiteX0" fmla="*/ 293007 w 1869513"/>
              <a:gd name="connsiteY0" fmla="*/ 0 h 559857"/>
              <a:gd name="connsiteX1" fmla="*/ 1576506 w 1869513"/>
              <a:gd name="connsiteY1" fmla="*/ 0 h 559857"/>
              <a:gd name="connsiteX2" fmla="*/ 1869513 w 1869513"/>
              <a:gd name="connsiteY2" fmla="*/ 559857 h 559857"/>
              <a:gd name="connsiteX3" fmla="*/ 0 w 1869513"/>
              <a:gd name="connsiteY3" fmla="*/ 559857 h 559857"/>
              <a:gd name="connsiteX4" fmla="*/ 293007 w 1869513"/>
              <a:gd name="connsiteY4" fmla="*/ 0 h 559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9513" h="559857">
                <a:moveTo>
                  <a:pt x="293007" y="0"/>
                </a:moveTo>
                <a:lnTo>
                  <a:pt x="1576506" y="0"/>
                </a:lnTo>
                <a:lnTo>
                  <a:pt x="1869513" y="559857"/>
                </a:lnTo>
                <a:lnTo>
                  <a:pt x="0" y="559857"/>
                </a:lnTo>
                <a:lnTo>
                  <a:pt x="293007"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42" name="任意多边形: 形状 1041">
            <a:extLst>
              <a:ext uri="{FF2B5EF4-FFF2-40B4-BE49-F238E27FC236}">
                <a16:creationId xmlns:a16="http://schemas.microsoft.com/office/drawing/2014/main" id="{8A957CAF-6887-491F-530C-302E9EA7D586}"/>
              </a:ext>
            </a:extLst>
          </p:cNvPr>
          <p:cNvSpPr/>
          <p:nvPr/>
        </p:nvSpPr>
        <p:spPr>
          <a:xfrm>
            <a:off x="2750986" y="3310188"/>
            <a:ext cx="2157857" cy="482583"/>
          </a:xfrm>
          <a:custGeom>
            <a:avLst/>
            <a:gdLst>
              <a:gd name="connsiteX0" fmla="*/ 293007 w 2503383"/>
              <a:gd name="connsiteY0" fmla="*/ 0 h 559857"/>
              <a:gd name="connsiteX1" fmla="*/ 2210376 w 2503383"/>
              <a:gd name="connsiteY1" fmla="*/ 0 h 559857"/>
              <a:gd name="connsiteX2" fmla="*/ 2503383 w 2503383"/>
              <a:gd name="connsiteY2" fmla="*/ 559857 h 559857"/>
              <a:gd name="connsiteX3" fmla="*/ 0 w 2503383"/>
              <a:gd name="connsiteY3" fmla="*/ 559857 h 559857"/>
              <a:gd name="connsiteX4" fmla="*/ 293007 w 2503383"/>
              <a:gd name="connsiteY4" fmla="*/ 0 h 559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383" h="559857">
                <a:moveTo>
                  <a:pt x="293007" y="0"/>
                </a:moveTo>
                <a:lnTo>
                  <a:pt x="2210376" y="0"/>
                </a:lnTo>
                <a:lnTo>
                  <a:pt x="2503383" y="559857"/>
                </a:lnTo>
                <a:lnTo>
                  <a:pt x="0" y="559857"/>
                </a:lnTo>
                <a:lnTo>
                  <a:pt x="293007"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47" name="任意多边形: 形状 1046">
            <a:extLst>
              <a:ext uri="{FF2B5EF4-FFF2-40B4-BE49-F238E27FC236}">
                <a16:creationId xmlns:a16="http://schemas.microsoft.com/office/drawing/2014/main" id="{6134F2B6-1CBC-0CA8-7C1F-991FBF59BAC2}"/>
              </a:ext>
            </a:extLst>
          </p:cNvPr>
          <p:cNvSpPr/>
          <p:nvPr/>
        </p:nvSpPr>
        <p:spPr>
          <a:xfrm>
            <a:off x="2477796" y="3832180"/>
            <a:ext cx="2704238" cy="482583"/>
          </a:xfrm>
          <a:custGeom>
            <a:avLst/>
            <a:gdLst>
              <a:gd name="connsiteX0" fmla="*/ 293007 w 3137253"/>
              <a:gd name="connsiteY0" fmla="*/ 0 h 559857"/>
              <a:gd name="connsiteX1" fmla="*/ 2844246 w 3137253"/>
              <a:gd name="connsiteY1" fmla="*/ 0 h 559857"/>
              <a:gd name="connsiteX2" fmla="*/ 3137253 w 3137253"/>
              <a:gd name="connsiteY2" fmla="*/ 559857 h 559857"/>
              <a:gd name="connsiteX3" fmla="*/ 0 w 3137253"/>
              <a:gd name="connsiteY3" fmla="*/ 559857 h 559857"/>
              <a:gd name="connsiteX4" fmla="*/ 293007 w 3137253"/>
              <a:gd name="connsiteY4" fmla="*/ 0 h 559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37253" h="559857">
                <a:moveTo>
                  <a:pt x="293007" y="0"/>
                </a:moveTo>
                <a:lnTo>
                  <a:pt x="2844246" y="0"/>
                </a:lnTo>
                <a:lnTo>
                  <a:pt x="3137253" y="559857"/>
                </a:lnTo>
                <a:lnTo>
                  <a:pt x="0" y="559857"/>
                </a:lnTo>
                <a:lnTo>
                  <a:pt x="293007"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52" name="任意多边形: 形状 1051">
            <a:extLst>
              <a:ext uri="{FF2B5EF4-FFF2-40B4-BE49-F238E27FC236}">
                <a16:creationId xmlns:a16="http://schemas.microsoft.com/office/drawing/2014/main" id="{403A8F31-3F01-50A1-CF0D-04CF45BE952A}"/>
              </a:ext>
            </a:extLst>
          </p:cNvPr>
          <p:cNvSpPr/>
          <p:nvPr/>
        </p:nvSpPr>
        <p:spPr>
          <a:xfrm>
            <a:off x="2204605" y="4354172"/>
            <a:ext cx="3250619" cy="482583"/>
          </a:xfrm>
          <a:custGeom>
            <a:avLst/>
            <a:gdLst>
              <a:gd name="connsiteX0" fmla="*/ 293007 w 3771123"/>
              <a:gd name="connsiteY0" fmla="*/ 0 h 559857"/>
              <a:gd name="connsiteX1" fmla="*/ 3478116 w 3771123"/>
              <a:gd name="connsiteY1" fmla="*/ 0 h 559857"/>
              <a:gd name="connsiteX2" fmla="*/ 3771123 w 3771123"/>
              <a:gd name="connsiteY2" fmla="*/ 559857 h 559857"/>
              <a:gd name="connsiteX3" fmla="*/ 0 w 3771123"/>
              <a:gd name="connsiteY3" fmla="*/ 559857 h 559857"/>
              <a:gd name="connsiteX4" fmla="*/ 293007 w 3771123"/>
              <a:gd name="connsiteY4" fmla="*/ 0 h 559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1123" h="559857">
                <a:moveTo>
                  <a:pt x="293007" y="0"/>
                </a:moveTo>
                <a:lnTo>
                  <a:pt x="3478116" y="0"/>
                </a:lnTo>
                <a:lnTo>
                  <a:pt x="3771123" y="559857"/>
                </a:lnTo>
                <a:lnTo>
                  <a:pt x="0" y="559857"/>
                </a:lnTo>
                <a:lnTo>
                  <a:pt x="293007"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57" name="任意多边形: 形状 1056">
            <a:extLst>
              <a:ext uri="{FF2B5EF4-FFF2-40B4-BE49-F238E27FC236}">
                <a16:creationId xmlns:a16="http://schemas.microsoft.com/office/drawing/2014/main" id="{90805D8A-7394-8493-33CD-9E0C161820FA}"/>
              </a:ext>
            </a:extLst>
          </p:cNvPr>
          <p:cNvSpPr/>
          <p:nvPr/>
        </p:nvSpPr>
        <p:spPr>
          <a:xfrm>
            <a:off x="1931413" y="4876164"/>
            <a:ext cx="3797000" cy="482584"/>
          </a:xfrm>
          <a:custGeom>
            <a:avLst/>
            <a:gdLst>
              <a:gd name="connsiteX0" fmla="*/ 293008 w 4404994"/>
              <a:gd name="connsiteY0" fmla="*/ 0 h 559858"/>
              <a:gd name="connsiteX1" fmla="*/ 4111987 w 4404994"/>
              <a:gd name="connsiteY1" fmla="*/ 0 h 559858"/>
              <a:gd name="connsiteX2" fmla="*/ 4404994 w 4404994"/>
              <a:gd name="connsiteY2" fmla="*/ 559858 h 559858"/>
              <a:gd name="connsiteX3" fmla="*/ 0 w 4404994"/>
              <a:gd name="connsiteY3" fmla="*/ 559858 h 559858"/>
              <a:gd name="connsiteX4" fmla="*/ 293008 w 4404994"/>
              <a:gd name="connsiteY4" fmla="*/ 0 h 559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4994" h="559858">
                <a:moveTo>
                  <a:pt x="293008" y="0"/>
                </a:moveTo>
                <a:lnTo>
                  <a:pt x="4111987" y="0"/>
                </a:lnTo>
                <a:lnTo>
                  <a:pt x="4404994" y="559858"/>
                </a:lnTo>
                <a:lnTo>
                  <a:pt x="0" y="559858"/>
                </a:lnTo>
                <a:lnTo>
                  <a:pt x="293008"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54" name="任意多边形: 形状 1053">
            <a:extLst>
              <a:ext uri="{FF2B5EF4-FFF2-40B4-BE49-F238E27FC236}">
                <a16:creationId xmlns:a16="http://schemas.microsoft.com/office/drawing/2014/main" id="{A5429E9E-D490-8DD9-72DE-F7E7AE2448A4}"/>
              </a:ext>
            </a:extLst>
          </p:cNvPr>
          <p:cNvSpPr/>
          <p:nvPr/>
        </p:nvSpPr>
        <p:spPr>
          <a:xfrm>
            <a:off x="1703649" y="5398157"/>
            <a:ext cx="4252529" cy="395788"/>
          </a:xfrm>
          <a:custGeom>
            <a:avLst/>
            <a:gdLst>
              <a:gd name="connsiteX0" fmla="*/ 240308 w 4933464"/>
              <a:gd name="connsiteY0" fmla="*/ 0 h 459163"/>
              <a:gd name="connsiteX1" fmla="*/ 4693157 w 4933464"/>
              <a:gd name="connsiteY1" fmla="*/ 0 h 459163"/>
              <a:gd name="connsiteX2" fmla="*/ 4933464 w 4933464"/>
              <a:gd name="connsiteY2" fmla="*/ 459163 h 459163"/>
              <a:gd name="connsiteX3" fmla="*/ 0 w 4933464"/>
              <a:gd name="connsiteY3" fmla="*/ 459163 h 459163"/>
              <a:gd name="connsiteX4" fmla="*/ 240308 w 4933464"/>
              <a:gd name="connsiteY4" fmla="*/ 0 h 4591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3464" h="459163">
                <a:moveTo>
                  <a:pt x="240308" y="0"/>
                </a:moveTo>
                <a:lnTo>
                  <a:pt x="4693157" y="0"/>
                </a:lnTo>
                <a:lnTo>
                  <a:pt x="4933464" y="459163"/>
                </a:lnTo>
                <a:lnTo>
                  <a:pt x="0" y="459163"/>
                </a:lnTo>
                <a:lnTo>
                  <a:pt x="240308" y="0"/>
                </a:lnTo>
                <a:close/>
              </a:path>
            </a:pathLst>
          </a:cu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73" name="文本框 1072">
            <a:extLst>
              <a:ext uri="{FF2B5EF4-FFF2-40B4-BE49-F238E27FC236}">
                <a16:creationId xmlns:a16="http://schemas.microsoft.com/office/drawing/2014/main" id="{044CD216-061F-C9C4-28A3-BAA1F93CC384}"/>
              </a:ext>
            </a:extLst>
          </p:cNvPr>
          <p:cNvSpPr txBox="1"/>
          <p:nvPr/>
        </p:nvSpPr>
        <p:spPr>
          <a:xfrm>
            <a:off x="3583692" y="1916604"/>
            <a:ext cx="492443" cy="323165"/>
          </a:xfrm>
          <a:prstGeom prst="rect">
            <a:avLst/>
          </a:prstGeom>
          <a:noFill/>
          <a:ln>
            <a:noFill/>
          </a:ln>
        </p:spPr>
        <p:txBody>
          <a:bodyPr wrap="none" rtlCol="0" anchor="ctr">
            <a:spAutoFit/>
          </a:bodyPr>
          <a:lstStyle/>
          <a:p>
            <a:r>
              <a:rPr lang="zh-CN" altLang="en-US" sz="1500">
                <a:solidFill>
                  <a:schemeClr val="bg1"/>
                </a:solidFill>
                <a:latin typeface="字体圈欣意冠黑体" panose="00000500000000000000" pitchFamily="2" charset="-122"/>
                <a:ea typeface="字体圈欣意冠黑体" panose="00000500000000000000" pitchFamily="2" charset="-122"/>
              </a:rPr>
              <a:t>听讲</a:t>
            </a:r>
          </a:p>
        </p:txBody>
      </p:sp>
      <p:sp>
        <p:nvSpPr>
          <p:cNvPr id="1074" name="文本框 1073">
            <a:extLst>
              <a:ext uri="{FF2B5EF4-FFF2-40B4-BE49-F238E27FC236}">
                <a16:creationId xmlns:a16="http://schemas.microsoft.com/office/drawing/2014/main" id="{D5179852-CF7B-0E73-D850-E2551396DD07}"/>
              </a:ext>
            </a:extLst>
          </p:cNvPr>
          <p:cNvSpPr txBox="1"/>
          <p:nvPr/>
        </p:nvSpPr>
        <p:spPr>
          <a:xfrm>
            <a:off x="3574075" y="2336071"/>
            <a:ext cx="511679" cy="338554"/>
          </a:xfrm>
          <a:prstGeom prst="rect">
            <a:avLst/>
          </a:prstGeom>
          <a:noFill/>
          <a:ln>
            <a:noFill/>
          </a:ln>
        </p:spPr>
        <p:txBody>
          <a:bodyPr wrap="none" rtlCol="0" anchor="ctr">
            <a:spAutoFit/>
          </a:bodyPr>
          <a:lstStyle/>
          <a:p>
            <a:r>
              <a:rPr lang="zh-CN" altLang="en-US" sz="1600">
                <a:solidFill>
                  <a:schemeClr val="bg1"/>
                </a:solidFill>
                <a:latin typeface="字体圈欣意冠黑体" panose="00000500000000000000" pitchFamily="2" charset="-122"/>
                <a:ea typeface="字体圈欣意冠黑体" panose="00000500000000000000" pitchFamily="2" charset="-122"/>
              </a:rPr>
              <a:t>阅读</a:t>
            </a:r>
          </a:p>
        </p:txBody>
      </p:sp>
      <p:sp>
        <p:nvSpPr>
          <p:cNvPr id="1075" name="文本框 1074">
            <a:extLst>
              <a:ext uri="{FF2B5EF4-FFF2-40B4-BE49-F238E27FC236}">
                <a16:creationId xmlns:a16="http://schemas.microsoft.com/office/drawing/2014/main" id="{7616D113-6A96-DA83-AB9F-19759BE33200}"/>
              </a:ext>
            </a:extLst>
          </p:cNvPr>
          <p:cNvSpPr txBox="1"/>
          <p:nvPr/>
        </p:nvSpPr>
        <p:spPr>
          <a:xfrm>
            <a:off x="3574076" y="2866835"/>
            <a:ext cx="511679" cy="338554"/>
          </a:xfrm>
          <a:prstGeom prst="rect">
            <a:avLst/>
          </a:prstGeom>
          <a:noFill/>
          <a:ln>
            <a:noFill/>
          </a:ln>
        </p:spPr>
        <p:txBody>
          <a:bodyPr wrap="none" rtlCol="0" anchor="ctr">
            <a:spAutoFit/>
          </a:bodyPr>
          <a:lstStyle/>
          <a:p>
            <a:r>
              <a:rPr lang="zh-CN" altLang="en-US" sz="1600">
                <a:solidFill>
                  <a:schemeClr val="bg1"/>
                </a:solidFill>
                <a:latin typeface="字体圈欣意冠黑体" panose="00000500000000000000" pitchFamily="2" charset="-122"/>
                <a:ea typeface="字体圈欣意冠黑体" panose="00000500000000000000" pitchFamily="2" charset="-122"/>
              </a:rPr>
              <a:t>视听</a:t>
            </a:r>
          </a:p>
        </p:txBody>
      </p:sp>
      <p:sp>
        <p:nvSpPr>
          <p:cNvPr id="1076" name="文本框 1075">
            <a:extLst>
              <a:ext uri="{FF2B5EF4-FFF2-40B4-BE49-F238E27FC236}">
                <a16:creationId xmlns:a16="http://schemas.microsoft.com/office/drawing/2014/main" id="{A252A33B-443C-E592-7CAE-ABB025FE41A5}"/>
              </a:ext>
            </a:extLst>
          </p:cNvPr>
          <p:cNvSpPr txBox="1"/>
          <p:nvPr/>
        </p:nvSpPr>
        <p:spPr>
          <a:xfrm>
            <a:off x="3574075" y="3388045"/>
            <a:ext cx="511679" cy="338554"/>
          </a:xfrm>
          <a:prstGeom prst="rect">
            <a:avLst/>
          </a:prstGeom>
          <a:noFill/>
          <a:ln>
            <a:noFill/>
          </a:ln>
        </p:spPr>
        <p:txBody>
          <a:bodyPr wrap="none" rtlCol="0" anchor="ctr">
            <a:spAutoFit/>
          </a:bodyPr>
          <a:lstStyle/>
          <a:p>
            <a:r>
              <a:rPr lang="zh-CN" altLang="en-US" sz="1600">
                <a:solidFill>
                  <a:schemeClr val="bg1"/>
                </a:solidFill>
                <a:latin typeface="字体圈欣意冠黑体" panose="00000500000000000000" pitchFamily="2" charset="-122"/>
                <a:ea typeface="字体圈欣意冠黑体" panose="00000500000000000000" pitchFamily="2" charset="-122"/>
              </a:rPr>
              <a:t>演示</a:t>
            </a:r>
          </a:p>
        </p:txBody>
      </p:sp>
      <p:sp>
        <p:nvSpPr>
          <p:cNvPr id="1077" name="文本框 1076">
            <a:extLst>
              <a:ext uri="{FF2B5EF4-FFF2-40B4-BE49-F238E27FC236}">
                <a16:creationId xmlns:a16="http://schemas.microsoft.com/office/drawing/2014/main" id="{7569A3AC-4B0E-5472-40FD-4D4A7C0EF091}"/>
              </a:ext>
            </a:extLst>
          </p:cNvPr>
          <p:cNvSpPr txBox="1"/>
          <p:nvPr/>
        </p:nvSpPr>
        <p:spPr>
          <a:xfrm>
            <a:off x="3410570" y="3919118"/>
            <a:ext cx="838691" cy="338554"/>
          </a:xfrm>
          <a:prstGeom prst="rect">
            <a:avLst/>
          </a:prstGeom>
          <a:noFill/>
          <a:ln>
            <a:noFill/>
          </a:ln>
        </p:spPr>
        <p:txBody>
          <a:bodyPr wrap="none" rtlCol="0" anchor="ctr">
            <a:spAutoFit/>
          </a:bodyPr>
          <a:lstStyle/>
          <a:p>
            <a:r>
              <a:rPr lang="zh-CN" altLang="en-US" sz="1600">
                <a:solidFill>
                  <a:schemeClr val="bg1"/>
                </a:solidFill>
                <a:latin typeface="字体圈欣意冠黑体" panose="00000500000000000000" pitchFamily="2" charset="-122"/>
                <a:ea typeface="字体圈欣意冠黑体" panose="00000500000000000000" pitchFamily="2" charset="-122"/>
              </a:rPr>
              <a:t>群组讨论</a:t>
            </a:r>
          </a:p>
        </p:txBody>
      </p:sp>
      <p:sp>
        <p:nvSpPr>
          <p:cNvPr id="1078" name="文本框 1077">
            <a:extLst>
              <a:ext uri="{FF2B5EF4-FFF2-40B4-BE49-F238E27FC236}">
                <a16:creationId xmlns:a16="http://schemas.microsoft.com/office/drawing/2014/main" id="{A0CB21A4-43D0-30FD-21A8-602A3E055B08}"/>
              </a:ext>
            </a:extLst>
          </p:cNvPr>
          <p:cNvSpPr txBox="1"/>
          <p:nvPr/>
        </p:nvSpPr>
        <p:spPr>
          <a:xfrm>
            <a:off x="3410569" y="4421670"/>
            <a:ext cx="838691" cy="338554"/>
          </a:xfrm>
          <a:prstGeom prst="rect">
            <a:avLst/>
          </a:prstGeom>
          <a:noFill/>
          <a:ln>
            <a:noFill/>
          </a:ln>
        </p:spPr>
        <p:txBody>
          <a:bodyPr wrap="none" rtlCol="0" anchor="ctr">
            <a:spAutoFit/>
          </a:bodyPr>
          <a:lstStyle/>
          <a:p>
            <a:r>
              <a:rPr lang="zh-CN" altLang="en-US" sz="1600">
                <a:solidFill>
                  <a:schemeClr val="bg1"/>
                </a:solidFill>
                <a:latin typeface="字体圈欣意冠黑体" panose="00000500000000000000" pitchFamily="2" charset="-122"/>
                <a:ea typeface="字体圈欣意冠黑体" panose="00000500000000000000" pitchFamily="2" charset="-122"/>
              </a:rPr>
              <a:t>实践练习</a:t>
            </a:r>
          </a:p>
        </p:txBody>
      </p:sp>
      <p:sp>
        <p:nvSpPr>
          <p:cNvPr id="1079" name="文本框 1078">
            <a:extLst>
              <a:ext uri="{FF2B5EF4-FFF2-40B4-BE49-F238E27FC236}">
                <a16:creationId xmlns:a16="http://schemas.microsoft.com/office/drawing/2014/main" id="{00EF27A6-F3C3-8280-42FD-97DA97788ADD}"/>
              </a:ext>
            </a:extLst>
          </p:cNvPr>
          <p:cNvSpPr txBox="1"/>
          <p:nvPr/>
        </p:nvSpPr>
        <p:spPr>
          <a:xfrm>
            <a:off x="3410568" y="4924222"/>
            <a:ext cx="838691" cy="338554"/>
          </a:xfrm>
          <a:prstGeom prst="rect">
            <a:avLst/>
          </a:prstGeom>
          <a:noFill/>
          <a:ln>
            <a:noFill/>
          </a:ln>
        </p:spPr>
        <p:txBody>
          <a:bodyPr wrap="none" rtlCol="0" anchor="ctr">
            <a:spAutoFit/>
          </a:bodyPr>
          <a:lstStyle/>
          <a:p>
            <a:r>
              <a:rPr lang="zh-CN" altLang="en-US" sz="1600">
                <a:solidFill>
                  <a:schemeClr val="bg1"/>
                </a:solidFill>
                <a:latin typeface="字体圈欣意冠黑体" panose="00000500000000000000" pitchFamily="2" charset="-122"/>
                <a:ea typeface="字体圈欣意冠黑体" panose="00000500000000000000" pitchFamily="2" charset="-122"/>
              </a:rPr>
              <a:t>立即使用</a:t>
            </a:r>
          </a:p>
        </p:txBody>
      </p:sp>
      <p:sp>
        <p:nvSpPr>
          <p:cNvPr id="1080" name="文本框 1079">
            <a:extLst>
              <a:ext uri="{FF2B5EF4-FFF2-40B4-BE49-F238E27FC236}">
                <a16:creationId xmlns:a16="http://schemas.microsoft.com/office/drawing/2014/main" id="{F8C39906-A467-0FFA-14E6-0809037ADE5E}"/>
              </a:ext>
            </a:extLst>
          </p:cNvPr>
          <p:cNvSpPr txBox="1"/>
          <p:nvPr/>
        </p:nvSpPr>
        <p:spPr>
          <a:xfrm>
            <a:off x="3410568" y="5426775"/>
            <a:ext cx="838691" cy="338554"/>
          </a:xfrm>
          <a:prstGeom prst="rect">
            <a:avLst/>
          </a:prstGeom>
          <a:noFill/>
          <a:ln>
            <a:noFill/>
          </a:ln>
        </p:spPr>
        <p:txBody>
          <a:bodyPr wrap="none" rtlCol="0" anchor="ctr">
            <a:spAutoFit/>
          </a:bodyPr>
          <a:lstStyle/>
          <a:p>
            <a:r>
              <a:rPr lang="zh-CN" altLang="en-US" sz="1600">
                <a:solidFill>
                  <a:schemeClr val="bg1"/>
                </a:solidFill>
                <a:latin typeface="字体圈欣意冠黑体" panose="00000500000000000000" pitchFamily="2" charset="-122"/>
                <a:ea typeface="字体圈欣意冠黑体" panose="00000500000000000000" pitchFamily="2" charset="-122"/>
              </a:rPr>
              <a:t>教授他人</a:t>
            </a:r>
          </a:p>
        </p:txBody>
      </p:sp>
      <p:cxnSp>
        <p:nvCxnSpPr>
          <p:cNvPr id="1085" name="直接连接符 1084">
            <a:extLst>
              <a:ext uri="{FF2B5EF4-FFF2-40B4-BE49-F238E27FC236}">
                <a16:creationId xmlns:a16="http://schemas.microsoft.com/office/drawing/2014/main" id="{9B560C5E-5248-0E57-900C-82AEB9C8E738}"/>
              </a:ext>
            </a:extLst>
          </p:cNvPr>
          <p:cNvCxnSpPr>
            <a:cxnSpLocks/>
          </p:cNvCxnSpPr>
          <p:nvPr/>
        </p:nvCxnSpPr>
        <p:spPr>
          <a:xfrm>
            <a:off x="5569318" y="5787849"/>
            <a:ext cx="1803434"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88" name="直接连接符 1087">
            <a:extLst>
              <a:ext uri="{FF2B5EF4-FFF2-40B4-BE49-F238E27FC236}">
                <a16:creationId xmlns:a16="http://schemas.microsoft.com/office/drawing/2014/main" id="{F4CA6040-20DC-9F9F-2CC5-389D14DFDE63}"/>
              </a:ext>
            </a:extLst>
          </p:cNvPr>
          <p:cNvCxnSpPr>
            <a:cxnSpLocks/>
          </p:cNvCxnSpPr>
          <p:nvPr/>
        </p:nvCxnSpPr>
        <p:spPr>
          <a:xfrm>
            <a:off x="5569318" y="5356462"/>
            <a:ext cx="1803434"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89" name="直接连接符 1088">
            <a:extLst>
              <a:ext uri="{FF2B5EF4-FFF2-40B4-BE49-F238E27FC236}">
                <a16:creationId xmlns:a16="http://schemas.microsoft.com/office/drawing/2014/main" id="{D7298C48-76A9-773A-DE7A-EB62BED5FDB0}"/>
              </a:ext>
            </a:extLst>
          </p:cNvPr>
          <p:cNvCxnSpPr>
            <a:cxnSpLocks/>
          </p:cNvCxnSpPr>
          <p:nvPr/>
        </p:nvCxnSpPr>
        <p:spPr>
          <a:xfrm>
            <a:off x="5342339" y="4835104"/>
            <a:ext cx="203041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91" name="直接连接符 1090">
            <a:extLst>
              <a:ext uri="{FF2B5EF4-FFF2-40B4-BE49-F238E27FC236}">
                <a16:creationId xmlns:a16="http://schemas.microsoft.com/office/drawing/2014/main" id="{F091E425-6E3F-B702-2EF8-70EB6688F053}"/>
              </a:ext>
            </a:extLst>
          </p:cNvPr>
          <p:cNvCxnSpPr>
            <a:cxnSpLocks/>
          </p:cNvCxnSpPr>
          <p:nvPr/>
        </p:nvCxnSpPr>
        <p:spPr>
          <a:xfrm>
            <a:off x="5182034" y="4312223"/>
            <a:ext cx="2190718" cy="407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94" name="直接连接符 1093">
            <a:extLst>
              <a:ext uri="{FF2B5EF4-FFF2-40B4-BE49-F238E27FC236}">
                <a16:creationId xmlns:a16="http://schemas.microsoft.com/office/drawing/2014/main" id="{7DFC187A-6519-FE02-12AD-DFD41ABEC91F}"/>
              </a:ext>
            </a:extLst>
          </p:cNvPr>
          <p:cNvCxnSpPr>
            <a:cxnSpLocks/>
          </p:cNvCxnSpPr>
          <p:nvPr/>
        </p:nvCxnSpPr>
        <p:spPr>
          <a:xfrm>
            <a:off x="4543763" y="3268789"/>
            <a:ext cx="2828989"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96" name="直接连接符 1095">
            <a:extLst>
              <a:ext uri="{FF2B5EF4-FFF2-40B4-BE49-F238E27FC236}">
                <a16:creationId xmlns:a16="http://schemas.microsoft.com/office/drawing/2014/main" id="{807262F7-158E-2D22-4512-5DFF45421691}"/>
              </a:ext>
            </a:extLst>
          </p:cNvPr>
          <p:cNvCxnSpPr>
            <a:cxnSpLocks/>
          </p:cNvCxnSpPr>
          <p:nvPr/>
        </p:nvCxnSpPr>
        <p:spPr>
          <a:xfrm>
            <a:off x="4131348" y="2747166"/>
            <a:ext cx="3241404"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98" name="直接连接符 1097">
            <a:extLst>
              <a:ext uri="{FF2B5EF4-FFF2-40B4-BE49-F238E27FC236}">
                <a16:creationId xmlns:a16="http://schemas.microsoft.com/office/drawing/2014/main" id="{46BA31E8-4209-E439-5CAA-F171570E0DA3}"/>
              </a:ext>
            </a:extLst>
          </p:cNvPr>
          <p:cNvCxnSpPr>
            <a:cxnSpLocks/>
          </p:cNvCxnSpPr>
          <p:nvPr/>
        </p:nvCxnSpPr>
        <p:spPr>
          <a:xfrm>
            <a:off x="3995123" y="2224220"/>
            <a:ext cx="3377629"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00" name="文本框 1099">
            <a:extLst>
              <a:ext uri="{FF2B5EF4-FFF2-40B4-BE49-F238E27FC236}">
                <a16:creationId xmlns:a16="http://schemas.microsoft.com/office/drawing/2014/main" id="{365C9CE2-A8C2-EB2D-2903-91B0EE9A981D}"/>
              </a:ext>
            </a:extLst>
          </p:cNvPr>
          <p:cNvSpPr txBox="1"/>
          <p:nvPr/>
        </p:nvSpPr>
        <p:spPr>
          <a:xfrm>
            <a:off x="7028088" y="1876056"/>
            <a:ext cx="449162" cy="369332"/>
          </a:xfrm>
          <a:prstGeom prst="rect">
            <a:avLst/>
          </a:prstGeom>
          <a:noFill/>
        </p:spPr>
        <p:txBody>
          <a:bodyPr wrap="none" rtlCol="0" anchor="ctr">
            <a:spAutoFit/>
          </a:bodyPr>
          <a:lstStyle/>
          <a:p>
            <a:r>
              <a:rPr lang="en-US" altLang="zh-CN">
                <a:solidFill>
                  <a:schemeClr val="accent3"/>
                </a:solidFill>
                <a:latin typeface="字体圈欣意冠黑体" panose="00000500000000000000" pitchFamily="2" charset="-122"/>
                <a:ea typeface="字体圈欣意冠黑体" panose="00000500000000000000" pitchFamily="2" charset="-122"/>
              </a:rPr>
              <a:t>5%</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01" name="文本框 1100">
            <a:extLst>
              <a:ext uri="{FF2B5EF4-FFF2-40B4-BE49-F238E27FC236}">
                <a16:creationId xmlns:a16="http://schemas.microsoft.com/office/drawing/2014/main" id="{EB64FBF9-40EF-38FE-0F79-8B8E0CE99066}"/>
              </a:ext>
            </a:extLst>
          </p:cNvPr>
          <p:cNvSpPr txBox="1"/>
          <p:nvPr/>
        </p:nvSpPr>
        <p:spPr>
          <a:xfrm>
            <a:off x="6976790" y="2327461"/>
            <a:ext cx="492443" cy="369332"/>
          </a:xfrm>
          <a:prstGeom prst="rect">
            <a:avLst/>
          </a:prstGeom>
          <a:noFill/>
        </p:spPr>
        <p:txBody>
          <a:bodyPr wrap="none" rtlCol="0" anchor="ctr">
            <a:spAutoFit/>
          </a:bodyPr>
          <a:lstStyle/>
          <a:p>
            <a:pPr algn="r"/>
            <a:r>
              <a:rPr lang="en-US" altLang="zh-CN">
                <a:solidFill>
                  <a:schemeClr val="accent3"/>
                </a:solidFill>
                <a:latin typeface="字体圈欣意冠黑体" panose="00000500000000000000" pitchFamily="2" charset="-122"/>
                <a:ea typeface="字体圈欣意冠黑体" panose="00000500000000000000" pitchFamily="2" charset="-122"/>
              </a:rPr>
              <a:t>10%</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03" name="文本框 1102">
            <a:extLst>
              <a:ext uri="{FF2B5EF4-FFF2-40B4-BE49-F238E27FC236}">
                <a16:creationId xmlns:a16="http://schemas.microsoft.com/office/drawing/2014/main" id="{E5153242-D942-6E82-8B1B-3F0031C1A398}"/>
              </a:ext>
            </a:extLst>
          </p:cNvPr>
          <p:cNvSpPr txBox="1"/>
          <p:nvPr/>
        </p:nvSpPr>
        <p:spPr>
          <a:xfrm>
            <a:off x="6891831" y="2816194"/>
            <a:ext cx="577402" cy="369332"/>
          </a:xfrm>
          <a:prstGeom prst="rect">
            <a:avLst/>
          </a:prstGeom>
          <a:noFill/>
        </p:spPr>
        <p:txBody>
          <a:bodyPr wrap="none" rtlCol="0" anchor="ctr">
            <a:spAutoFit/>
          </a:bodyPr>
          <a:lstStyle/>
          <a:p>
            <a:pPr algn="r"/>
            <a:r>
              <a:rPr lang="en-US" altLang="zh-CN">
                <a:solidFill>
                  <a:schemeClr val="accent3"/>
                </a:solidFill>
                <a:latin typeface="字体圈欣意冠黑体" panose="00000500000000000000" pitchFamily="2" charset="-122"/>
                <a:ea typeface="字体圈欣意冠黑体" panose="00000500000000000000" pitchFamily="2" charset="-122"/>
              </a:rPr>
              <a:t>20%</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04" name="文本框 1103">
            <a:extLst>
              <a:ext uri="{FF2B5EF4-FFF2-40B4-BE49-F238E27FC236}">
                <a16:creationId xmlns:a16="http://schemas.microsoft.com/office/drawing/2014/main" id="{F4037238-B8D9-9A56-9153-C7D17F75E5B2}"/>
              </a:ext>
            </a:extLst>
          </p:cNvPr>
          <p:cNvSpPr txBox="1"/>
          <p:nvPr/>
        </p:nvSpPr>
        <p:spPr>
          <a:xfrm>
            <a:off x="6891831" y="3351780"/>
            <a:ext cx="577402" cy="369332"/>
          </a:xfrm>
          <a:prstGeom prst="rect">
            <a:avLst/>
          </a:prstGeom>
          <a:noFill/>
        </p:spPr>
        <p:txBody>
          <a:bodyPr wrap="none" rtlCol="0" anchor="ctr">
            <a:spAutoFit/>
          </a:bodyPr>
          <a:lstStyle/>
          <a:p>
            <a:pPr algn="r"/>
            <a:r>
              <a:rPr lang="en-US" altLang="zh-CN">
                <a:solidFill>
                  <a:schemeClr val="accent3"/>
                </a:solidFill>
                <a:latin typeface="字体圈欣意冠黑体" panose="00000500000000000000" pitchFamily="2" charset="-122"/>
                <a:ea typeface="字体圈欣意冠黑体" panose="00000500000000000000" pitchFamily="2" charset="-122"/>
              </a:rPr>
              <a:t>30%</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05" name="文本框 1104">
            <a:extLst>
              <a:ext uri="{FF2B5EF4-FFF2-40B4-BE49-F238E27FC236}">
                <a16:creationId xmlns:a16="http://schemas.microsoft.com/office/drawing/2014/main" id="{3D7E798E-4C5F-7EA7-BD12-EA6BD1A13F0A}"/>
              </a:ext>
            </a:extLst>
          </p:cNvPr>
          <p:cNvSpPr txBox="1"/>
          <p:nvPr/>
        </p:nvSpPr>
        <p:spPr>
          <a:xfrm>
            <a:off x="6893433" y="3853342"/>
            <a:ext cx="575800" cy="369332"/>
          </a:xfrm>
          <a:prstGeom prst="rect">
            <a:avLst/>
          </a:prstGeom>
          <a:noFill/>
        </p:spPr>
        <p:txBody>
          <a:bodyPr wrap="none" rtlCol="0" anchor="ctr">
            <a:spAutoFit/>
          </a:bodyPr>
          <a:lstStyle/>
          <a:p>
            <a:pPr algn="r"/>
            <a:r>
              <a:rPr lang="en-US" altLang="zh-CN">
                <a:solidFill>
                  <a:schemeClr val="accent3"/>
                </a:solidFill>
                <a:latin typeface="字体圈欣意冠黑体" panose="00000500000000000000" pitchFamily="2" charset="-122"/>
                <a:ea typeface="字体圈欣意冠黑体" panose="00000500000000000000" pitchFamily="2" charset="-122"/>
              </a:rPr>
              <a:t>50%</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06" name="文本框 1105">
            <a:extLst>
              <a:ext uri="{FF2B5EF4-FFF2-40B4-BE49-F238E27FC236}">
                <a16:creationId xmlns:a16="http://schemas.microsoft.com/office/drawing/2014/main" id="{48166499-13DE-C459-30F9-0D1B1479A15D}"/>
              </a:ext>
            </a:extLst>
          </p:cNvPr>
          <p:cNvSpPr txBox="1"/>
          <p:nvPr/>
        </p:nvSpPr>
        <p:spPr>
          <a:xfrm>
            <a:off x="6903052" y="4383699"/>
            <a:ext cx="566181" cy="369332"/>
          </a:xfrm>
          <a:prstGeom prst="rect">
            <a:avLst/>
          </a:prstGeom>
          <a:noFill/>
        </p:spPr>
        <p:txBody>
          <a:bodyPr wrap="none" rtlCol="0" anchor="ctr">
            <a:spAutoFit/>
          </a:bodyPr>
          <a:lstStyle/>
          <a:p>
            <a:pPr algn="r"/>
            <a:r>
              <a:rPr lang="en-US" altLang="zh-CN">
                <a:solidFill>
                  <a:schemeClr val="accent3"/>
                </a:solidFill>
                <a:latin typeface="字体圈欣意冠黑体" panose="00000500000000000000" pitchFamily="2" charset="-122"/>
                <a:ea typeface="字体圈欣意冠黑体" panose="00000500000000000000" pitchFamily="2" charset="-122"/>
              </a:rPr>
              <a:t>75%</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07" name="文本框 1106">
            <a:extLst>
              <a:ext uri="{FF2B5EF4-FFF2-40B4-BE49-F238E27FC236}">
                <a16:creationId xmlns:a16="http://schemas.microsoft.com/office/drawing/2014/main" id="{FAD49C98-9FC4-40E4-329C-ABE1FBDEBC1F}"/>
              </a:ext>
            </a:extLst>
          </p:cNvPr>
          <p:cNvSpPr txBox="1"/>
          <p:nvPr/>
        </p:nvSpPr>
        <p:spPr>
          <a:xfrm>
            <a:off x="6895037" y="4898934"/>
            <a:ext cx="574196" cy="369332"/>
          </a:xfrm>
          <a:prstGeom prst="rect">
            <a:avLst/>
          </a:prstGeom>
          <a:noFill/>
        </p:spPr>
        <p:txBody>
          <a:bodyPr wrap="none" rtlCol="0" anchor="ctr">
            <a:spAutoFit/>
          </a:bodyPr>
          <a:lstStyle/>
          <a:p>
            <a:pPr algn="r"/>
            <a:r>
              <a:rPr lang="en-US" altLang="zh-CN">
                <a:solidFill>
                  <a:schemeClr val="accent3"/>
                </a:solidFill>
                <a:latin typeface="字体圈欣意冠黑体" panose="00000500000000000000" pitchFamily="2" charset="-122"/>
                <a:ea typeface="字体圈欣意冠黑体" panose="00000500000000000000" pitchFamily="2" charset="-122"/>
              </a:rPr>
              <a:t>90%</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08" name="文本框 1107">
            <a:extLst>
              <a:ext uri="{FF2B5EF4-FFF2-40B4-BE49-F238E27FC236}">
                <a16:creationId xmlns:a16="http://schemas.microsoft.com/office/drawing/2014/main" id="{3345278D-BC8E-2D97-2303-61FC054480C1}"/>
              </a:ext>
            </a:extLst>
          </p:cNvPr>
          <p:cNvSpPr txBox="1"/>
          <p:nvPr/>
        </p:nvSpPr>
        <p:spPr>
          <a:xfrm>
            <a:off x="6850153" y="5372201"/>
            <a:ext cx="619080" cy="369332"/>
          </a:xfrm>
          <a:prstGeom prst="rect">
            <a:avLst/>
          </a:prstGeom>
          <a:noFill/>
        </p:spPr>
        <p:txBody>
          <a:bodyPr wrap="none" rtlCol="0" anchor="ctr">
            <a:spAutoFit/>
          </a:bodyPr>
          <a:lstStyle/>
          <a:p>
            <a:pPr algn="r"/>
            <a:r>
              <a:rPr lang="en-US" altLang="zh-CN">
                <a:solidFill>
                  <a:schemeClr val="accent3"/>
                </a:solidFill>
                <a:latin typeface="字体圈欣意冠黑体" panose="00000500000000000000" pitchFamily="2" charset="-122"/>
                <a:ea typeface="字体圈欣意冠黑体" panose="00000500000000000000" pitchFamily="2" charset="-122"/>
              </a:rPr>
              <a:t>100%</a:t>
            </a:r>
            <a:endParaRPr lang="zh-CN" altLang="en-US">
              <a:solidFill>
                <a:schemeClr val="accent3"/>
              </a:solidFill>
              <a:latin typeface="字体圈欣意冠黑体" panose="00000500000000000000" pitchFamily="2" charset="-122"/>
              <a:ea typeface="字体圈欣意冠黑体" panose="00000500000000000000" pitchFamily="2" charset="-122"/>
            </a:endParaRPr>
          </a:p>
        </p:txBody>
      </p:sp>
      <p:sp>
        <p:nvSpPr>
          <p:cNvPr id="1110" name="文本框 1109">
            <a:extLst>
              <a:ext uri="{FF2B5EF4-FFF2-40B4-BE49-F238E27FC236}">
                <a16:creationId xmlns:a16="http://schemas.microsoft.com/office/drawing/2014/main" id="{AE0A4BEF-68A3-B177-56E9-9BCD5DD00838}"/>
              </a:ext>
            </a:extLst>
          </p:cNvPr>
          <p:cNvSpPr txBox="1"/>
          <p:nvPr/>
        </p:nvSpPr>
        <p:spPr>
          <a:xfrm>
            <a:off x="5226466" y="1462872"/>
            <a:ext cx="2262158" cy="369332"/>
          </a:xfrm>
          <a:prstGeom prst="rect">
            <a:avLst/>
          </a:prstGeom>
          <a:noFill/>
        </p:spPr>
        <p:txBody>
          <a:bodyPr wrap="none" rtlCol="0">
            <a:spAutoFit/>
          </a:bodyPr>
          <a:lstStyle/>
          <a:p>
            <a:r>
              <a:rPr lang="zh-CN" altLang="en-US">
                <a:solidFill>
                  <a:schemeClr val="accent3"/>
                </a:solidFill>
                <a:latin typeface="江西拙楷" panose="02010600040101010101" pitchFamily="2" charset="-122"/>
                <a:ea typeface="江西拙楷" panose="02010600040101010101" pitchFamily="2" charset="-122"/>
              </a:rPr>
              <a:t>学习内容平均留存率</a:t>
            </a:r>
          </a:p>
        </p:txBody>
      </p:sp>
      <p:sp>
        <p:nvSpPr>
          <p:cNvPr id="1116" name="文本框 1115">
            <a:extLst>
              <a:ext uri="{FF2B5EF4-FFF2-40B4-BE49-F238E27FC236}">
                <a16:creationId xmlns:a16="http://schemas.microsoft.com/office/drawing/2014/main" id="{2A88127D-F414-B174-D882-28445B04570A}"/>
              </a:ext>
            </a:extLst>
          </p:cNvPr>
          <p:cNvSpPr txBox="1"/>
          <p:nvPr/>
        </p:nvSpPr>
        <p:spPr>
          <a:xfrm>
            <a:off x="8108093"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19" name="文本框 1118">
            <a:extLst>
              <a:ext uri="{FF2B5EF4-FFF2-40B4-BE49-F238E27FC236}">
                <a16:creationId xmlns:a16="http://schemas.microsoft.com/office/drawing/2014/main" id="{272ED5B8-A48D-8B67-6E3A-D08702AC2A91}"/>
              </a:ext>
            </a:extLst>
          </p:cNvPr>
          <p:cNvSpPr txBox="1"/>
          <p:nvPr/>
        </p:nvSpPr>
        <p:spPr>
          <a:xfrm>
            <a:off x="8108093" y="2030853"/>
            <a:ext cx="3533153" cy="379296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学习金字塔是美国缅因州的国家训练实验室研究成果，它用数字形式形象显示了：采用不同的学习方式，学习者在两周以后还能记住内容（平均学习保持率）的多少。它是一种现代学习方式的理论。最早它是由美国学者、著名的学习专家爱德加</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戴尔</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1946</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年首先发现并提出的。</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学习力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Tree>
    <p:extLst>
      <p:ext uri="{BB962C8B-B14F-4D97-AF65-F5344CB8AC3E}">
        <p14:creationId xmlns:p14="http://schemas.microsoft.com/office/powerpoint/2010/main" val="361724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2D43010-A62A-3ACC-9F28-6084C5808AB4}"/>
              </a:ext>
            </a:extLst>
          </p:cNvPr>
          <p:cNvSpPr/>
          <p:nvPr/>
        </p:nvSpPr>
        <p:spPr>
          <a:xfrm>
            <a:off x="482600" y="1102245"/>
            <a:ext cx="620756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CBF02556-128A-EB54-F3EC-578F796DF46A}"/>
              </a:ext>
            </a:extLst>
          </p:cNvPr>
          <p:cNvSpPr/>
          <p:nvPr/>
        </p:nvSpPr>
        <p:spPr>
          <a:xfrm>
            <a:off x="6894081" y="1102245"/>
            <a:ext cx="4815319"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29902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10</a:t>
            </a:r>
            <a:r>
              <a:rPr lang="zh-CN" altLang="en-US" sz="3200">
                <a:solidFill>
                  <a:schemeClr val="accent2"/>
                </a:solidFill>
                <a:latin typeface="江西拙楷" panose="02010600040101010101" pitchFamily="2" charset="-122"/>
                <a:ea typeface="江西拙楷" panose="02010600040101010101" pitchFamily="2" charset="-122"/>
              </a:rPr>
              <a:t>、思维导图</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思考力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1161" name="组合 1160">
            <a:extLst>
              <a:ext uri="{FF2B5EF4-FFF2-40B4-BE49-F238E27FC236}">
                <a16:creationId xmlns:a16="http://schemas.microsoft.com/office/drawing/2014/main" id="{3D9DA2C2-7DCF-4EC6-6C2D-CF6A850FF093}"/>
              </a:ext>
            </a:extLst>
          </p:cNvPr>
          <p:cNvGrpSpPr/>
          <p:nvPr/>
        </p:nvGrpSpPr>
        <p:grpSpPr>
          <a:xfrm>
            <a:off x="7093009" y="1475092"/>
            <a:ext cx="4417462" cy="3975313"/>
            <a:chOff x="7279238" y="1433003"/>
            <a:chExt cx="4417462" cy="3975313"/>
          </a:xfrm>
        </p:grpSpPr>
        <p:sp>
          <p:nvSpPr>
            <p:cNvPr id="9" name="文本框 8">
              <a:extLst>
                <a:ext uri="{FF2B5EF4-FFF2-40B4-BE49-F238E27FC236}">
                  <a16:creationId xmlns:a16="http://schemas.microsoft.com/office/drawing/2014/main" id="{D060BE35-27D8-5932-F01D-F08EBDF031EC}"/>
                </a:ext>
              </a:extLst>
            </p:cNvPr>
            <p:cNvSpPr txBox="1"/>
            <p:nvPr/>
          </p:nvSpPr>
          <p:spPr>
            <a:xfrm>
              <a:off x="7279238" y="2030853"/>
              <a:ext cx="4417462" cy="3377463"/>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思维导图，英文是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The Mind Map</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，又名心智导图，是表达发散性思维的有效图形思维工具 ，它简单却又很有效同时又很高效，是一种实用性的思维工具。</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思维导图运用图文并重的技巧，把各级主题的关系用相互隶属与相关的层级图表现出来，把主题关键词与图像、颜色等建立记忆链接。</a:t>
              </a:r>
            </a:p>
          </p:txBody>
        </p:sp>
        <p:sp>
          <p:nvSpPr>
            <p:cNvPr id="2" name="文本框 1">
              <a:extLst>
                <a:ext uri="{FF2B5EF4-FFF2-40B4-BE49-F238E27FC236}">
                  <a16:creationId xmlns:a16="http://schemas.microsoft.com/office/drawing/2014/main" id="{327E94B2-2746-B1FA-0176-CF80D8FC478D}"/>
                </a:ext>
              </a:extLst>
            </p:cNvPr>
            <p:cNvSpPr txBox="1"/>
            <p:nvPr/>
          </p:nvSpPr>
          <p:spPr>
            <a:xfrm>
              <a:off x="7279238"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grpSp>
      <p:grpSp>
        <p:nvGrpSpPr>
          <p:cNvPr id="24" name="组合 23">
            <a:extLst>
              <a:ext uri="{FF2B5EF4-FFF2-40B4-BE49-F238E27FC236}">
                <a16:creationId xmlns:a16="http://schemas.microsoft.com/office/drawing/2014/main" id="{586338B6-2AD5-67A6-6370-24C045689F28}"/>
              </a:ext>
            </a:extLst>
          </p:cNvPr>
          <p:cNvGrpSpPr/>
          <p:nvPr/>
        </p:nvGrpSpPr>
        <p:grpSpPr>
          <a:xfrm>
            <a:off x="1466194" y="1550308"/>
            <a:ext cx="4240378" cy="4240378"/>
            <a:chOff x="1466194" y="1550308"/>
            <a:chExt cx="4240378" cy="4240378"/>
          </a:xfrm>
        </p:grpSpPr>
        <p:sp>
          <p:nvSpPr>
            <p:cNvPr id="16" name="任意多边形: 形状 15">
              <a:extLst>
                <a:ext uri="{FF2B5EF4-FFF2-40B4-BE49-F238E27FC236}">
                  <a16:creationId xmlns:a16="http://schemas.microsoft.com/office/drawing/2014/main" id="{DD51D6D5-8FD9-DF28-AFDD-B0301BC25FC2}"/>
                </a:ext>
              </a:extLst>
            </p:cNvPr>
            <p:cNvSpPr/>
            <p:nvPr/>
          </p:nvSpPr>
          <p:spPr>
            <a:xfrm flipV="1">
              <a:off x="1466194" y="1550308"/>
              <a:ext cx="4240378" cy="4240378"/>
            </a:xfrm>
            <a:custGeom>
              <a:avLst/>
              <a:gdLst>
                <a:gd name="connsiteX0" fmla="*/ 12388 w 3008947"/>
                <a:gd name="connsiteY0" fmla="*/ 2991951 h 3008947"/>
                <a:gd name="connsiteX1" fmla="*/ -2304 w 3008947"/>
                <a:gd name="connsiteY1" fmla="*/ 2977847 h 3008947"/>
                <a:gd name="connsiteX2" fmla="*/ -2304 w 3008947"/>
                <a:gd name="connsiteY2" fmla="*/ 2771569 h 3008947"/>
                <a:gd name="connsiteX3" fmla="*/ -2304 w 3008947"/>
                <a:gd name="connsiteY3" fmla="*/ 2565292 h 3008947"/>
                <a:gd name="connsiteX4" fmla="*/ 12388 w 3008947"/>
                <a:gd name="connsiteY4" fmla="*/ 2551187 h 3008947"/>
                <a:gd name="connsiteX5" fmla="*/ 26493 w 3008947"/>
                <a:gd name="connsiteY5" fmla="*/ 2536495 h 3008947"/>
                <a:gd name="connsiteX6" fmla="*/ 373814 w 3008947"/>
                <a:gd name="connsiteY6" fmla="*/ 2536495 h 3008947"/>
                <a:gd name="connsiteX7" fmla="*/ 721136 w 3008947"/>
                <a:gd name="connsiteY7" fmla="*/ 2536495 h 3008947"/>
                <a:gd name="connsiteX8" fmla="*/ 735241 w 3008947"/>
                <a:gd name="connsiteY8" fmla="*/ 2551187 h 3008947"/>
                <a:gd name="connsiteX9" fmla="*/ 749933 w 3008947"/>
                <a:gd name="connsiteY9" fmla="*/ 2645217 h 3008947"/>
                <a:gd name="connsiteX10" fmla="*/ 749933 w 3008947"/>
                <a:gd name="connsiteY10" fmla="*/ 2724554 h 3008947"/>
                <a:gd name="connsiteX11" fmla="*/ 829858 w 3008947"/>
                <a:gd name="connsiteY11" fmla="*/ 2724554 h 3008947"/>
                <a:gd name="connsiteX12" fmla="*/ 979130 w 3008947"/>
                <a:gd name="connsiteY12" fmla="*/ 2690469 h 3008947"/>
                <a:gd name="connsiteX13" fmla="*/ 1020268 w 3008947"/>
                <a:gd name="connsiteY13" fmla="*/ 2633463 h 3008947"/>
                <a:gd name="connsiteX14" fmla="*/ 993822 w 3008947"/>
                <a:gd name="connsiteY14" fmla="*/ 2630525 h 3008947"/>
                <a:gd name="connsiteX15" fmla="*/ 952684 w 3008947"/>
                <a:gd name="connsiteY15" fmla="*/ 2615833 h 3008947"/>
                <a:gd name="connsiteX16" fmla="*/ 937992 w 3008947"/>
                <a:gd name="connsiteY16" fmla="*/ 2601728 h 3008947"/>
                <a:gd name="connsiteX17" fmla="*/ 937992 w 3008947"/>
                <a:gd name="connsiteY17" fmla="*/ 2395451 h 3008947"/>
                <a:gd name="connsiteX18" fmla="*/ 937992 w 3008947"/>
                <a:gd name="connsiteY18" fmla="*/ 2189173 h 3008947"/>
                <a:gd name="connsiteX19" fmla="*/ 952684 w 3008947"/>
                <a:gd name="connsiteY19" fmla="*/ 2175069 h 3008947"/>
                <a:gd name="connsiteX20" fmla="*/ 993822 w 3008947"/>
                <a:gd name="connsiteY20" fmla="*/ 2160377 h 3008947"/>
                <a:gd name="connsiteX21" fmla="*/ 1020268 w 3008947"/>
                <a:gd name="connsiteY21" fmla="*/ 2157438 h 3008947"/>
                <a:gd name="connsiteX22" fmla="*/ 979130 w 3008947"/>
                <a:gd name="connsiteY22" fmla="*/ 2100433 h 3008947"/>
                <a:gd name="connsiteX23" fmla="*/ 829858 w 3008947"/>
                <a:gd name="connsiteY23" fmla="*/ 2066347 h 3008947"/>
                <a:gd name="connsiteX24" fmla="*/ 749933 w 3008947"/>
                <a:gd name="connsiteY24" fmla="*/ 2066347 h 3008947"/>
                <a:gd name="connsiteX25" fmla="*/ 749933 w 3008947"/>
                <a:gd name="connsiteY25" fmla="*/ 2145685 h 3008947"/>
                <a:gd name="connsiteX26" fmla="*/ 735241 w 3008947"/>
                <a:gd name="connsiteY26" fmla="*/ 2239714 h 3008947"/>
                <a:gd name="connsiteX27" fmla="*/ 721136 w 3008947"/>
                <a:gd name="connsiteY27" fmla="*/ 2254406 h 3008947"/>
                <a:gd name="connsiteX28" fmla="*/ 373814 w 3008947"/>
                <a:gd name="connsiteY28" fmla="*/ 2254406 h 3008947"/>
                <a:gd name="connsiteX29" fmla="*/ 26493 w 3008947"/>
                <a:gd name="connsiteY29" fmla="*/ 2254406 h 3008947"/>
                <a:gd name="connsiteX30" fmla="*/ 12388 w 3008947"/>
                <a:gd name="connsiteY30" fmla="*/ 2239714 h 3008947"/>
                <a:gd name="connsiteX31" fmla="*/ -2304 w 3008947"/>
                <a:gd name="connsiteY31" fmla="*/ 2225610 h 3008947"/>
                <a:gd name="connsiteX32" fmla="*/ -2304 w 3008947"/>
                <a:gd name="connsiteY32" fmla="*/ 2019332 h 3008947"/>
                <a:gd name="connsiteX33" fmla="*/ -2304 w 3008947"/>
                <a:gd name="connsiteY33" fmla="*/ 1813055 h 3008947"/>
                <a:gd name="connsiteX34" fmla="*/ 12388 w 3008947"/>
                <a:gd name="connsiteY34" fmla="*/ 1798950 h 3008947"/>
                <a:gd name="connsiteX35" fmla="*/ 26493 w 3008947"/>
                <a:gd name="connsiteY35" fmla="*/ 1784258 h 3008947"/>
                <a:gd name="connsiteX36" fmla="*/ 373814 w 3008947"/>
                <a:gd name="connsiteY36" fmla="*/ 1784258 h 3008947"/>
                <a:gd name="connsiteX37" fmla="*/ 721136 w 3008947"/>
                <a:gd name="connsiteY37" fmla="*/ 1784258 h 3008947"/>
                <a:gd name="connsiteX38" fmla="*/ 735241 w 3008947"/>
                <a:gd name="connsiteY38" fmla="*/ 1798950 h 3008947"/>
                <a:gd name="connsiteX39" fmla="*/ 749933 w 3008947"/>
                <a:gd name="connsiteY39" fmla="*/ 1892392 h 3008947"/>
                <a:gd name="connsiteX40" fmla="*/ 749933 w 3008947"/>
                <a:gd name="connsiteY40" fmla="*/ 1971142 h 3008947"/>
                <a:gd name="connsiteX41" fmla="*/ 848664 w 3008947"/>
                <a:gd name="connsiteY41" fmla="*/ 1973493 h 3008947"/>
                <a:gd name="connsiteX42" fmla="*/ 986182 w 3008947"/>
                <a:gd name="connsiteY42" fmla="*/ 1994062 h 3008947"/>
                <a:gd name="connsiteX43" fmla="*/ 1099605 w 3008947"/>
                <a:gd name="connsiteY43" fmla="*/ 2103371 h 3008947"/>
                <a:gd name="connsiteX44" fmla="*/ 1120174 w 3008947"/>
                <a:gd name="connsiteY44" fmla="*/ 2152149 h 3008947"/>
                <a:gd name="connsiteX45" fmla="*/ 1287665 w 3008947"/>
                <a:gd name="connsiteY45" fmla="*/ 2160377 h 3008947"/>
                <a:gd name="connsiteX46" fmla="*/ 1455155 w 3008947"/>
                <a:gd name="connsiteY46" fmla="*/ 2160377 h 3008947"/>
                <a:gd name="connsiteX47" fmla="*/ 1455155 w 3008947"/>
                <a:gd name="connsiteY47" fmla="*/ 2111599 h 3008947"/>
                <a:gd name="connsiteX48" fmla="*/ 1455155 w 3008947"/>
                <a:gd name="connsiteY48" fmla="*/ 2062821 h 3008947"/>
                <a:gd name="connsiteX49" fmla="*/ 1420481 w 3008947"/>
                <a:gd name="connsiteY49" fmla="*/ 2055769 h 3008947"/>
                <a:gd name="connsiteX50" fmla="*/ 1188933 w 3008947"/>
                <a:gd name="connsiteY50" fmla="*/ 1872411 h 3008947"/>
                <a:gd name="connsiteX51" fmla="*/ 1151322 w 3008947"/>
                <a:gd name="connsiteY51" fmla="*/ 1693167 h 3008947"/>
                <a:gd name="connsiteX52" fmla="*/ 1214792 w 3008947"/>
                <a:gd name="connsiteY52" fmla="*/ 1510985 h 3008947"/>
                <a:gd name="connsiteX53" fmla="*/ 1271209 w 3008947"/>
                <a:gd name="connsiteY53" fmla="*/ 1408140 h 3008947"/>
                <a:gd name="connsiteX54" fmla="*/ 1290603 w 3008947"/>
                <a:gd name="connsiteY54" fmla="*/ 1364064 h 3008947"/>
                <a:gd name="connsiteX55" fmla="*/ 1290603 w 3008947"/>
                <a:gd name="connsiteY55" fmla="*/ 1261219 h 3008947"/>
                <a:gd name="connsiteX56" fmla="*/ 1290603 w 3008947"/>
                <a:gd name="connsiteY56" fmla="*/ 1158374 h 3008947"/>
                <a:gd name="connsiteX57" fmla="*/ 1328802 w 3008947"/>
                <a:gd name="connsiteY57" fmla="*/ 1058467 h 3008947"/>
                <a:gd name="connsiteX58" fmla="*/ 1379343 w 3008947"/>
                <a:gd name="connsiteY58" fmla="*/ 948570 h 3008947"/>
                <a:gd name="connsiteX59" fmla="*/ 1423420 w 3008947"/>
                <a:gd name="connsiteY59" fmla="*/ 937992 h 3008947"/>
                <a:gd name="connsiteX60" fmla="*/ 1455155 w 3008947"/>
                <a:gd name="connsiteY60" fmla="*/ 937992 h 3008947"/>
                <a:gd name="connsiteX61" fmla="*/ 1455155 w 3008947"/>
                <a:gd name="connsiteY61" fmla="*/ 890977 h 3008947"/>
                <a:gd name="connsiteX62" fmla="*/ 1455155 w 3008947"/>
                <a:gd name="connsiteY62" fmla="*/ 843962 h 3008947"/>
                <a:gd name="connsiteX63" fmla="*/ 1287665 w 3008947"/>
                <a:gd name="connsiteY63" fmla="*/ 843962 h 3008947"/>
                <a:gd name="connsiteX64" fmla="*/ 1120174 w 3008947"/>
                <a:gd name="connsiteY64" fmla="*/ 852190 h 3008947"/>
                <a:gd name="connsiteX65" fmla="*/ 1099605 w 3008947"/>
                <a:gd name="connsiteY65" fmla="*/ 900968 h 3008947"/>
                <a:gd name="connsiteX66" fmla="*/ 986182 w 3008947"/>
                <a:gd name="connsiteY66" fmla="*/ 1010277 h 3008947"/>
                <a:gd name="connsiteX67" fmla="*/ 848664 w 3008947"/>
                <a:gd name="connsiteY67" fmla="*/ 1030846 h 3008947"/>
                <a:gd name="connsiteX68" fmla="*/ 749933 w 3008947"/>
                <a:gd name="connsiteY68" fmla="*/ 1033197 h 3008947"/>
                <a:gd name="connsiteX69" fmla="*/ 749933 w 3008947"/>
                <a:gd name="connsiteY69" fmla="*/ 1111947 h 3008947"/>
                <a:gd name="connsiteX70" fmla="*/ 735241 w 3008947"/>
                <a:gd name="connsiteY70" fmla="*/ 1205389 h 3008947"/>
                <a:gd name="connsiteX71" fmla="*/ 721136 w 3008947"/>
                <a:gd name="connsiteY71" fmla="*/ 1220081 h 3008947"/>
                <a:gd name="connsiteX72" fmla="*/ 373814 w 3008947"/>
                <a:gd name="connsiteY72" fmla="*/ 1220081 h 3008947"/>
                <a:gd name="connsiteX73" fmla="*/ 26493 w 3008947"/>
                <a:gd name="connsiteY73" fmla="*/ 1220081 h 3008947"/>
                <a:gd name="connsiteX74" fmla="*/ 12388 w 3008947"/>
                <a:gd name="connsiteY74" fmla="*/ 1205389 h 3008947"/>
                <a:gd name="connsiteX75" fmla="*/ -2304 w 3008947"/>
                <a:gd name="connsiteY75" fmla="*/ 1191284 h 3008947"/>
                <a:gd name="connsiteX76" fmla="*/ -2304 w 3008947"/>
                <a:gd name="connsiteY76" fmla="*/ 985007 h 3008947"/>
                <a:gd name="connsiteX77" fmla="*/ -2304 w 3008947"/>
                <a:gd name="connsiteY77" fmla="*/ 778729 h 3008947"/>
                <a:gd name="connsiteX78" fmla="*/ 12388 w 3008947"/>
                <a:gd name="connsiteY78" fmla="*/ 764625 h 3008947"/>
                <a:gd name="connsiteX79" fmla="*/ 26493 w 3008947"/>
                <a:gd name="connsiteY79" fmla="*/ 749933 h 3008947"/>
                <a:gd name="connsiteX80" fmla="*/ 373814 w 3008947"/>
                <a:gd name="connsiteY80" fmla="*/ 749933 h 3008947"/>
                <a:gd name="connsiteX81" fmla="*/ 721136 w 3008947"/>
                <a:gd name="connsiteY81" fmla="*/ 749933 h 3008947"/>
                <a:gd name="connsiteX82" fmla="*/ 735241 w 3008947"/>
                <a:gd name="connsiteY82" fmla="*/ 764625 h 3008947"/>
                <a:gd name="connsiteX83" fmla="*/ 749933 w 3008947"/>
                <a:gd name="connsiteY83" fmla="*/ 858654 h 3008947"/>
                <a:gd name="connsiteX84" fmla="*/ 749933 w 3008947"/>
                <a:gd name="connsiteY84" fmla="*/ 937992 h 3008947"/>
                <a:gd name="connsiteX85" fmla="*/ 829858 w 3008947"/>
                <a:gd name="connsiteY85" fmla="*/ 937992 h 3008947"/>
                <a:gd name="connsiteX86" fmla="*/ 979130 w 3008947"/>
                <a:gd name="connsiteY86" fmla="*/ 903906 h 3008947"/>
                <a:gd name="connsiteX87" fmla="*/ 1020268 w 3008947"/>
                <a:gd name="connsiteY87" fmla="*/ 846901 h 3008947"/>
                <a:gd name="connsiteX88" fmla="*/ 993822 w 3008947"/>
                <a:gd name="connsiteY88" fmla="*/ 843962 h 3008947"/>
                <a:gd name="connsiteX89" fmla="*/ 952684 w 3008947"/>
                <a:gd name="connsiteY89" fmla="*/ 829270 h 3008947"/>
                <a:gd name="connsiteX90" fmla="*/ 937992 w 3008947"/>
                <a:gd name="connsiteY90" fmla="*/ 815166 h 3008947"/>
                <a:gd name="connsiteX91" fmla="*/ 937992 w 3008947"/>
                <a:gd name="connsiteY91" fmla="*/ 608888 h 3008947"/>
                <a:gd name="connsiteX92" fmla="*/ 937992 w 3008947"/>
                <a:gd name="connsiteY92" fmla="*/ 402611 h 3008947"/>
                <a:gd name="connsiteX93" fmla="*/ 952684 w 3008947"/>
                <a:gd name="connsiteY93" fmla="*/ 388507 h 3008947"/>
                <a:gd name="connsiteX94" fmla="*/ 993822 w 3008947"/>
                <a:gd name="connsiteY94" fmla="*/ 373814 h 3008947"/>
                <a:gd name="connsiteX95" fmla="*/ 1020268 w 3008947"/>
                <a:gd name="connsiteY95" fmla="*/ 370876 h 3008947"/>
                <a:gd name="connsiteX96" fmla="*/ 979130 w 3008947"/>
                <a:gd name="connsiteY96" fmla="*/ 313871 h 3008947"/>
                <a:gd name="connsiteX97" fmla="*/ 829858 w 3008947"/>
                <a:gd name="connsiteY97" fmla="*/ 279785 h 3008947"/>
                <a:gd name="connsiteX98" fmla="*/ 749933 w 3008947"/>
                <a:gd name="connsiteY98" fmla="*/ 279785 h 3008947"/>
                <a:gd name="connsiteX99" fmla="*/ 749933 w 3008947"/>
                <a:gd name="connsiteY99" fmla="*/ 359122 h 3008947"/>
                <a:gd name="connsiteX100" fmla="*/ 735241 w 3008947"/>
                <a:gd name="connsiteY100" fmla="*/ 453152 h 3008947"/>
                <a:gd name="connsiteX101" fmla="*/ 721136 w 3008947"/>
                <a:gd name="connsiteY101" fmla="*/ 467844 h 3008947"/>
                <a:gd name="connsiteX102" fmla="*/ 373814 w 3008947"/>
                <a:gd name="connsiteY102" fmla="*/ 467844 h 3008947"/>
                <a:gd name="connsiteX103" fmla="*/ 26493 w 3008947"/>
                <a:gd name="connsiteY103" fmla="*/ 467844 h 3008947"/>
                <a:gd name="connsiteX104" fmla="*/ 12388 w 3008947"/>
                <a:gd name="connsiteY104" fmla="*/ 453152 h 3008947"/>
                <a:gd name="connsiteX105" fmla="*/ -2304 w 3008947"/>
                <a:gd name="connsiteY105" fmla="*/ 439047 h 3008947"/>
                <a:gd name="connsiteX106" fmla="*/ -2304 w 3008947"/>
                <a:gd name="connsiteY106" fmla="*/ 232770 h 3008947"/>
                <a:gd name="connsiteX107" fmla="*/ -2304 w 3008947"/>
                <a:gd name="connsiteY107" fmla="*/ 26493 h 3008947"/>
                <a:gd name="connsiteX108" fmla="*/ 12388 w 3008947"/>
                <a:gd name="connsiteY108" fmla="*/ 12388 h 3008947"/>
                <a:gd name="connsiteX109" fmla="*/ 26493 w 3008947"/>
                <a:gd name="connsiteY109" fmla="*/ -2304 h 3008947"/>
                <a:gd name="connsiteX110" fmla="*/ 373814 w 3008947"/>
                <a:gd name="connsiteY110" fmla="*/ -2304 h 3008947"/>
                <a:gd name="connsiteX111" fmla="*/ 721136 w 3008947"/>
                <a:gd name="connsiteY111" fmla="*/ -2304 h 3008947"/>
                <a:gd name="connsiteX112" fmla="*/ 735241 w 3008947"/>
                <a:gd name="connsiteY112" fmla="*/ 12388 h 3008947"/>
                <a:gd name="connsiteX113" fmla="*/ 749933 w 3008947"/>
                <a:gd name="connsiteY113" fmla="*/ 105830 h 3008947"/>
                <a:gd name="connsiteX114" fmla="*/ 749933 w 3008947"/>
                <a:gd name="connsiteY114" fmla="*/ 184580 h 3008947"/>
                <a:gd name="connsiteX115" fmla="*/ 848664 w 3008947"/>
                <a:gd name="connsiteY115" fmla="*/ 186931 h 3008947"/>
                <a:gd name="connsiteX116" fmla="*/ 986182 w 3008947"/>
                <a:gd name="connsiteY116" fmla="*/ 207500 h 3008947"/>
                <a:gd name="connsiteX117" fmla="*/ 1099605 w 3008947"/>
                <a:gd name="connsiteY117" fmla="*/ 316809 h 3008947"/>
                <a:gd name="connsiteX118" fmla="*/ 1120174 w 3008947"/>
                <a:gd name="connsiteY118" fmla="*/ 365587 h 3008947"/>
                <a:gd name="connsiteX119" fmla="*/ 1502170 w 3008947"/>
                <a:gd name="connsiteY119" fmla="*/ 373814 h 3008947"/>
                <a:gd name="connsiteX120" fmla="*/ 1884165 w 3008947"/>
                <a:gd name="connsiteY120" fmla="*/ 365587 h 3008947"/>
                <a:gd name="connsiteX121" fmla="*/ 1904734 w 3008947"/>
                <a:gd name="connsiteY121" fmla="*/ 316809 h 3008947"/>
                <a:gd name="connsiteX122" fmla="*/ 2018157 w 3008947"/>
                <a:gd name="connsiteY122" fmla="*/ 207500 h 3008947"/>
                <a:gd name="connsiteX123" fmla="*/ 2156263 w 3008947"/>
                <a:gd name="connsiteY123" fmla="*/ 186931 h 3008947"/>
                <a:gd name="connsiteX124" fmla="*/ 2254406 w 3008947"/>
                <a:gd name="connsiteY124" fmla="*/ 184580 h 3008947"/>
                <a:gd name="connsiteX125" fmla="*/ 2254406 w 3008947"/>
                <a:gd name="connsiteY125" fmla="*/ 105830 h 3008947"/>
                <a:gd name="connsiteX126" fmla="*/ 2269098 w 3008947"/>
                <a:gd name="connsiteY126" fmla="*/ 12388 h 3008947"/>
                <a:gd name="connsiteX127" fmla="*/ 2283203 w 3008947"/>
                <a:gd name="connsiteY127" fmla="*/ -2304 h 3008947"/>
                <a:gd name="connsiteX128" fmla="*/ 2630525 w 3008947"/>
                <a:gd name="connsiteY128" fmla="*/ -2304 h 3008947"/>
                <a:gd name="connsiteX129" fmla="*/ 2977847 w 3008947"/>
                <a:gd name="connsiteY129" fmla="*/ -2304 h 3008947"/>
                <a:gd name="connsiteX130" fmla="*/ 2991951 w 3008947"/>
                <a:gd name="connsiteY130" fmla="*/ 12388 h 3008947"/>
                <a:gd name="connsiteX131" fmla="*/ 3006643 w 3008947"/>
                <a:gd name="connsiteY131" fmla="*/ 26493 h 3008947"/>
                <a:gd name="connsiteX132" fmla="*/ 3006643 w 3008947"/>
                <a:gd name="connsiteY132" fmla="*/ 232770 h 3008947"/>
                <a:gd name="connsiteX133" fmla="*/ 3006643 w 3008947"/>
                <a:gd name="connsiteY133" fmla="*/ 439047 h 3008947"/>
                <a:gd name="connsiteX134" fmla="*/ 2991951 w 3008947"/>
                <a:gd name="connsiteY134" fmla="*/ 453152 h 3008947"/>
                <a:gd name="connsiteX135" fmla="*/ 2977847 w 3008947"/>
                <a:gd name="connsiteY135" fmla="*/ 467844 h 3008947"/>
                <a:gd name="connsiteX136" fmla="*/ 2630525 w 3008947"/>
                <a:gd name="connsiteY136" fmla="*/ 467844 h 3008947"/>
                <a:gd name="connsiteX137" fmla="*/ 2283203 w 3008947"/>
                <a:gd name="connsiteY137" fmla="*/ 467844 h 3008947"/>
                <a:gd name="connsiteX138" fmla="*/ 2269098 w 3008947"/>
                <a:gd name="connsiteY138" fmla="*/ 453152 h 3008947"/>
                <a:gd name="connsiteX139" fmla="*/ 2254406 w 3008947"/>
                <a:gd name="connsiteY139" fmla="*/ 359122 h 3008947"/>
                <a:gd name="connsiteX140" fmla="*/ 2254406 w 3008947"/>
                <a:gd name="connsiteY140" fmla="*/ 279785 h 3008947"/>
                <a:gd name="connsiteX141" fmla="*/ 2174481 w 3008947"/>
                <a:gd name="connsiteY141" fmla="*/ 279785 h 3008947"/>
                <a:gd name="connsiteX142" fmla="*/ 2025209 w 3008947"/>
                <a:gd name="connsiteY142" fmla="*/ 313871 h 3008947"/>
                <a:gd name="connsiteX143" fmla="*/ 1984071 w 3008947"/>
                <a:gd name="connsiteY143" fmla="*/ 370876 h 3008947"/>
                <a:gd name="connsiteX144" fmla="*/ 2010517 w 3008947"/>
                <a:gd name="connsiteY144" fmla="*/ 373814 h 3008947"/>
                <a:gd name="connsiteX145" fmla="*/ 2051655 w 3008947"/>
                <a:gd name="connsiteY145" fmla="*/ 388507 h 3008947"/>
                <a:gd name="connsiteX146" fmla="*/ 2066347 w 3008947"/>
                <a:gd name="connsiteY146" fmla="*/ 402611 h 3008947"/>
                <a:gd name="connsiteX147" fmla="*/ 2066347 w 3008947"/>
                <a:gd name="connsiteY147" fmla="*/ 608888 h 3008947"/>
                <a:gd name="connsiteX148" fmla="*/ 2066347 w 3008947"/>
                <a:gd name="connsiteY148" fmla="*/ 815166 h 3008947"/>
                <a:gd name="connsiteX149" fmla="*/ 2051655 w 3008947"/>
                <a:gd name="connsiteY149" fmla="*/ 829270 h 3008947"/>
                <a:gd name="connsiteX150" fmla="*/ 2010517 w 3008947"/>
                <a:gd name="connsiteY150" fmla="*/ 843962 h 3008947"/>
                <a:gd name="connsiteX151" fmla="*/ 1984071 w 3008947"/>
                <a:gd name="connsiteY151" fmla="*/ 846901 h 3008947"/>
                <a:gd name="connsiteX152" fmla="*/ 2025209 w 3008947"/>
                <a:gd name="connsiteY152" fmla="*/ 903906 h 3008947"/>
                <a:gd name="connsiteX153" fmla="*/ 2174481 w 3008947"/>
                <a:gd name="connsiteY153" fmla="*/ 937992 h 3008947"/>
                <a:gd name="connsiteX154" fmla="*/ 2254406 w 3008947"/>
                <a:gd name="connsiteY154" fmla="*/ 937992 h 3008947"/>
                <a:gd name="connsiteX155" fmla="*/ 2254406 w 3008947"/>
                <a:gd name="connsiteY155" fmla="*/ 858654 h 3008947"/>
                <a:gd name="connsiteX156" fmla="*/ 2269098 w 3008947"/>
                <a:gd name="connsiteY156" fmla="*/ 764625 h 3008947"/>
                <a:gd name="connsiteX157" fmla="*/ 2283203 w 3008947"/>
                <a:gd name="connsiteY157" fmla="*/ 749933 h 3008947"/>
                <a:gd name="connsiteX158" fmla="*/ 2630525 w 3008947"/>
                <a:gd name="connsiteY158" fmla="*/ 749933 h 3008947"/>
                <a:gd name="connsiteX159" fmla="*/ 2977847 w 3008947"/>
                <a:gd name="connsiteY159" fmla="*/ 749933 h 3008947"/>
                <a:gd name="connsiteX160" fmla="*/ 2991951 w 3008947"/>
                <a:gd name="connsiteY160" fmla="*/ 764625 h 3008947"/>
                <a:gd name="connsiteX161" fmla="*/ 3006643 w 3008947"/>
                <a:gd name="connsiteY161" fmla="*/ 778729 h 3008947"/>
                <a:gd name="connsiteX162" fmla="*/ 3006643 w 3008947"/>
                <a:gd name="connsiteY162" fmla="*/ 985007 h 3008947"/>
                <a:gd name="connsiteX163" fmla="*/ 3006643 w 3008947"/>
                <a:gd name="connsiteY163" fmla="*/ 1191284 h 3008947"/>
                <a:gd name="connsiteX164" fmla="*/ 2991951 w 3008947"/>
                <a:gd name="connsiteY164" fmla="*/ 1205389 h 3008947"/>
                <a:gd name="connsiteX165" fmla="*/ 2977847 w 3008947"/>
                <a:gd name="connsiteY165" fmla="*/ 1220081 h 3008947"/>
                <a:gd name="connsiteX166" fmla="*/ 2630525 w 3008947"/>
                <a:gd name="connsiteY166" fmla="*/ 1220081 h 3008947"/>
                <a:gd name="connsiteX167" fmla="*/ 2283203 w 3008947"/>
                <a:gd name="connsiteY167" fmla="*/ 1220081 h 3008947"/>
                <a:gd name="connsiteX168" fmla="*/ 2269098 w 3008947"/>
                <a:gd name="connsiteY168" fmla="*/ 1205389 h 3008947"/>
                <a:gd name="connsiteX169" fmla="*/ 2254406 w 3008947"/>
                <a:gd name="connsiteY169" fmla="*/ 1111947 h 3008947"/>
                <a:gd name="connsiteX170" fmla="*/ 2254406 w 3008947"/>
                <a:gd name="connsiteY170" fmla="*/ 1033197 h 3008947"/>
                <a:gd name="connsiteX171" fmla="*/ 2156263 w 3008947"/>
                <a:gd name="connsiteY171" fmla="*/ 1030846 h 3008947"/>
                <a:gd name="connsiteX172" fmla="*/ 2018157 w 3008947"/>
                <a:gd name="connsiteY172" fmla="*/ 1010277 h 3008947"/>
                <a:gd name="connsiteX173" fmla="*/ 1904734 w 3008947"/>
                <a:gd name="connsiteY173" fmla="*/ 900968 h 3008947"/>
                <a:gd name="connsiteX174" fmla="*/ 1884165 w 3008947"/>
                <a:gd name="connsiteY174" fmla="*/ 852190 h 3008947"/>
                <a:gd name="connsiteX175" fmla="*/ 1716675 w 3008947"/>
                <a:gd name="connsiteY175" fmla="*/ 843962 h 3008947"/>
                <a:gd name="connsiteX176" fmla="*/ 1549184 w 3008947"/>
                <a:gd name="connsiteY176" fmla="*/ 843962 h 3008947"/>
                <a:gd name="connsiteX177" fmla="*/ 1549184 w 3008947"/>
                <a:gd name="connsiteY177" fmla="*/ 890977 h 3008947"/>
                <a:gd name="connsiteX178" fmla="*/ 1549184 w 3008947"/>
                <a:gd name="connsiteY178" fmla="*/ 937992 h 3008947"/>
                <a:gd name="connsiteX179" fmla="*/ 1580919 w 3008947"/>
                <a:gd name="connsiteY179" fmla="*/ 937992 h 3008947"/>
                <a:gd name="connsiteX180" fmla="*/ 1624408 w 3008947"/>
                <a:gd name="connsiteY180" fmla="*/ 947983 h 3008947"/>
                <a:gd name="connsiteX181" fmla="*/ 1672598 w 3008947"/>
                <a:gd name="connsiteY181" fmla="*/ 1054354 h 3008947"/>
                <a:gd name="connsiteX182" fmla="*/ 1707859 w 3008947"/>
                <a:gd name="connsiteY182" fmla="*/ 1150146 h 3008947"/>
                <a:gd name="connsiteX183" fmla="*/ 1707859 w 3008947"/>
                <a:gd name="connsiteY183" fmla="*/ 1257105 h 3008947"/>
                <a:gd name="connsiteX184" fmla="*/ 1707859 w 3008947"/>
                <a:gd name="connsiteY184" fmla="*/ 1364064 h 3008947"/>
                <a:gd name="connsiteX185" fmla="*/ 1727253 w 3008947"/>
                <a:gd name="connsiteY185" fmla="*/ 1408140 h 3008947"/>
                <a:gd name="connsiteX186" fmla="*/ 1781320 w 3008947"/>
                <a:gd name="connsiteY186" fmla="*/ 1505108 h 3008947"/>
                <a:gd name="connsiteX187" fmla="*/ 1847141 w 3008947"/>
                <a:gd name="connsiteY187" fmla="*/ 1699044 h 3008947"/>
                <a:gd name="connsiteX188" fmla="*/ 1840088 w 3008947"/>
                <a:gd name="connsiteY188" fmla="*/ 1801889 h 3008947"/>
                <a:gd name="connsiteX189" fmla="*/ 1582095 w 3008947"/>
                <a:gd name="connsiteY189" fmla="*/ 2055769 h 3008947"/>
                <a:gd name="connsiteX190" fmla="*/ 1549184 w 3008947"/>
                <a:gd name="connsiteY190" fmla="*/ 2062821 h 3008947"/>
                <a:gd name="connsiteX191" fmla="*/ 1549184 w 3008947"/>
                <a:gd name="connsiteY191" fmla="*/ 2111599 h 3008947"/>
                <a:gd name="connsiteX192" fmla="*/ 1549184 w 3008947"/>
                <a:gd name="connsiteY192" fmla="*/ 2160377 h 3008947"/>
                <a:gd name="connsiteX193" fmla="*/ 1716675 w 3008947"/>
                <a:gd name="connsiteY193" fmla="*/ 2160377 h 3008947"/>
                <a:gd name="connsiteX194" fmla="*/ 1884165 w 3008947"/>
                <a:gd name="connsiteY194" fmla="*/ 2152149 h 3008947"/>
                <a:gd name="connsiteX195" fmla="*/ 1904734 w 3008947"/>
                <a:gd name="connsiteY195" fmla="*/ 2103371 h 3008947"/>
                <a:gd name="connsiteX196" fmla="*/ 2018157 w 3008947"/>
                <a:gd name="connsiteY196" fmla="*/ 1994062 h 3008947"/>
                <a:gd name="connsiteX197" fmla="*/ 2156263 w 3008947"/>
                <a:gd name="connsiteY197" fmla="*/ 1973493 h 3008947"/>
                <a:gd name="connsiteX198" fmla="*/ 2254406 w 3008947"/>
                <a:gd name="connsiteY198" fmla="*/ 1971142 h 3008947"/>
                <a:gd name="connsiteX199" fmla="*/ 2254406 w 3008947"/>
                <a:gd name="connsiteY199" fmla="*/ 1892392 h 3008947"/>
                <a:gd name="connsiteX200" fmla="*/ 2269098 w 3008947"/>
                <a:gd name="connsiteY200" fmla="*/ 1798950 h 3008947"/>
                <a:gd name="connsiteX201" fmla="*/ 2283203 w 3008947"/>
                <a:gd name="connsiteY201" fmla="*/ 1784258 h 3008947"/>
                <a:gd name="connsiteX202" fmla="*/ 2630525 w 3008947"/>
                <a:gd name="connsiteY202" fmla="*/ 1784258 h 3008947"/>
                <a:gd name="connsiteX203" fmla="*/ 2977847 w 3008947"/>
                <a:gd name="connsiteY203" fmla="*/ 1784258 h 3008947"/>
                <a:gd name="connsiteX204" fmla="*/ 2991951 w 3008947"/>
                <a:gd name="connsiteY204" fmla="*/ 1798950 h 3008947"/>
                <a:gd name="connsiteX205" fmla="*/ 3006643 w 3008947"/>
                <a:gd name="connsiteY205" fmla="*/ 1813055 h 3008947"/>
                <a:gd name="connsiteX206" fmla="*/ 3006643 w 3008947"/>
                <a:gd name="connsiteY206" fmla="*/ 2019332 h 3008947"/>
                <a:gd name="connsiteX207" fmla="*/ 3006643 w 3008947"/>
                <a:gd name="connsiteY207" fmla="*/ 2225610 h 3008947"/>
                <a:gd name="connsiteX208" fmla="*/ 2991951 w 3008947"/>
                <a:gd name="connsiteY208" fmla="*/ 2239714 h 3008947"/>
                <a:gd name="connsiteX209" fmla="*/ 2977847 w 3008947"/>
                <a:gd name="connsiteY209" fmla="*/ 2254406 h 3008947"/>
                <a:gd name="connsiteX210" fmla="*/ 2630525 w 3008947"/>
                <a:gd name="connsiteY210" fmla="*/ 2254406 h 3008947"/>
                <a:gd name="connsiteX211" fmla="*/ 2283203 w 3008947"/>
                <a:gd name="connsiteY211" fmla="*/ 2254406 h 3008947"/>
                <a:gd name="connsiteX212" fmla="*/ 2269098 w 3008947"/>
                <a:gd name="connsiteY212" fmla="*/ 2239714 h 3008947"/>
                <a:gd name="connsiteX213" fmla="*/ 2254406 w 3008947"/>
                <a:gd name="connsiteY213" fmla="*/ 2145685 h 3008947"/>
                <a:gd name="connsiteX214" fmla="*/ 2254406 w 3008947"/>
                <a:gd name="connsiteY214" fmla="*/ 2066347 h 3008947"/>
                <a:gd name="connsiteX215" fmla="*/ 2174481 w 3008947"/>
                <a:gd name="connsiteY215" fmla="*/ 2066347 h 3008947"/>
                <a:gd name="connsiteX216" fmla="*/ 2025209 w 3008947"/>
                <a:gd name="connsiteY216" fmla="*/ 2100433 h 3008947"/>
                <a:gd name="connsiteX217" fmla="*/ 1984071 w 3008947"/>
                <a:gd name="connsiteY217" fmla="*/ 2157438 h 3008947"/>
                <a:gd name="connsiteX218" fmla="*/ 2010517 w 3008947"/>
                <a:gd name="connsiteY218" fmla="*/ 2160377 h 3008947"/>
                <a:gd name="connsiteX219" fmla="*/ 2051655 w 3008947"/>
                <a:gd name="connsiteY219" fmla="*/ 2175069 h 3008947"/>
                <a:gd name="connsiteX220" fmla="*/ 2066347 w 3008947"/>
                <a:gd name="connsiteY220" fmla="*/ 2189173 h 3008947"/>
                <a:gd name="connsiteX221" fmla="*/ 2066347 w 3008947"/>
                <a:gd name="connsiteY221" fmla="*/ 2395451 h 3008947"/>
                <a:gd name="connsiteX222" fmla="*/ 2066347 w 3008947"/>
                <a:gd name="connsiteY222" fmla="*/ 2601728 h 3008947"/>
                <a:gd name="connsiteX223" fmla="*/ 2051655 w 3008947"/>
                <a:gd name="connsiteY223" fmla="*/ 2615833 h 3008947"/>
                <a:gd name="connsiteX224" fmla="*/ 2010517 w 3008947"/>
                <a:gd name="connsiteY224" fmla="*/ 2630525 h 3008947"/>
                <a:gd name="connsiteX225" fmla="*/ 1984071 w 3008947"/>
                <a:gd name="connsiteY225" fmla="*/ 2633463 h 3008947"/>
                <a:gd name="connsiteX226" fmla="*/ 2025209 w 3008947"/>
                <a:gd name="connsiteY226" fmla="*/ 2690469 h 3008947"/>
                <a:gd name="connsiteX227" fmla="*/ 2174481 w 3008947"/>
                <a:gd name="connsiteY227" fmla="*/ 2724554 h 3008947"/>
                <a:gd name="connsiteX228" fmla="*/ 2254406 w 3008947"/>
                <a:gd name="connsiteY228" fmla="*/ 2724554 h 3008947"/>
                <a:gd name="connsiteX229" fmla="*/ 2254406 w 3008947"/>
                <a:gd name="connsiteY229" fmla="*/ 2645217 h 3008947"/>
                <a:gd name="connsiteX230" fmla="*/ 2269098 w 3008947"/>
                <a:gd name="connsiteY230" fmla="*/ 2551187 h 3008947"/>
                <a:gd name="connsiteX231" fmla="*/ 2283203 w 3008947"/>
                <a:gd name="connsiteY231" fmla="*/ 2536495 h 3008947"/>
                <a:gd name="connsiteX232" fmla="*/ 2630525 w 3008947"/>
                <a:gd name="connsiteY232" fmla="*/ 2536495 h 3008947"/>
                <a:gd name="connsiteX233" fmla="*/ 2977847 w 3008947"/>
                <a:gd name="connsiteY233" fmla="*/ 2536495 h 3008947"/>
                <a:gd name="connsiteX234" fmla="*/ 2991951 w 3008947"/>
                <a:gd name="connsiteY234" fmla="*/ 2551187 h 3008947"/>
                <a:gd name="connsiteX235" fmla="*/ 3006643 w 3008947"/>
                <a:gd name="connsiteY235" fmla="*/ 2565292 h 3008947"/>
                <a:gd name="connsiteX236" fmla="*/ 3006643 w 3008947"/>
                <a:gd name="connsiteY236" fmla="*/ 2771569 h 3008947"/>
                <a:gd name="connsiteX237" fmla="*/ 3006643 w 3008947"/>
                <a:gd name="connsiteY237" fmla="*/ 2977847 h 3008947"/>
                <a:gd name="connsiteX238" fmla="*/ 2991951 w 3008947"/>
                <a:gd name="connsiteY238" fmla="*/ 2991951 h 3008947"/>
                <a:gd name="connsiteX239" fmla="*/ 2977847 w 3008947"/>
                <a:gd name="connsiteY239" fmla="*/ 3006643 h 3008947"/>
                <a:gd name="connsiteX240" fmla="*/ 2630525 w 3008947"/>
                <a:gd name="connsiteY240" fmla="*/ 3006643 h 3008947"/>
                <a:gd name="connsiteX241" fmla="*/ 2283203 w 3008947"/>
                <a:gd name="connsiteY241" fmla="*/ 3006643 h 3008947"/>
                <a:gd name="connsiteX242" fmla="*/ 2269098 w 3008947"/>
                <a:gd name="connsiteY242" fmla="*/ 2991951 h 3008947"/>
                <a:gd name="connsiteX243" fmla="*/ 2254406 w 3008947"/>
                <a:gd name="connsiteY243" fmla="*/ 2898509 h 3008947"/>
                <a:gd name="connsiteX244" fmla="*/ 2254406 w 3008947"/>
                <a:gd name="connsiteY244" fmla="*/ 2819759 h 3008947"/>
                <a:gd name="connsiteX245" fmla="*/ 2156263 w 3008947"/>
                <a:gd name="connsiteY245" fmla="*/ 2817409 h 3008947"/>
                <a:gd name="connsiteX246" fmla="*/ 2018157 w 3008947"/>
                <a:gd name="connsiteY246" fmla="*/ 2796840 h 3008947"/>
                <a:gd name="connsiteX247" fmla="*/ 1904734 w 3008947"/>
                <a:gd name="connsiteY247" fmla="*/ 2687530 h 3008947"/>
                <a:gd name="connsiteX248" fmla="*/ 1884165 w 3008947"/>
                <a:gd name="connsiteY248" fmla="*/ 2638752 h 3008947"/>
                <a:gd name="connsiteX249" fmla="*/ 1502170 w 3008947"/>
                <a:gd name="connsiteY249" fmla="*/ 2630525 h 3008947"/>
                <a:gd name="connsiteX250" fmla="*/ 1120174 w 3008947"/>
                <a:gd name="connsiteY250" fmla="*/ 2638752 h 3008947"/>
                <a:gd name="connsiteX251" fmla="*/ 1099605 w 3008947"/>
                <a:gd name="connsiteY251" fmla="*/ 2687530 h 3008947"/>
                <a:gd name="connsiteX252" fmla="*/ 986182 w 3008947"/>
                <a:gd name="connsiteY252" fmla="*/ 2796840 h 3008947"/>
                <a:gd name="connsiteX253" fmla="*/ 848664 w 3008947"/>
                <a:gd name="connsiteY253" fmla="*/ 2817409 h 3008947"/>
                <a:gd name="connsiteX254" fmla="*/ 749933 w 3008947"/>
                <a:gd name="connsiteY254" fmla="*/ 2819759 h 3008947"/>
                <a:gd name="connsiteX255" fmla="*/ 749933 w 3008947"/>
                <a:gd name="connsiteY255" fmla="*/ 2898509 h 3008947"/>
                <a:gd name="connsiteX256" fmla="*/ 735241 w 3008947"/>
                <a:gd name="connsiteY256" fmla="*/ 2991951 h 3008947"/>
                <a:gd name="connsiteX257" fmla="*/ 721136 w 3008947"/>
                <a:gd name="connsiteY257" fmla="*/ 3006643 h 3008947"/>
                <a:gd name="connsiteX258" fmla="*/ 373814 w 3008947"/>
                <a:gd name="connsiteY258" fmla="*/ 3006643 h 3008947"/>
                <a:gd name="connsiteX259" fmla="*/ 26493 w 3008947"/>
                <a:gd name="connsiteY259" fmla="*/ 3006643 h 3008947"/>
                <a:gd name="connsiteX260" fmla="*/ 12388 w 3008947"/>
                <a:gd name="connsiteY260" fmla="*/ 2991951 h 3008947"/>
                <a:gd name="connsiteX261" fmla="*/ 655903 w 3008947"/>
                <a:gd name="connsiteY261" fmla="*/ 2771569 h 3008947"/>
                <a:gd name="connsiteX262" fmla="*/ 655903 w 3008947"/>
                <a:gd name="connsiteY262" fmla="*/ 2630525 h 3008947"/>
                <a:gd name="connsiteX263" fmla="*/ 373814 w 3008947"/>
                <a:gd name="connsiteY263" fmla="*/ 2630525 h 3008947"/>
                <a:gd name="connsiteX264" fmla="*/ 91726 w 3008947"/>
                <a:gd name="connsiteY264" fmla="*/ 2630525 h 3008947"/>
                <a:gd name="connsiteX265" fmla="*/ 91726 w 3008947"/>
                <a:gd name="connsiteY265" fmla="*/ 2771569 h 3008947"/>
                <a:gd name="connsiteX266" fmla="*/ 91726 w 3008947"/>
                <a:gd name="connsiteY266" fmla="*/ 2912614 h 3008947"/>
                <a:gd name="connsiteX267" fmla="*/ 373814 w 3008947"/>
                <a:gd name="connsiteY267" fmla="*/ 2912614 h 3008947"/>
                <a:gd name="connsiteX268" fmla="*/ 655903 w 3008947"/>
                <a:gd name="connsiteY268" fmla="*/ 2912614 h 3008947"/>
                <a:gd name="connsiteX269" fmla="*/ 655903 w 3008947"/>
                <a:gd name="connsiteY269" fmla="*/ 2771569 h 3008947"/>
                <a:gd name="connsiteX270" fmla="*/ 2912614 w 3008947"/>
                <a:gd name="connsiteY270" fmla="*/ 2771569 h 3008947"/>
                <a:gd name="connsiteX271" fmla="*/ 2912614 w 3008947"/>
                <a:gd name="connsiteY271" fmla="*/ 2630525 h 3008947"/>
                <a:gd name="connsiteX272" fmla="*/ 2630525 w 3008947"/>
                <a:gd name="connsiteY272" fmla="*/ 2630525 h 3008947"/>
                <a:gd name="connsiteX273" fmla="*/ 2348436 w 3008947"/>
                <a:gd name="connsiteY273" fmla="*/ 2630525 h 3008947"/>
                <a:gd name="connsiteX274" fmla="*/ 2348436 w 3008947"/>
                <a:gd name="connsiteY274" fmla="*/ 2771569 h 3008947"/>
                <a:gd name="connsiteX275" fmla="*/ 2348436 w 3008947"/>
                <a:gd name="connsiteY275" fmla="*/ 2912614 h 3008947"/>
                <a:gd name="connsiteX276" fmla="*/ 2630525 w 3008947"/>
                <a:gd name="connsiteY276" fmla="*/ 2912614 h 3008947"/>
                <a:gd name="connsiteX277" fmla="*/ 2912614 w 3008947"/>
                <a:gd name="connsiteY277" fmla="*/ 2912614 h 3008947"/>
                <a:gd name="connsiteX278" fmla="*/ 2912614 w 3008947"/>
                <a:gd name="connsiteY278" fmla="*/ 2771569 h 3008947"/>
                <a:gd name="connsiteX279" fmla="*/ 1972318 w 3008947"/>
                <a:gd name="connsiteY279" fmla="*/ 2395451 h 3008947"/>
                <a:gd name="connsiteX280" fmla="*/ 1972318 w 3008947"/>
                <a:gd name="connsiteY280" fmla="*/ 2254406 h 3008947"/>
                <a:gd name="connsiteX281" fmla="*/ 1502170 w 3008947"/>
                <a:gd name="connsiteY281" fmla="*/ 2254406 h 3008947"/>
                <a:gd name="connsiteX282" fmla="*/ 1032022 w 3008947"/>
                <a:gd name="connsiteY282" fmla="*/ 2254406 h 3008947"/>
                <a:gd name="connsiteX283" fmla="*/ 1032022 w 3008947"/>
                <a:gd name="connsiteY283" fmla="*/ 2395451 h 3008947"/>
                <a:gd name="connsiteX284" fmla="*/ 1032022 w 3008947"/>
                <a:gd name="connsiteY284" fmla="*/ 2536495 h 3008947"/>
                <a:gd name="connsiteX285" fmla="*/ 1502170 w 3008947"/>
                <a:gd name="connsiteY285" fmla="*/ 2536495 h 3008947"/>
                <a:gd name="connsiteX286" fmla="*/ 1972318 w 3008947"/>
                <a:gd name="connsiteY286" fmla="*/ 2536495 h 3008947"/>
                <a:gd name="connsiteX287" fmla="*/ 1972318 w 3008947"/>
                <a:gd name="connsiteY287" fmla="*/ 2395451 h 3008947"/>
                <a:gd name="connsiteX288" fmla="*/ 655903 w 3008947"/>
                <a:gd name="connsiteY288" fmla="*/ 2019332 h 3008947"/>
                <a:gd name="connsiteX289" fmla="*/ 655903 w 3008947"/>
                <a:gd name="connsiteY289" fmla="*/ 1878288 h 3008947"/>
                <a:gd name="connsiteX290" fmla="*/ 373814 w 3008947"/>
                <a:gd name="connsiteY290" fmla="*/ 1878288 h 3008947"/>
                <a:gd name="connsiteX291" fmla="*/ 91726 w 3008947"/>
                <a:gd name="connsiteY291" fmla="*/ 1878288 h 3008947"/>
                <a:gd name="connsiteX292" fmla="*/ 91726 w 3008947"/>
                <a:gd name="connsiteY292" fmla="*/ 2019332 h 3008947"/>
                <a:gd name="connsiteX293" fmla="*/ 91726 w 3008947"/>
                <a:gd name="connsiteY293" fmla="*/ 2160377 h 3008947"/>
                <a:gd name="connsiteX294" fmla="*/ 373814 w 3008947"/>
                <a:gd name="connsiteY294" fmla="*/ 2160377 h 3008947"/>
                <a:gd name="connsiteX295" fmla="*/ 655903 w 3008947"/>
                <a:gd name="connsiteY295" fmla="*/ 2160377 h 3008947"/>
                <a:gd name="connsiteX296" fmla="*/ 655903 w 3008947"/>
                <a:gd name="connsiteY296" fmla="*/ 2019332 h 3008947"/>
                <a:gd name="connsiteX297" fmla="*/ 2912614 w 3008947"/>
                <a:gd name="connsiteY297" fmla="*/ 2019332 h 3008947"/>
                <a:gd name="connsiteX298" fmla="*/ 2912614 w 3008947"/>
                <a:gd name="connsiteY298" fmla="*/ 1878288 h 3008947"/>
                <a:gd name="connsiteX299" fmla="*/ 2630525 w 3008947"/>
                <a:gd name="connsiteY299" fmla="*/ 1878288 h 3008947"/>
                <a:gd name="connsiteX300" fmla="*/ 2348436 w 3008947"/>
                <a:gd name="connsiteY300" fmla="*/ 1878288 h 3008947"/>
                <a:gd name="connsiteX301" fmla="*/ 2348436 w 3008947"/>
                <a:gd name="connsiteY301" fmla="*/ 2019332 h 3008947"/>
                <a:gd name="connsiteX302" fmla="*/ 2348436 w 3008947"/>
                <a:gd name="connsiteY302" fmla="*/ 2160377 h 3008947"/>
                <a:gd name="connsiteX303" fmla="*/ 2630525 w 3008947"/>
                <a:gd name="connsiteY303" fmla="*/ 2160377 h 3008947"/>
                <a:gd name="connsiteX304" fmla="*/ 2912614 w 3008947"/>
                <a:gd name="connsiteY304" fmla="*/ 2160377 h 3008947"/>
                <a:gd name="connsiteX305" fmla="*/ 2912614 w 3008947"/>
                <a:gd name="connsiteY305" fmla="*/ 2019332 h 3008947"/>
                <a:gd name="connsiteX306" fmla="*/ 1563876 w 3008947"/>
                <a:gd name="connsiteY306" fmla="*/ 1964090 h 3008947"/>
                <a:gd name="connsiteX307" fmla="*/ 1752523 w 3008947"/>
                <a:gd name="connsiteY307" fmla="*/ 1650854 h 3008947"/>
                <a:gd name="connsiteX308" fmla="*/ 1683177 w 3008947"/>
                <a:gd name="connsiteY308" fmla="*/ 1518625 h 3008947"/>
                <a:gd name="connsiteX309" fmla="*/ 1639688 w 3008947"/>
                <a:gd name="connsiteY309" fmla="*/ 1437524 h 3008947"/>
                <a:gd name="connsiteX310" fmla="*/ 1629110 w 3008947"/>
                <a:gd name="connsiteY310" fmla="*/ 1408140 h 3008947"/>
                <a:gd name="connsiteX311" fmla="*/ 1502170 w 3008947"/>
                <a:gd name="connsiteY311" fmla="*/ 1408140 h 3008947"/>
                <a:gd name="connsiteX312" fmla="*/ 1375230 w 3008947"/>
                <a:gd name="connsiteY312" fmla="*/ 1408140 h 3008947"/>
                <a:gd name="connsiteX313" fmla="*/ 1355248 w 3008947"/>
                <a:gd name="connsiteY313" fmla="*/ 1452804 h 3008947"/>
                <a:gd name="connsiteX314" fmla="*/ 1303532 w 3008947"/>
                <a:gd name="connsiteY314" fmla="*/ 1548597 h 3008947"/>
                <a:gd name="connsiteX315" fmla="*/ 1245351 w 3008947"/>
                <a:gd name="connsiteY315" fmla="*/ 1692579 h 3008947"/>
                <a:gd name="connsiteX316" fmla="*/ 1324689 w 3008947"/>
                <a:gd name="connsiteY316" fmla="*/ 1897094 h 3008947"/>
                <a:gd name="connsiteX317" fmla="*/ 1383457 w 3008947"/>
                <a:gd name="connsiteY317" fmla="*/ 1942346 h 3008947"/>
                <a:gd name="connsiteX318" fmla="*/ 1563876 w 3008947"/>
                <a:gd name="connsiteY318" fmla="*/ 1964090 h 3008947"/>
                <a:gd name="connsiteX319" fmla="*/ 1619707 w 3008947"/>
                <a:gd name="connsiteY319" fmla="*/ 1267096 h 3008947"/>
                <a:gd name="connsiteX320" fmla="*/ 1619707 w 3008947"/>
                <a:gd name="connsiteY320" fmla="*/ 1220081 h 3008947"/>
                <a:gd name="connsiteX321" fmla="*/ 1502170 w 3008947"/>
                <a:gd name="connsiteY321" fmla="*/ 1220081 h 3008947"/>
                <a:gd name="connsiteX322" fmla="*/ 1384633 w 3008947"/>
                <a:gd name="connsiteY322" fmla="*/ 1220081 h 3008947"/>
                <a:gd name="connsiteX323" fmla="*/ 1384633 w 3008947"/>
                <a:gd name="connsiteY323" fmla="*/ 1267096 h 3008947"/>
                <a:gd name="connsiteX324" fmla="*/ 1384633 w 3008947"/>
                <a:gd name="connsiteY324" fmla="*/ 1314110 h 3008947"/>
                <a:gd name="connsiteX325" fmla="*/ 1502170 w 3008947"/>
                <a:gd name="connsiteY325" fmla="*/ 1314110 h 3008947"/>
                <a:gd name="connsiteX326" fmla="*/ 1619707 w 3008947"/>
                <a:gd name="connsiteY326" fmla="*/ 1314110 h 3008947"/>
                <a:gd name="connsiteX327" fmla="*/ 1619707 w 3008947"/>
                <a:gd name="connsiteY327" fmla="*/ 1267096 h 3008947"/>
                <a:gd name="connsiteX328" fmla="*/ 655903 w 3008947"/>
                <a:gd name="connsiteY328" fmla="*/ 985007 h 3008947"/>
                <a:gd name="connsiteX329" fmla="*/ 655903 w 3008947"/>
                <a:gd name="connsiteY329" fmla="*/ 843962 h 3008947"/>
                <a:gd name="connsiteX330" fmla="*/ 373814 w 3008947"/>
                <a:gd name="connsiteY330" fmla="*/ 843962 h 3008947"/>
                <a:gd name="connsiteX331" fmla="*/ 91726 w 3008947"/>
                <a:gd name="connsiteY331" fmla="*/ 843962 h 3008947"/>
                <a:gd name="connsiteX332" fmla="*/ 91726 w 3008947"/>
                <a:gd name="connsiteY332" fmla="*/ 985007 h 3008947"/>
                <a:gd name="connsiteX333" fmla="*/ 91726 w 3008947"/>
                <a:gd name="connsiteY333" fmla="*/ 1126051 h 3008947"/>
                <a:gd name="connsiteX334" fmla="*/ 373814 w 3008947"/>
                <a:gd name="connsiteY334" fmla="*/ 1126051 h 3008947"/>
                <a:gd name="connsiteX335" fmla="*/ 655903 w 3008947"/>
                <a:gd name="connsiteY335" fmla="*/ 1126051 h 3008947"/>
                <a:gd name="connsiteX336" fmla="*/ 655903 w 3008947"/>
                <a:gd name="connsiteY336" fmla="*/ 985007 h 3008947"/>
                <a:gd name="connsiteX337" fmla="*/ 1595024 w 3008947"/>
                <a:gd name="connsiteY337" fmla="*/ 1118999 h 3008947"/>
                <a:gd name="connsiteX338" fmla="*/ 1577981 w 3008947"/>
                <a:gd name="connsiteY338" fmla="*/ 1071984 h 3008947"/>
                <a:gd name="connsiteX339" fmla="*/ 1563876 w 3008947"/>
                <a:gd name="connsiteY339" fmla="*/ 1032022 h 3008947"/>
                <a:gd name="connsiteX340" fmla="*/ 1502170 w 3008947"/>
                <a:gd name="connsiteY340" fmla="*/ 1032022 h 3008947"/>
                <a:gd name="connsiteX341" fmla="*/ 1440463 w 3008947"/>
                <a:gd name="connsiteY341" fmla="*/ 1032022 h 3008947"/>
                <a:gd name="connsiteX342" fmla="*/ 1424007 w 3008947"/>
                <a:gd name="connsiteY342" fmla="*/ 1074923 h 3008947"/>
                <a:gd name="connsiteX343" fmla="*/ 1408140 w 3008947"/>
                <a:gd name="connsiteY343" fmla="*/ 1121937 h 3008947"/>
                <a:gd name="connsiteX344" fmla="*/ 1502757 w 3008947"/>
                <a:gd name="connsiteY344" fmla="*/ 1126051 h 3008947"/>
                <a:gd name="connsiteX345" fmla="*/ 1595024 w 3008947"/>
                <a:gd name="connsiteY345" fmla="*/ 1118999 h 3008947"/>
                <a:gd name="connsiteX346" fmla="*/ 2912614 w 3008947"/>
                <a:gd name="connsiteY346" fmla="*/ 985007 h 3008947"/>
                <a:gd name="connsiteX347" fmla="*/ 2912614 w 3008947"/>
                <a:gd name="connsiteY347" fmla="*/ 843962 h 3008947"/>
                <a:gd name="connsiteX348" fmla="*/ 2630525 w 3008947"/>
                <a:gd name="connsiteY348" fmla="*/ 843962 h 3008947"/>
                <a:gd name="connsiteX349" fmla="*/ 2348436 w 3008947"/>
                <a:gd name="connsiteY349" fmla="*/ 843962 h 3008947"/>
                <a:gd name="connsiteX350" fmla="*/ 2348436 w 3008947"/>
                <a:gd name="connsiteY350" fmla="*/ 985007 h 3008947"/>
                <a:gd name="connsiteX351" fmla="*/ 2348436 w 3008947"/>
                <a:gd name="connsiteY351" fmla="*/ 1126051 h 3008947"/>
                <a:gd name="connsiteX352" fmla="*/ 2630525 w 3008947"/>
                <a:gd name="connsiteY352" fmla="*/ 1126051 h 3008947"/>
                <a:gd name="connsiteX353" fmla="*/ 2912614 w 3008947"/>
                <a:gd name="connsiteY353" fmla="*/ 1126051 h 3008947"/>
                <a:gd name="connsiteX354" fmla="*/ 2912614 w 3008947"/>
                <a:gd name="connsiteY354" fmla="*/ 985007 h 3008947"/>
                <a:gd name="connsiteX355" fmla="*/ 1972318 w 3008947"/>
                <a:gd name="connsiteY355" fmla="*/ 608888 h 3008947"/>
                <a:gd name="connsiteX356" fmla="*/ 1972318 w 3008947"/>
                <a:gd name="connsiteY356" fmla="*/ 467844 h 3008947"/>
                <a:gd name="connsiteX357" fmla="*/ 1502170 w 3008947"/>
                <a:gd name="connsiteY357" fmla="*/ 467844 h 3008947"/>
                <a:gd name="connsiteX358" fmla="*/ 1032022 w 3008947"/>
                <a:gd name="connsiteY358" fmla="*/ 467844 h 3008947"/>
                <a:gd name="connsiteX359" fmla="*/ 1032022 w 3008947"/>
                <a:gd name="connsiteY359" fmla="*/ 608888 h 3008947"/>
                <a:gd name="connsiteX360" fmla="*/ 1032022 w 3008947"/>
                <a:gd name="connsiteY360" fmla="*/ 749933 h 3008947"/>
                <a:gd name="connsiteX361" fmla="*/ 1502170 w 3008947"/>
                <a:gd name="connsiteY361" fmla="*/ 749933 h 3008947"/>
                <a:gd name="connsiteX362" fmla="*/ 1972318 w 3008947"/>
                <a:gd name="connsiteY362" fmla="*/ 749933 h 3008947"/>
                <a:gd name="connsiteX363" fmla="*/ 1972318 w 3008947"/>
                <a:gd name="connsiteY363" fmla="*/ 608888 h 3008947"/>
                <a:gd name="connsiteX364" fmla="*/ 655903 w 3008947"/>
                <a:gd name="connsiteY364" fmla="*/ 232770 h 3008947"/>
                <a:gd name="connsiteX365" fmla="*/ 655903 w 3008947"/>
                <a:gd name="connsiteY365" fmla="*/ 91726 h 3008947"/>
                <a:gd name="connsiteX366" fmla="*/ 373814 w 3008947"/>
                <a:gd name="connsiteY366" fmla="*/ 91726 h 3008947"/>
                <a:gd name="connsiteX367" fmla="*/ 91726 w 3008947"/>
                <a:gd name="connsiteY367" fmla="*/ 91726 h 3008947"/>
                <a:gd name="connsiteX368" fmla="*/ 91726 w 3008947"/>
                <a:gd name="connsiteY368" fmla="*/ 232770 h 3008947"/>
                <a:gd name="connsiteX369" fmla="*/ 91726 w 3008947"/>
                <a:gd name="connsiteY369" fmla="*/ 373814 h 3008947"/>
                <a:gd name="connsiteX370" fmla="*/ 373814 w 3008947"/>
                <a:gd name="connsiteY370" fmla="*/ 373814 h 3008947"/>
                <a:gd name="connsiteX371" fmla="*/ 655903 w 3008947"/>
                <a:gd name="connsiteY371" fmla="*/ 373814 h 3008947"/>
                <a:gd name="connsiteX372" fmla="*/ 655903 w 3008947"/>
                <a:gd name="connsiteY372" fmla="*/ 232770 h 3008947"/>
                <a:gd name="connsiteX373" fmla="*/ 2912614 w 3008947"/>
                <a:gd name="connsiteY373" fmla="*/ 232770 h 3008947"/>
                <a:gd name="connsiteX374" fmla="*/ 2912614 w 3008947"/>
                <a:gd name="connsiteY374" fmla="*/ 91726 h 3008947"/>
                <a:gd name="connsiteX375" fmla="*/ 2630525 w 3008947"/>
                <a:gd name="connsiteY375" fmla="*/ 91726 h 3008947"/>
                <a:gd name="connsiteX376" fmla="*/ 2348436 w 3008947"/>
                <a:gd name="connsiteY376" fmla="*/ 91726 h 3008947"/>
                <a:gd name="connsiteX377" fmla="*/ 2348436 w 3008947"/>
                <a:gd name="connsiteY377" fmla="*/ 232770 h 3008947"/>
                <a:gd name="connsiteX378" fmla="*/ 2348436 w 3008947"/>
                <a:gd name="connsiteY378" fmla="*/ 373814 h 3008947"/>
                <a:gd name="connsiteX379" fmla="*/ 2630525 w 3008947"/>
                <a:gd name="connsiteY379" fmla="*/ 373814 h 3008947"/>
                <a:gd name="connsiteX380" fmla="*/ 2912614 w 3008947"/>
                <a:gd name="connsiteY380" fmla="*/ 373814 h 3008947"/>
                <a:gd name="connsiteX381" fmla="*/ 2912614 w 3008947"/>
                <a:gd name="connsiteY381" fmla="*/ 232770 h 300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Lst>
              <a:rect l="l" t="t" r="r" b="b"/>
              <a:pathLst>
                <a:path w="3008947" h="3008947">
                  <a:moveTo>
                    <a:pt x="12388" y="2991951"/>
                  </a:moveTo>
                  <a:lnTo>
                    <a:pt x="-2304" y="2977847"/>
                  </a:lnTo>
                  <a:lnTo>
                    <a:pt x="-2304" y="2771569"/>
                  </a:lnTo>
                  <a:lnTo>
                    <a:pt x="-2304" y="2565292"/>
                  </a:lnTo>
                  <a:lnTo>
                    <a:pt x="12388" y="2551187"/>
                  </a:lnTo>
                  <a:lnTo>
                    <a:pt x="26493" y="2536495"/>
                  </a:lnTo>
                  <a:lnTo>
                    <a:pt x="373814" y="2536495"/>
                  </a:lnTo>
                  <a:lnTo>
                    <a:pt x="721136" y="2536495"/>
                  </a:lnTo>
                  <a:lnTo>
                    <a:pt x="735241" y="2551187"/>
                  </a:lnTo>
                  <a:cubicBezTo>
                    <a:pt x="749345" y="2564704"/>
                    <a:pt x="749933" y="2568230"/>
                    <a:pt x="749933" y="2645217"/>
                  </a:cubicBezTo>
                  <a:lnTo>
                    <a:pt x="749933" y="2724554"/>
                  </a:lnTo>
                  <a:lnTo>
                    <a:pt x="829858" y="2724554"/>
                  </a:lnTo>
                  <a:cubicBezTo>
                    <a:pt x="921537" y="2724554"/>
                    <a:pt x="946220" y="2719265"/>
                    <a:pt x="979130" y="2690469"/>
                  </a:cubicBezTo>
                  <a:cubicBezTo>
                    <a:pt x="999699" y="2673426"/>
                    <a:pt x="1020268" y="2644629"/>
                    <a:pt x="1020268" y="2633463"/>
                  </a:cubicBezTo>
                  <a:cubicBezTo>
                    <a:pt x="1020268" y="2631700"/>
                    <a:pt x="1008514" y="2630525"/>
                    <a:pt x="993822" y="2630525"/>
                  </a:cubicBezTo>
                  <a:cubicBezTo>
                    <a:pt x="973253" y="2630525"/>
                    <a:pt x="963262" y="2626999"/>
                    <a:pt x="952684" y="2615833"/>
                  </a:cubicBezTo>
                  <a:lnTo>
                    <a:pt x="937992" y="2601728"/>
                  </a:lnTo>
                  <a:lnTo>
                    <a:pt x="937992" y="2395451"/>
                  </a:lnTo>
                  <a:lnTo>
                    <a:pt x="937992" y="2189173"/>
                  </a:lnTo>
                  <a:lnTo>
                    <a:pt x="952684" y="2175069"/>
                  </a:lnTo>
                  <a:cubicBezTo>
                    <a:pt x="963262" y="2163903"/>
                    <a:pt x="973253" y="2160377"/>
                    <a:pt x="993822" y="2160377"/>
                  </a:cubicBezTo>
                  <a:cubicBezTo>
                    <a:pt x="1008514" y="2160377"/>
                    <a:pt x="1020268" y="2159201"/>
                    <a:pt x="1020268" y="2157438"/>
                  </a:cubicBezTo>
                  <a:cubicBezTo>
                    <a:pt x="1020268" y="2146272"/>
                    <a:pt x="999699" y="2117476"/>
                    <a:pt x="979130" y="2100433"/>
                  </a:cubicBezTo>
                  <a:cubicBezTo>
                    <a:pt x="946220" y="2071636"/>
                    <a:pt x="921537" y="2066347"/>
                    <a:pt x="829858" y="2066347"/>
                  </a:cubicBezTo>
                  <a:lnTo>
                    <a:pt x="749933" y="2066347"/>
                  </a:lnTo>
                  <a:lnTo>
                    <a:pt x="749933" y="2145685"/>
                  </a:lnTo>
                  <a:cubicBezTo>
                    <a:pt x="749933" y="2222671"/>
                    <a:pt x="749345" y="2226197"/>
                    <a:pt x="735241" y="2239714"/>
                  </a:cubicBezTo>
                  <a:lnTo>
                    <a:pt x="721136" y="2254406"/>
                  </a:lnTo>
                  <a:lnTo>
                    <a:pt x="373814" y="2254406"/>
                  </a:lnTo>
                  <a:lnTo>
                    <a:pt x="26493" y="2254406"/>
                  </a:lnTo>
                  <a:lnTo>
                    <a:pt x="12388" y="2239714"/>
                  </a:lnTo>
                  <a:lnTo>
                    <a:pt x="-2304" y="2225610"/>
                  </a:lnTo>
                  <a:lnTo>
                    <a:pt x="-2304" y="2019332"/>
                  </a:lnTo>
                  <a:lnTo>
                    <a:pt x="-2304" y="1813055"/>
                  </a:lnTo>
                  <a:lnTo>
                    <a:pt x="12388" y="1798950"/>
                  </a:lnTo>
                  <a:lnTo>
                    <a:pt x="26493" y="1784258"/>
                  </a:lnTo>
                  <a:lnTo>
                    <a:pt x="373814" y="1784258"/>
                  </a:lnTo>
                  <a:lnTo>
                    <a:pt x="721136" y="1784258"/>
                  </a:lnTo>
                  <a:lnTo>
                    <a:pt x="735241" y="1798950"/>
                  </a:lnTo>
                  <a:cubicBezTo>
                    <a:pt x="749345" y="1812467"/>
                    <a:pt x="749933" y="1815993"/>
                    <a:pt x="749933" y="1892392"/>
                  </a:cubicBezTo>
                  <a:lnTo>
                    <a:pt x="749933" y="1971142"/>
                  </a:lnTo>
                  <a:lnTo>
                    <a:pt x="848664" y="1973493"/>
                  </a:lnTo>
                  <a:cubicBezTo>
                    <a:pt x="944457" y="1975256"/>
                    <a:pt x="947395" y="1975844"/>
                    <a:pt x="986182" y="1994062"/>
                  </a:cubicBezTo>
                  <a:cubicBezTo>
                    <a:pt x="1039074" y="2018745"/>
                    <a:pt x="1074335" y="2052830"/>
                    <a:pt x="1099605" y="2103371"/>
                  </a:cubicBezTo>
                  <a:cubicBezTo>
                    <a:pt x="1110771" y="2125703"/>
                    <a:pt x="1120174" y="2148035"/>
                    <a:pt x="1120174" y="2152149"/>
                  </a:cubicBezTo>
                  <a:cubicBezTo>
                    <a:pt x="1120174" y="2159201"/>
                    <a:pt x="1150146" y="2160377"/>
                    <a:pt x="1287665" y="2160377"/>
                  </a:cubicBezTo>
                  <a:lnTo>
                    <a:pt x="1455155" y="2160377"/>
                  </a:lnTo>
                  <a:lnTo>
                    <a:pt x="1455155" y="2111599"/>
                  </a:lnTo>
                  <a:lnTo>
                    <a:pt x="1455155" y="2062821"/>
                  </a:lnTo>
                  <a:lnTo>
                    <a:pt x="1420481" y="2055769"/>
                  </a:lnTo>
                  <a:cubicBezTo>
                    <a:pt x="1329978" y="2036963"/>
                    <a:pt x="1231247" y="1959388"/>
                    <a:pt x="1188933" y="1872411"/>
                  </a:cubicBezTo>
                  <a:cubicBezTo>
                    <a:pt x="1160137" y="1814230"/>
                    <a:pt x="1147208" y="1753699"/>
                    <a:pt x="1151322" y="1693167"/>
                  </a:cubicBezTo>
                  <a:cubicBezTo>
                    <a:pt x="1156023" y="1627346"/>
                    <a:pt x="1173066" y="1579156"/>
                    <a:pt x="1214792" y="1510985"/>
                  </a:cubicBezTo>
                  <a:cubicBezTo>
                    <a:pt x="1235361" y="1478662"/>
                    <a:pt x="1260043" y="1432235"/>
                    <a:pt x="1271209" y="1408140"/>
                  </a:cubicBezTo>
                  <a:lnTo>
                    <a:pt x="1290603" y="1364064"/>
                  </a:lnTo>
                  <a:lnTo>
                    <a:pt x="1290603" y="1261219"/>
                  </a:lnTo>
                  <a:lnTo>
                    <a:pt x="1290603" y="1158374"/>
                  </a:lnTo>
                  <a:lnTo>
                    <a:pt x="1328802" y="1058467"/>
                  </a:lnTo>
                  <a:cubicBezTo>
                    <a:pt x="1351722" y="997348"/>
                    <a:pt x="1371116" y="954447"/>
                    <a:pt x="1379343" y="948570"/>
                  </a:cubicBezTo>
                  <a:cubicBezTo>
                    <a:pt x="1387571" y="941518"/>
                    <a:pt x="1402263" y="937992"/>
                    <a:pt x="1423420" y="937992"/>
                  </a:cubicBezTo>
                  <a:lnTo>
                    <a:pt x="1455155" y="937992"/>
                  </a:lnTo>
                  <a:lnTo>
                    <a:pt x="1455155" y="890977"/>
                  </a:lnTo>
                  <a:lnTo>
                    <a:pt x="1455155" y="843962"/>
                  </a:lnTo>
                  <a:lnTo>
                    <a:pt x="1287665" y="843962"/>
                  </a:lnTo>
                  <a:cubicBezTo>
                    <a:pt x="1150146" y="843962"/>
                    <a:pt x="1120174" y="845138"/>
                    <a:pt x="1120174" y="852190"/>
                  </a:cubicBezTo>
                  <a:cubicBezTo>
                    <a:pt x="1120174" y="856304"/>
                    <a:pt x="1110771" y="878636"/>
                    <a:pt x="1099605" y="900968"/>
                  </a:cubicBezTo>
                  <a:cubicBezTo>
                    <a:pt x="1074335" y="951509"/>
                    <a:pt x="1039074" y="985594"/>
                    <a:pt x="986182" y="1010277"/>
                  </a:cubicBezTo>
                  <a:cubicBezTo>
                    <a:pt x="947395" y="1028495"/>
                    <a:pt x="944457" y="1029083"/>
                    <a:pt x="848664" y="1030846"/>
                  </a:cubicBezTo>
                  <a:lnTo>
                    <a:pt x="749933" y="1033197"/>
                  </a:lnTo>
                  <a:lnTo>
                    <a:pt x="749933" y="1111947"/>
                  </a:lnTo>
                  <a:cubicBezTo>
                    <a:pt x="749933" y="1188346"/>
                    <a:pt x="749345" y="1191872"/>
                    <a:pt x="735241" y="1205389"/>
                  </a:cubicBezTo>
                  <a:lnTo>
                    <a:pt x="721136" y="1220081"/>
                  </a:lnTo>
                  <a:lnTo>
                    <a:pt x="373814" y="1220081"/>
                  </a:lnTo>
                  <a:lnTo>
                    <a:pt x="26493" y="1220081"/>
                  </a:lnTo>
                  <a:lnTo>
                    <a:pt x="12388" y="1205389"/>
                  </a:lnTo>
                  <a:lnTo>
                    <a:pt x="-2304" y="1191284"/>
                  </a:lnTo>
                  <a:lnTo>
                    <a:pt x="-2304" y="985007"/>
                  </a:lnTo>
                  <a:lnTo>
                    <a:pt x="-2304" y="778729"/>
                  </a:lnTo>
                  <a:lnTo>
                    <a:pt x="12388" y="764625"/>
                  </a:lnTo>
                  <a:lnTo>
                    <a:pt x="26493" y="749933"/>
                  </a:lnTo>
                  <a:lnTo>
                    <a:pt x="373814" y="749933"/>
                  </a:lnTo>
                  <a:lnTo>
                    <a:pt x="721136" y="749933"/>
                  </a:lnTo>
                  <a:lnTo>
                    <a:pt x="735241" y="764625"/>
                  </a:lnTo>
                  <a:cubicBezTo>
                    <a:pt x="749345" y="778142"/>
                    <a:pt x="749933" y="781668"/>
                    <a:pt x="749933" y="858654"/>
                  </a:cubicBezTo>
                  <a:lnTo>
                    <a:pt x="749933" y="937992"/>
                  </a:lnTo>
                  <a:lnTo>
                    <a:pt x="829858" y="937992"/>
                  </a:lnTo>
                  <a:cubicBezTo>
                    <a:pt x="921537" y="937992"/>
                    <a:pt x="946220" y="932703"/>
                    <a:pt x="979130" y="903906"/>
                  </a:cubicBezTo>
                  <a:cubicBezTo>
                    <a:pt x="999699" y="886863"/>
                    <a:pt x="1020268" y="858067"/>
                    <a:pt x="1020268" y="846901"/>
                  </a:cubicBezTo>
                  <a:cubicBezTo>
                    <a:pt x="1020268" y="845138"/>
                    <a:pt x="1008514" y="843962"/>
                    <a:pt x="993822" y="843962"/>
                  </a:cubicBezTo>
                  <a:cubicBezTo>
                    <a:pt x="973253" y="843962"/>
                    <a:pt x="963262" y="840436"/>
                    <a:pt x="952684" y="829270"/>
                  </a:cubicBezTo>
                  <a:lnTo>
                    <a:pt x="937992" y="815166"/>
                  </a:lnTo>
                  <a:lnTo>
                    <a:pt x="937992" y="608888"/>
                  </a:lnTo>
                  <a:lnTo>
                    <a:pt x="937992" y="402611"/>
                  </a:lnTo>
                  <a:lnTo>
                    <a:pt x="952684" y="388507"/>
                  </a:lnTo>
                  <a:cubicBezTo>
                    <a:pt x="963262" y="377341"/>
                    <a:pt x="973253" y="373814"/>
                    <a:pt x="993822" y="373814"/>
                  </a:cubicBezTo>
                  <a:cubicBezTo>
                    <a:pt x="1008514" y="373814"/>
                    <a:pt x="1020268" y="372639"/>
                    <a:pt x="1020268" y="370876"/>
                  </a:cubicBezTo>
                  <a:cubicBezTo>
                    <a:pt x="1020268" y="359710"/>
                    <a:pt x="999699" y="330913"/>
                    <a:pt x="979130" y="313871"/>
                  </a:cubicBezTo>
                  <a:cubicBezTo>
                    <a:pt x="946220" y="285074"/>
                    <a:pt x="921537" y="279785"/>
                    <a:pt x="829858" y="279785"/>
                  </a:cubicBezTo>
                  <a:lnTo>
                    <a:pt x="749933" y="279785"/>
                  </a:lnTo>
                  <a:lnTo>
                    <a:pt x="749933" y="359122"/>
                  </a:lnTo>
                  <a:cubicBezTo>
                    <a:pt x="749933" y="436109"/>
                    <a:pt x="749345" y="439635"/>
                    <a:pt x="735241" y="453152"/>
                  </a:cubicBezTo>
                  <a:lnTo>
                    <a:pt x="721136" y="467844"/>
                  </a:lnTo>
                  <a:lnTo>
                    <a:pt x="373814" y="467844"/>
                  </a:lnTo>
                  <a:lnTo>
                    <a:pt x="26493" y="467844"/>
                  </a:lnTo>
                  <a:lnTo>
                    <a:pt x="12388" y="453152"/>
                  </a:lnTo>
                  <a:lnTo>
                    <a:pt x="-2304" y="439047"/>
                  </a:lnTo>
                  <a:lnTo>
                    <a:pt x="-2304" y="232770"/>
                  </a:lnTo>
                  <a:lnTo>
                    <a:pt x="-2304" y="26493"/>
                  </a:lnTo>
                  <a:lnTo>
                    <a:pt x="12388" y="12388"/>
                  </a:lnTo>
                  <a:lnTo>
                    <a:pt x="26493" y="-2304"/>
                  </a:lnTo>
                  <a:lnTo>
                    <a:pt x="373814" y="-2304"/>
                  </a:lnTo>
                  <a:lnTo>
                    <a:pt x="721136" y="-2304"/>
                  </a:lnTo>
                  <a:lnTo>
                    <a:pt x="735241" y="12388"/>
                  </a:lnTo>
                  <a:cubicBezTo>
                    <a:pt x="749345" y="25905"/>
                    <a:pt x="749933" y="29431"/>
                    <a:pt x="749933" y="105830"/>
                  </a:cubicBezTo>
                  <a:lnTo>
                    <a:pt x="749933" y="184580"/>
                  </a:lnTo>
                  <a:lnTo>
                    <a:pt x="848664" y="186931"/>
                  </a:lnTo>
                  <a:cubicBezTo>
                    <a:pt x="944457" y="188694"/>
                    <a:pt x="947395" y="189281"/>
                    <a:pt x="986182" y="207500"/>
                  </a:cubicBezTo>
                  <a:cubicBezTo>
                    <a:pt x="1039074" y="232182"/>
                    <a:pt x="1074335" y="266268"/>
                    <a:pt x="1099605" y="316809"/>
                  </a:cubicBezTo>
                  <a:cubicBezTo>
                    <a:pt x="1110771" y="339141"/>
                    <a:pt x="1120174" y="361473"/>
                    <a:pt x="1120174" y="365587"/>
                  </a:cubicBezTo>
                  <a:cubicBezTo>
                    <a:pt x="1120174" y="372639"/>
                    <a:pt x="1183057" y="373814"/>
                    <a:pt x="1502170" y="373814"/>
                  </a:cubicBezTo>
                  <a:cubicBezTo>
                    <a:pt x="1821282" y="373814"/>
                    <a:pt x="1884165" y="372639"/>
                    <a:pt x="1884165" y="365587"/>
                  </a:cubicBezTo>
                  <a:cubicBezTo>
                    <a:pt x="1884165" y="361473"/>
                    <a:pt x="1893568" y="339141"/>
                    <a:pt x="1904734" y="316809"/>
                  </a:cubicBezTo>
                  <a:cubicBezTo>
                    <a:pt x="1930004" y="266268"/>
                    <a:pt x="1965265" y="232182"/>
                    <a:pt x="2018157" y="207500"/>
                  </a:cubicBezTo>
                  <a:cubicBezTo>
                    <a:pt x="2056944" y="189281"/>
                    <a:pt x="2059883" y="188694"/>
                    <a:pt x="2156263" y="186931"/>
                  </a:cubicBezTo>
                  <a:lnTo>
                    <a:pt x="2254406" y="184580"/>
                  </a:lnTo>
                  <a:lnTo>
                    <a:pt x="2254406" y="105830"/>
                  </a:lnTo>
                  <a:cubicBezTo>
                    <a:pt x="2254406" y="29431"/>
                    <a:pt x="2254994" y="25905"/>
                    <a:pt x="2269098" y="12388"/>
                  </a:cubicBezTo>
                  <a:lnTo>
                    <a:pt x="2283203" y="-2304"/>
                  </a:lnTo>
                  <a:lnTo>
                    <a:pt x="2630525" y="-2304"/>
                  </a:lnTo>
                  <a:lnTo>
                    <a:pt x="2977847" y="-2304"/>
                  </a:lnTo>
                  <a:lnTo>
                    <a:pt x="2991951" y="12388"/>
                  </a:lnTo>
                  <a:lnTo>
                    <a:pt x="3006643" y="26493"/>
                  </a:lnTo>
                  <a:lnTo>
                    <a:pt x="3006643" y="232770"/>
                  </a:lnTo>
                  <a:lnTo>
                    <a:pt x="3006643" y="439047"/>
                  </a:lnTo>
                  <a:lnTo>
                    <a:pt x="2991951" y="453152"/>
                  </a:lnTo>
                  <a:lnTo>
                    <a:pt x="2977847" y="467844"/>
                  </a:lnTo>
                  <a:lnTo>
                    <a:pt x="2630525" y="467844"/>
                  </a:lnTo>
                  <a:lnTo>
                    <a:pt x="2283203" y="467844"/>
                  </a:lnTo>
                  <a:lnTo>
                    <a:pt x="2269098" y="453152"/>
                  </a:lnTo>
                  <a:cubicBezTo>
                    <a:pt x="2254994" y="439635"/>
                    <a:pt x="2254406" y="436109"/>
                    <a:pt x="2254406" y="359122"/>
                  </a:cubicBezTo>
                  <a:lnTo>
                    <a:pt x="2254406" y="279785"/>
                  </a:lnTo>
                  <a:lnTo>
                    <a:pt x="2174481" y="279785"/>
                  </a:lnTo>
                  <a:cubicBezTo>
                    <a:pt x="2082802" y="279785"/>
                    <a:pt x="2058120" y="285074"/>
                    <a:pt x="2025209" y="313871"/>
                  </a:cubicBezTo>
                  <a:cubicBezTo>
                    <a:pt x="2004640" y="330913"/>
                    <a:pt x="1984071" y="359710"/>
                    <a:pt x="1984071" y="370876"/>
                  </a:cubicBezTo>
                  <a:cubicBezTo>
                    <a:pt x="1984071" y="372639"/>
                    <a:pt x="1995825" y="373814"/>
                    <a:pt x="2010517" y="373814"/>
                  </a:cubicBezTo>
                  <a:cubicBezTo>
                    <a:pt x="2031086" y="373814"/>
                    <a:pt x="2041077" y="377341"/>
                    <a:pt x="2051655" y="388507"/>
                  </a:cubicBezTo>
                  <a:lnTo>
                    <a:pt x="2066347" y="402611"/>
                  </a:lnTo>
                  <a:lnTo>
                    <a:pt x="2066347" y="608888"/>
                  </a:lnTo>
                  <a:lnTo>
                    <a:pt x="2066347" y="815166"/>
                  </a:lnTo>
                  <a:lnTo>
                    <a:pt x="2051655" y="829270"/>
                  </a:lnTo>
                  <a:cubicBezTo>
                    <a:pt x="2041077" y="840436"/>
                    <a:pt x="2031086" y="843962"/>
                    <a:pt x="2010517" y="843962"/>
                  </a:cubicBezTo>
                  <a:cubicBezTo>
                    <a:pt x="1995825" y="843962"/>
                    <a:pt x="1984071" y="845138"/>
                    <a:pt x="1984071" y="846901"/>
                  </a:cubicBezTo>
                  <a:cubicBezTo>
                    <a:pt x="1984071" y="858067"/>
                    <a:pt x="2004640" y="886863"/>
                    <a:pt x="2025209" y="903906"/>
                  </a:cubicBezTo>
                  <a:cubicBezTo>
                    <a:pt x="2058120" y="932703"/>
                    <a:pt x="2082802" y="937992"/>
                    <a:pt x="2174481" y="937992"/>
                  </a:cubicBezTo>
                  <a:lnTo>
                    <a:pt x="2254406" y="937992"/>
                  </a:lnTo>
                  <a:lnTo>
                    <a:pt x="2254406" y="858654"/>
                  </a:lnTo>
                  <a:cubicBezTo>
                    <a:pt x="2254406" y="781668"/>
                    <a:pt x="2254994" y="778142"/>
                    <a:pt x="2269098" y="764625"/>
                  </a:cubicBezTo>
                  <a:lnTo>
                    <a:pt x="2283203" y="749933"/>
                  </a:lnTo>
                  <a:lnTo>
                    <a:pt x="2630525" y="749933"/>
                  </a:lnTo>
                  <a:lnTo>
                    <a:pt x="2977847" y="749933"/>
                  </a:lnTo>
                  <a:lnTo>
                    <a:pt x="2991951" y="764625"/>
                  </a:lnTo>
                  <a:lnTo>
                    <a:pt x="3006643" y="778729"/>
                  </a:lnTo>
                  <a:lnTo>
                    <a:pt x="3006643" y="985007"/>
                  </a:lnTo>
                  <a:lnTo>
                    <a:pt x="3006643" y="1191284"/>
                  </a:lnTo>
                  <a:lnTo>
                    <a:pt x="2991951" y="1205389"/>
                  </a:lnTo>
                  <a:lnTo>
                    <a:pt x="2977847" y="1220081"/>
                  </a:lnTo>
                  <a:lnTo>
                    <a:pt x="2630525" y="1220081"/>
                  </a:lnTo>
                  <a:lnTo>
                    <a:pt x="2283203" y="1220081"/>
                  </a:lnTo>
                  <a:lnTo>
                    <a:pt x="2269098" y="1205389"/>
                  </a:lnTo>
                  <a:cubicBezTo>
                    <a:pt x="2254994" y="1191872"/>
                    <a:pt x="2254406" y="1188346"/>
                    <a:pt x="2254406" y="1111947"/>
                  </a:cubicBezTo>
                  <a:lnTo>
                    <a:pt x="2254406" y="1033197"/>
                  </a:lnTo>
                  <a:lnTo>
                    <a:pt x="2156263" y="1030846"/>
                  </a:lnTo>
                  <a:cubicBezTo>
                    <a:pt x="2059883" y="1029083"/>
                    <a:pt x="2056944" y="1028495"/>
                    <a:pt x="2018157" y="1010277"/>
                  </a:cubicBezTo>
                  <a:cubicBezTo>
                    <a:pt x="1965265" y="985594"/>
                    <a:pt x="1930004" y="951509"/>
                    <a:pt x="1904734" y="900968"/>
                  </a:cubicBezTo>
                  <a:cubicBezTo>
                    <a:pt x="1893568" y="878636"/>
                    <a:pt x="1884165" y="856304"/>
                    <a:pt x="1884165" y="852190"/>
                  </a:cubicBezTo>
                  <a:cubicBezTo>
                    <a:pt x="1884165" y="845138"/>
                    <a:pt x="1854193" y="843962"/>
                    <a:pt x="1716675" y="843962"/>
                  </a:cubicBezTo>
                  <a:lnTo>
                    <a:pt x="1549184" y="843962"/>
                  </a:lnTo>
                  <a:lnTo>
                    <a:pt x="1549184" y="890977"/>
                  </a:lnTo>
                  <a:lnTo>
                    <a:pt x="1549184" y="937992"/>
                  </a:lnTo>
                  <a:lnTo>
                    <a:pt x="1580919" y="937992"/>
                  </a:lnTo>
                  <a:cubicBezTo>
                    <a:pt x="1602664" y="937992"/>
                    <a:pt x="1616180" y="941518"/>
                    <a:pt x="1624408" y="947983"/>
                  </a:cubicBezTo>
                  <a:cubicBezTo>
                    <a:pt x="1632048" y="954447"/>
                    <a:pt x="1652029" y="998524"/>
                    <a:pt x="1672598" y="1054354"/>
                  </a:cubicBezTo>
                  <a:lnTo>
                    <a:pt x="1707859" y="1150146"/>
                  </a:lnTo>
                  <a:lnTo>
                    <a:pt x="1707859" y="1257105"/>
                  </a:lnTo>
                  <a:lnTo>
                    <a:pt x="1707859" y="1364064"/>
                  </a:lnTo>
                  <a:lnTo>
                    <a:pt x="1727253" y="1408140"/>
                  </a:lnTo>
                  <a:cubicBezTo>
                    <a:pt x="1738419" y="1432235"/>
                    <a:pt x="1762514" y="1475724"/>
                    <a:pt x="1781320" y="1505108"/>
                  </a:cubicBezTo>
                  <a:cubicBezTo>
                    <a:pt x="1830685" y="1579744"/>
                    <a:pt x="1844202" y="1619707"/>
                    <a:pt x="1847141" y="1699044"/>
                  </a:cubicBezTo>
                  <a:cubicBezTo>
                    <a:pt x="1849491" y="1747822"/>
                    <a:pt x="1847728" y="1773092"/>
                    <a:pt x="1840088" y="1801889"/>
                  </a:cubicBezTo>
                  <a:cubicBezTo>
                    <a:pt x="1808353" y="1925303"/>
                    <a:pt x="1700807" y="2031086"/>
                    <a:pt x="1582095" y="2055769"/>
                  </a:cubicBezTo>
                  <a:lnTo>
                    <a:pt x="1549184" y="2062821"/>
                  </a:lnTo>
                  <a:lnTo>
                    <a:pt x="1549184" y="2111599"/>
                  </a:lnTo>
                  <a:lnTo>
                    <a:pt x="1549184" y="2160377"/>
                  </a:lnTo>
                  <a:lnTo>
                    <a:pt x="1716675" y="2160377"/>
                  </a:lnTo>
                  <a:cubicBezTo>
                    <a:pt x="1854193" y="2160377"/>
                    <a:pt x="1884165" y="2159201"/>
                    <a:pt x="1884165" y="2152149"/>
                  </a:cubicBezTo>
                  <a:cubicBezTo>
                    <a:pt x="1884165" y="2148035"/>
                    <a:pt x="1893568" y="2125703"/>
                    <a:pt x="1904734" y="2103371"/>
                  </a:cubicBezTo>
                  <a:cubicBezTo>
                    <a:pt x="1930004" y="2052830"/>
                    <a:pt x="1965265" y="2018745"/>
                    <a:pt x="2018157" y="1994062"/>
                  </a:cubicBezTo>
                  <a:cubicBezTo>
                    <a:pt x="2056944" y="1975844"/>
                    <a:pt x="2059883" y="1975256"/>
                    <a:pt x="2156263" y="1973493"/>
                  </a:cubicBezTo>
                  <a:lnTo>
                    <a:pt x="2254406" y="1971142"/>
                  </a:lnTo>
                  <a:lnTo>
                    <a:pt x="2254406" y="1892392"/>
                  </a:lnTo>
                  <a:cubicBezTo>
                    <a:pt x="2254406" y="1815993"/>
                    <a:pt x="2254994" y="1812467"/>
                    <a:pt x="2269098" y="1798950"/>
                  </a:cubicBezTo>
                  <a:lnTo>
                    <a:pt x="2283203" y="1784258"/>
                  </a:lnTo>
                  <a:lnTo>
                    <a:pt x="2630525" y="1784258"/>
                  </a:lnTo>
                  <a:lnTo>
                    <a:pt x="2977847" y="1784258"/>
                  </a:lnTo>
                  <a:lnTo>
                    <a:pt x="2991951" y="1798950"/>
                  </a:lnTo>
                  <a:lnTo>
                    <a:pt x="3006643" y="1813055"/>
                  </a:lnTo>
                  <a:lnTo>
                    <a:pt x="3006643" y="2019332"/>
                  </a:lnTo>
                  <a:lnTo>
                    <a:pt x="3006643" y="2225610"/>
                  </a:lnTo>
                  <a:lnTo>
                    <a:pt x="2991951" y="2239714"/>
                  </a:lnTo>
                  <a:lnTo>
                    <a:pt x="2977847" y="2254406"/>
                  </a:lnTo>
                  <a:lnTo>
                    <a:pt x="2630525" y="2254406"/>
                  </a:lnTo>
                  <a:lnTo>
                    <a:pt x="2283203" y="2254406"/>
                  </a:lnTo>
                  <a:lnTo>
                    <a:pt x="2269098" y="2239714"/>
                  </a:lnTo>
                  <a:cubicBezTo>
                    <a:pt x="2254994" y="2226197"/>
                    <a:pt x="2254406" y="2222671"/>
                    <a:pt x="2254406" y="2145685"/>
                  </a:cubicBezTo>
                  <a:lnTo>
                    <a:pt x="2254406" y="2066347"/>
                  </a:lnTo>
                  <a:lnTo>
                    <a:pt x="2174481" y="2066347"/>
                  </a:lnTo>
                  <a:cubicBezTo>
                    <a:pt x="2082802" y="2066347"/>
                    <a:pt x="2058120" y="2071636"/>
                    <a:pt x="2025209" y="2100433"/>
                  </a:cubicBezTo>
                  <a:cubicBezTo>
                    <a:pt x="2004640" y="2117476"/>
                    <a:pt x="1984071" y="2146272"/>
                    <a:pt x="1984071" y="2157438"/>
                  </a:cubicBezTo>
                  <a:cubicBezTo>
                    <a:pt x="1984071" y="2159201"/>
                    <a:pt x="1995825" y="2160377"/>
                    <a:pt x="2010517" y="2160377"/>
                  </a:cubicBezTo>
                  <a:cubicBezTo>
                    <a:pt x="2031086" y="2160377"/>
                    <a:pt x="2041077" y="2163903"/>
                    <a:pt x="2051655" y="2175069"/>
                  </a:cubicBezTo>
                  <a:lnTo>
                    <a:pt x="2066347" y="2189173"/>
                  </a:lnTo>
                  <a:lnTo>
                    <a:pt x="2066347" y="2395451"/>
                  </a:lnTo>
                  <a:lnTo>
                    <a:pt x="2066347" y="2601728"/>
                  </a:lnTo>
                  <a:lnTo>
                    <a:pt x="2051655" y="2615833"/>
                  </a:lnTo>
                  <a:cubicBezTo>
                    <a:pt x="2041077" y="2626999"/>
                    <a:pt x="2031086" y="2630525"/>
                    <a:pt x="2010517" y="2630525"/>
                  </a:cubicBezTo>
                  <a:cubicBezTo>
                    <a:pt x="1995825" y="2630525"/>
                    <a:pt x="1984071" y="2631700"/>
                    <a:pt x="1984071" y="2633463"/>
                  </a:cubicBezTo>
                  <a:cubicBezTo>
                    <a:pt x="1984071" y="2644629"/>
                    <a:pt x="2004640" y="2673426"/>
                    <a:pt x="2025209" y="2690469"/>
                  </a:cubicBezTo>
                  <a:cubicBezTo>
                    <a:pt x="2058120" y="2719265"/>
                    <a:pt x="2082802" y="2724554"/>
                    <a:pt x="2174481" y="2724554"/>
                  </a:cubicBezTo>
                  <a:lnTo>
                    <a:pt x="2254406" y="2724554"/>
                  </a:lnTo>
                  <a:lnTo>
                    <a:pt x="2254406" y="2645217"/>
                  </a:lnTo>
                  <a:cubicBezTo>
                    <a:pt x="2254406" y="2568230"/>
                    <a:pt x="2254994" y="2564704"/>
                    <a:pt x="2269098" y="2551187"/>
                  </a:cubicBezTo>
                  <a:lnTo>
                    <a:pt x="2283203" y="2536495"/>
                  </a:lnTo>
                  <a:lnTo>
                    <a:pt x="2630525" y="2536495"/>
                  </a:lnTo>
                  <a:lnTo>
                    <a:pt x="2977847" y="2536495"/>
                  </a:lnTo>
                  <a:lnTo>
                    <a:pt x="2991951" y="2551187"/>
                  </a:lnTo>
                  <a:lnTo>
                    <a:pt x="3006643" y="2565292"/>
                  </a:lnTo>
                  <a:lnTo>
                    <a:pt x="3006643" y="2771569"/>
                  </a:lnTo>
                  <a:lnTo>
                    <a:pt x="3006643" y="2977847"/>
                  </a:lnTo>
                  <a:lnTo>
                    <a:pt x="2991951" y="2991951"/>
                  </a:lnTo>
                  <a:lnTo>
                    <a:pt x="2977847" y="3006643"/>
                  </a:lnTo>
                  <a:lnTo>
                    <a:pt x="2630525" y="3006643"/>
                  </a:lnTo>
                  <a:lnTo>
                    <a:pt x="2283203" y="3006643"/>
                  </a:lnTo>
                  <a:lnTo>
                    <a:pt x="2269098" y="2991951"/>
                  </a:lnTo>
                  <a:cubicBezTo>
                    <a:pt x="2254994" y="2978434"/>
                    <a:pt x="2254406" y="2974908"/>
                    <a:pt x="2254406" y="2898509"/>
                  </a:cubicBezTo>
                  <a:lnTo>
                    <a:pt x="2254406" y="2819759"/>
                  </a:lnTo>
                  <a:lnTo>
                    <a:pt x="2156263" y="2817409"/>
                  </a:lnTo>
                  <a:cubicBezTo>
                    <a:pt x="2059883" y="2815646"/>
                    <a:pt x="2056944" y="2815058"/>
                    <a:pt x="2018157" y="2796840"/>
                  </a:cubicBezTo>
                  <a:cubicBezTo>
                    <a:pt x="1965265" y="2772157"/>
                    <a:pt x="1930004" y="2738071"/>
                    <a:pt x="1904734" y="2687530"/>
                  </a:cubicBezTo>
                  <a:cubicBezTo>
                    <a:pt x="1893568" y="2665198"/>
                    <a:pt x="1884165" y="2642866"/>
                    <a:pt x="1884165" y="2638752"/>
                  </a:cubicBezTo>
                  <a:cubicBezTo>
                    <a:pt x="1884165" y="2631700"/>
                    <a:pt x="1821282" y="2630525"/>
                    <a:pt x="1502170" y="2630525"/>
                  </a:cubicBezTo>
                  <a:cubicBezTo>
                    <a:pt x="1183057" y="2630525"/>
                    <a:pt x="1120174" y="2631700"/>
                    <a:pt x="1120174" y="2638752"/>
                  </a:cubicBezTo>
                  <a:cubicBezTo>
                    <a:pt x="1120174" y="2642866"/>
                    <a:pt x="1110771" y="2665198"/>
                    <a:pt x="1099605" y="2687530"/>
                  </a:cubicBezTo>
                  <a:cubicBezTo>
                    <a:pt x="1074335" y="2738071"/>
                    <a:pt x="1039074" y="2772157"/>
                    <a:pt x="986182" y="2796840"/>
                  </a:cubicBezTo>
                  <a:cubicBezTo>
                    <a:pt x="947395" y="2815058"/>
                    <a:pt x="944457" y="2815646"/>
                    <a:pt x="848664" y="2817409"/>
                  </a:cubicBezTo>
                  <a:lnTo>
                    <a:pt x="749933" y="2819759"/>
                  </a:lnTo>
                  <a:lnTo>
                    <a:pt x="749933" y="2898509"/>
                  </a:lnTo>
                  <a:cubicBezTo>
                    <a:pt x="749933" y="2974908"/>
                    <a:pt x="749345" y="2978434"/>
                    <a:pt x="735241" y="2991951"/>
                  </a:cubicBezTo>
                  <a:lnTo>
                    <a:pt x="721136" y="3006643"/>
                  </a:lnTo>
                  <a:lnTo>
                    <a:pt x="373814" y="3006643"/>
                  </a:lnTo>
                  <a:lnTo>
                    <a:pt x="26493" y="3006643"/>
                  </a:lnTo>
                  <a:lnTo>
                    <a:pt x="12388" y="2991951"/>
                  </a:lnTo>
                  <a:close/>
                  <a:moveTo>
                    <a:pt x="655903" y="2771569"/>
                  </a:moveTo>
                  <a:lnTo>
                    <a:pt x="655903" y="2630525"/>
                  </a:lnTo>
                  <a:lnTo>
                    <a:pt x="373814" y="2630525"/>
                  </a:lnTo>
                  <a:lnTo>
                    <a:pt x="91726" y="2630525"/>
                  </a:lnTo>
                  <a:lnTo>
                    <a:pt x="91726" y="2771569"/>
                  </a:lnTo>
                  <a:lnTo>
                    <a:pt x="91726" y="2912614"/>
                  </a:lnTo>
                  <a:lnTo>
                    <a:pt x="373814" y="2912614"/>
                  </a:lnTo>
                  <a:lnTo>
                    <a:pt x="655903" y="2912614"/>
                  </a:lnTo>
                  <a:lnTo>
                    <a:pt x="655903" y="2771569"/>
                  </a:lnTo>
                  <a:close/>
                  <a:moveTo>
                    <a:pt x="2912614" y="2771569"/>
                  </a:moveTo>
                  <a:lnTo>
                    <a:pt x="2912614" y="2630525"/>
                  </a:lnTo>
                  <a:lnTo>
                    <a:pt x="2630525" y="2630525"/>
                  </a:lnTo>
                  <a:lnTo>
                    <a:pt x="2348436" y="2630525"/>
                  </a:lnTo>
                  <a:lnTo>
                    <a:pt x="2348436" y="2771569"/>
                  </a:lnTo>
                  <a:lnTo>
                    <a:pt x="2348436" y="2912614"/>
                  </a:lnTo>
                  <a:lnTo>
                    <a:pt x="2630525" y="2912614"/>
                  </a:lnTo>
                  <a:lnTo>
                    <a:pt x="2912614" y="2912614"/>
                  </a:lnTo>
                  <a:lnTo>
                    <a:pt x="2912614" y="2771569"/>
                  </a:lnTo>
                  <a:close/>
                  <a:moveTo>
                    <a:pt x="1972318" y="2395451"/>
                  </a:moveTo>
                  <a:lnTo>
                    <a:pt x="1972318" y="2254406"/>
                  </a:lnTo>
                  <a:lnTo>
                    <a:pt x="1502170" y="2254406"/>
                  </a:lnTo>
                  <a:lnTo>
                    <a:pt x="1032022" y="2254406"/>
                  </a:lnTo>
                  <a:lnTo>
                    <a:pt x="1032022" y="2395451"/>
                  </a:lnTo>
                  <a:lnTo>
                    <a:pt x="1032022" y="2536495"/>
                  </a:lnTo>
                  <a:lnTo>
                    <a:pt x="1502170" y="2536495"/>
                  </a:lnTo>
                  <a:lnTo>
                    <a:pt x="1972318" y="2536495"/>
                  </a:lnTo>
                  <a:lnTo>
                    <a:pt x="1972318" y="2395451"/>
                  </a:lnTo>
                  <a:close/>
                  <a:moveTo>
                    <a:pt x="655903" y="2019332"/>
                  </a:moveTo>
                  <a:lnTo>
                    <a:pt x="655903" y="1878288"/>
                  </a:lnTo>
                  <a:lnTo>
                    <a:pt x="373814" y="1878288"/>
                  </a:lnTo>
                  <a:lnTo>
                    <a:pt x="91726" y="1878288"/>
                  </a:lnTo>
                  <a:lnTo>
                    <a:pt x="91726" y="2019332"/>
                  </a:lnTo>
                  <a:lnTo>
                    <a:pt x="91726" y="2160377"/>
                  </a:lnTo>
                  <a:lnTo>
                    <a:pt x="373814" y="2160377"/>
                  </a:lnTo>
                  <a:lnTo>
                    <a:pt x="655903" y="2160377"/>
                  </a:lnTo>
                  <a:lnTo>
                    <a:pt x="655903" y="2019332"/>
                  </a:lnTo>
                  <a:close/>
                  <a:moveTo>
                    <a:pt x="2912614" y="2019332"/>
                  </a:moveTo>
                  <a:lnTo>
                    <a:pt x="2912614" y="1878288"/>
                  </a:lnTo>
                  <a:lnTo>
                    <a:pt x="2630525" y="1878288"/>
                  </a:lnTo>
                  <a:lnTo>
                    <a:pt x="2348436" y="1878288"/>
                  </a:lnTo>
                  <a:lnTo>
                    <a:pt x="2348436" y="2019332"/>
                  </a:lnTo>
                  <a:lnTo>
                    <a:pt x="2348436" y="2160377"/>
                  </a:lnTo>
                  <a:lnTo>
                    <a:pt x="2630525" y="2160377"/>
                  </a:lnTo>
                  <a:lnTo>
                    <a:pt x="2912614" y="2160377"/>
                  </a:lnTo>
                  <a:lnTo>
                    <a:pt x="2912614" y="2019332"/>
                  </a:lnTo>
                  <a:close/>
                  <a:moveTo>
                    <a:pt x="1563876" y="1964090"/>
                  </a:moveTo>
                  <a:cubicBezTo>
                    <a:pt x="1703158" y="1927066"/>
                    <a:pt x="1788372" y="1785434"/>
                    <a:pt x="1752523" y="1650854"/>
                  </a:cubicBezTo>
                  <a:cubicBezTo>
                    <a:pt x="1743708" y="1617356"/>
                    <a:pt x="1733130" y="1597375"/>
                    <a:pt x="1683177" y="1518625"/>
                  </a:cubicBezTo>
                  <a:cubicBezTo>
                    <a:pt x="1664958" y="1490416"/>
                    <a:pt x="1645565" y="1453979"/>
                    <a:pt x="1639688" y="1437524"/>
                  </a:cubicBezTo>
                  <a:lnTo>
                    <a:pt x="1629110" y="1408140"/>
                  </a:lnTo>
                  <a:lnTo>
                    <a:pt x="1502170" y="1408140"/>
                  </a:lnTo>
                  <a:lnTo>
                    <a:pt x="1375230" y="1408140"/>
                  </a:lnTo>
                  <a:lnTo>
                    <a:pt x="1355248" y="1452804"/>
                  </a:lnTo>
                  <a:cubicBezTo>
                    <a:pt x="1344670" y="1477487"/>
                    <a:pt x="1321163" y="1520388"/>
                    <a:pt x="1303532" y="1548597"/>
                  </a:cubicBezTo>
                  <a:cubicBezTo>
                    <a:pt x="1264157" y="1610304"/>
                    <a:pt x="1250053" y="1645565"/>
                    <a:pt x="1245351" y="1692579"/>
                  </a:cubicBezTo>
                  <a:cubicBezTo>
                    <a:pt x="1238299" y="1767215"/>
                    <a:pt x="1268271" y="1843027"/>
                    <a:pt x="1324689" y="1897094"/>
                  </a:cubicBezTo>
                  <a:cubicBezTo>
                    <a:pt x="1343495" y="1915312"/>
                    <a:pt x="1369940" y="1935293"/>
                    <a:pt x="1383457" y="1942346"/>
                  </a:cubicBezTo>
                  <a:cubicBezTo>
                    <a:pt x="1439287" y="1970554"/>
                    <a:pt x="1508046" y="1979370"/>
                    <a:pt x="1563876" y="1964090"/>
                  </a:cubicBezTo>
                  <a:close/>
                  <a:moveTo>
                    <a:pt x="1619707" y="1267096"/>
                  </a:moveTo>
                  <a:lnTo>
                    <a:pt x="1619707" y="1220081"/>
                  </a:lnTo>
                  <a:lnTo>
                    <a:pt x="1502170" y="1220081"/>
                  </a:lnTo>
                  <a:lnTo>
                    <a:pt x="1384633" y="1220081"/>
                  </a:lnTo>
                  <a:lnTo>
                    <a:pt x="1384633" y="1267096"/>
                  </a:lnTo>
                  <a:lnTo>
                    <a:pt x="1384633" y="1314110"/>
                  </a:lnTo>
                  <a:lnTo>
                    <a:pt x="1502170" y="1314110"/>
                  </a:lnTo>
                  <a:lnTo>
                    <a:pt x="1619707" y="1314110"/>
                  </a:lnTo>
                  <a:lnTo>
                    <a:pt x="1619707" y="1267096"/>
                  </a:lnTo>
                  <a:close/>
                  <a:moveTo>
                    <a:pt x="655903" y="985007"/>
                  </a:moveTo>
                  <a:lnTo>
                    <a:pt x="655903" y="843962"/>
                  </a:lnTo>
                  <a:lnTo>
                    <a:pt x="373814" y="843962"/>
                  </a:lnTo>
                  <a:lnTo>
                    <a:pt x="91726" y="843962"/>
                  </a:lnTo>
                  <a:lnTo>
                    <a:pt x="91726" y="985007"/>
                  </a:lnTo>
                  <a:lnTo>
                    <a:pt x="91726" y="1126051"/>
                  </a:lnTo>
                  <a:lnTo>
                    <a:pt x="373814" y="1126051"/>
                  </a:lnTo>
                  <a:lnTo>
                    <a:pt x="655903" y="1126051"/>
                  </a:lnTo>
                  <a:lnTo>
                    <a:pt x="655903" y="985007"/>
                  </a:lnTo>
                  <a:close/>
                  <a:moveTo>
                    <a:pt x="1595024" y="1118999"/>
                  </a:moveTo>
                  <a:cubicBezTo>
                    <a:pt x="1593261" y="1114885"/>
                    <a:pt x="1585621" y="1093729"/>
                    <a:pt x="1577981" y="1071984"/>
                  </a:cubicBezTo>
                  <a:lnTo>
                    <a:pt x="1563876" y="1032022"/>
                  </a:lnTo>
                  <a:lnTo>
                    <a:pt x="1502170" y="1032022"/>
                  </a:lnTo>
                  <a:lnTo>
                    <a:pt x="1440463" y="1032022"/>
                  </a:lnTo>
                  <a:lnTo>
                    <a:pt x="1424007" y="1074923"/>
                  </a:lnTo>
                  <a:cubicBezTo>
                    <a:pt x="1415192" y="1099018"/>
                    <a:pt x="1408140" y="1120174"/>
                    <a:pt x="1408140" y="1121937"/>
                  </a:cubicBezTo>
                  <a:cubicBezTo>
                    <a:pt x="1408140" y="1124288"/>
                    <a:pt x="1450453" y="1126051"/>
                    <a:pt x="1502757" y="1126051"/>
                  </a:cubicBezTo>
                  <a:cubicBezTo>
                    <a:pt x="1576218" y="1126051"/>
                    <a:pt x="1596787" y="1124288"/>
                    <a:pt x="1595024" y="1118999"/>
                  </a:cubicBezTo>
                  <a:close/>
                  <a:moveTo>
                    <a:pt x="2912614" y="985007"/>
                  </a:moveTo>
                  <a:lnTo>
                    <a:pt x="2912614" y="843962"/>
                  </a:lnTo>
                  <a:lnTo>
                    <a:pt x="2630525" y="843962"/>
                  </a:lnTo>
                  <a:lnTo>
                    <a:pt x="2348436" y="843962"/>
                  </a:lnTo>
                  <a:lnTo>
                    <a:pt x="2348436" y="985007"/>
                  </a:lnTo>
                  <a:lnTo>
                    <a:pt x="2348436" y="1126051"/>
                  </a:lnTo>
                  <a:lnTo>
                    <a:pt x="2630525" y="1126051"/>
                  </a:lnTo>
                  <a:lnTo>
                    <a:pt x="2912614" y="1126051"/>
                  </a:lnTo>
                  <a:lnTo>
                    <a:pt x="2912614" y="985007"/>
                  </a:lnTo>
                  <a:close/>
                  <a:moveTo>
                    <a:pt x="1972318" y="608888"/>
                  </a:moveTo>
                  <a:lnTo>
                    <a:pt x="1972318" y="467844"/>
                  </a:lnTo>
                  <a:lnTo>
                    <a:pt x="1502170" y="467844"/>
                  </a:lnTo>
                  <a:lnTo>
                    <a:pt x="1032022" y="467844"/>
                  </a:lnTo>
                  <a:lnTo>
                    <a:pt x="1032022" y="608888"/>
                  </a:lnTo>
                  <a:lnTo>
                    <a:pt x="1032022" y="749933"/>
                  </a:lnTo>
                  <a:lnTo>
                    <a:pt x="1502170" y="749933"/>
                  </a:lnTo>
                  <a:lnTo>
                    <a:pt x="1972318" y="749933"/>
                  </a:lnTo>
                  <a:lnTo>
                    <a:pt x="1972318" y="608888"/>
                  </a:lnTo>
                  <a:close/>
                  <a:moveTo>
                    <a:pt x="655903" y="232770"/>
                  </a:moveTo>
                  <a:lnTo>
                    <a:pt x="655903" y="91726"/>
                  </a:lnTo>
                  <a:lnTo>
                    <a:pt x="373814" y="91726"/>
                  </a:lnTo>
                  <a:lnTo>
                    <a:pt x="91726" y="91726"/>
                  </a:lnTo>
                  <a:lnTo>
                    <a:pt x="91726" y="232770"/>
                  </a:lnTo>
                  <a:lnTo>
                    <a:pt x="91726" y="373814"/>
                  </a:lnTo>
                  <a:lnTo>
                    <a:pt x="373814" y="373814"/>
                  </a:lnTo>
                  <a:lnTo>
                    <a:pt x="655903" y="373814"/>
                  </a:lnTo>
                  <a:lnTo>
                    <a:pt x="655903" y="232770"/>
                  </a:lnTo>
                  <a:close/>
                  <a:moveTo>
                    <a:pt x="2912614" y="232770"/>
                  </a:moveTo>
                  <a:lnTo>
                    <a:pt x="2912614" y="91726"/>
                  </a:lnTo>
                  <a:lnTo>
                    <a:pt x="2630525" y="91726"/>
                  </a:lnTo>
                  <a:lnTo>
                    <a:pt x="2348436" y="91726"/>
                  </a:lnTo>
                  <a:lnTo>
                    <a:pt x="2348436" y="232770"/>
                  </a:lnTo>
                  <a:lnTo>
                    <a:pt x="2348436" y="373814"/>
                  </a:lnTo>
                  <a:lnTo>
                    <a:pt x="2630525" y="373814"/>
                  </a:lnTo>
                  <a:lnTo>
                    <a:pt x="2912614" y="373814"/>
                  </a:lnTo>
                  <a:lnTo>
                    <a:pt x="2912614" y="232770"/>
                  </a:lnTo>
                  <a:close/>
                </a:path>
              </a:pathLst>
            </a:custGeom>
            <a:solidFill>
              <a:schemeClr val="accent2"/>
            </a:solidFill>
            <a:ln w="76200" cap="flat">
              <a:solidFill>
                <a:srgbClr val="F2F2F2"/>
              </a:solidFill>
              <a:prstDash val="solid"/>
              <a:miter/>
            </a:ln>
          </p:spPr>
          <p:txBody>
            <a:bodyPr rtlCol="0" anchor="ctr"/>
            <a:lstStyle/>
            <a:p>
              <a:endParaRPr lang="zh-CN" altLang="en-US"/>
            </a:p>
          </p:txBody>
        </p:sp>
        <p:sp>
          <p:nvSpPr>
            <p:cNvPr id="17" name="任意多边形: 形状 16">
              <a:extLst>
                <a:ext uri="{FF2B5EF4-FFF2-40B4-BE49-F238E27FC236}">
                  <a16:creationId xmlns:a16="http://schemas.microsoft.com/office/drawing/2014/main" id="{210B3A56-C066-C9BF-70DE-9F26344167AC}"/>
                </a:ext>
              </a:extLst>
            </p:cNvPr>
            <p:cNvSpPr/>
            <p:nvPr/>
          </p:nvSpPr>
          <p:spPr>
            <a:xfrm flipV="1">
              <a:off x="2683349" y="3382076"/>
              <a:ext cx="265321" cy="164190"/>
            </a:xfrm>
            <a:custGeom>
              <a:avLst/>
              <a:gdLst>
                <a:gd name="connsiteX0" fmla="*/ 13437 w 188270"/>
                <a:gd name="connsiteY0" fmla="*/ 100267 h 116508"/>
                <a:gd name="connsiteX1" fmla="*/ 21664 w 188270"/>
                <a:gd name="connsiteY1" fmla="*/ 29745 h 116508"/>
                <a:gd name="connsiteX2" fmla="*/ 145666 w 188270"/>
                <a:gd name="connsiteY2" fmla="*/ -2578 h 116508"/>
                <a:gd name="connsiteX3" fmla="*/ 186804 w 188270"/>
                <a:gd name="connsiteY3" fmla="*/ 43261 h 116508"/>
                <a:gd name="connsiteX4" fmla="*/ 110405 w 188270"/>
                <a:gd name="connsiteY4" fmla="*/ 100267 h 116508"/>
                <a:gd name="connsiteX5" fmla="*/ 13437 w 188270"/>
                <a:gd name="connsiteY5" fmla="*/ 100267 h 116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270" h="116508">
                  <a:moveTo>
                    <a:pt x="13437" y="100267"/>
                  </a:moveTo>
                  <a:cubicBezTo>
                    <a:pt x="-9483" y="77935"/>
                    <a:pt x="-5369" y="43849"/>
                    <a:pt x="21664" y="29745"/>
                  </a:cubicBezTo>
                  <a:cubicBezTo>
                    <a:pt x="40470" y="20342"/>
                    <a:pt x="127448" y="-2578"/>
                    <a:pt x="145666" y="-2578"/>
                  </a:cubicBezTo>
                  <a:cubicBezTo>
                    <a:pt x="163884" y="-2578"/>
                    <a:pt x="186804" y="23280"/>
                    <a:pt x="186804" y="43261"/>
                  </a:cubicBezTo>
                  <a:cubicBezTo>
                    <a:pt x="186804" y="73233"/>
                    <a:pt x="171524" y="84987"/>
                    <a:pt x="110405" y="100267"/>
                  </a:cubicBezTo>
                  <a:cubicBezTo>
                    <a:pt x="40470" y="118485"/>
                    <a:pt x="31067" y="118485"/>
                    <a:pt x="13437" y="100267"/>
                  </a:cubicBezTo>
                  <a:close/>
                </a:path>
              </a:pathLst>
            </a:custGeom>
            <a:solidFill>
              <a:schemeClr val="accent3"/>
            </a:solidFill>
            <a:ln w="586" cap="flat">
              <a:noFill/>
              <a:prstDash val="solid"/>
              <a:miter/>
            </a:ln>
          </p:spPr>
          <p:txBody>
            <a:bodyPr rtlCol="0" anchor="ctr"/>
            <a:lstStyle/>
            <a:p>
              <a:endParaRPr lang="zh-CN" altLang="en-US"/>
            </a:p>
          </p:txBody>
        </p:sp>
        <p:sp>
          <p:nvSpPr>
            <p:cNvPr id="18" name="任意多边形: 形状 17">
              <a:extLst>
                <a:ext uri="{FF2B5EF4-FFF2-40B4-BE49-F238E27FC236}">
                  <a16:creationId xmlns:a16="http://schemas.microsoft.com/office/drawing/2014/main" id="{0146D2F7-76C1-CEF0-9872-BB6DA580F3C1}"/>
                </a:ext>
              </a:extLst>
            </p:cNvPr>
            <p:cNvSpPr/>
            <p:nvPr/>
          </p:nvSpPr>
          <p:spPr>
            <a:xfrm flipV="1">
              <a:off x="4224096" y="3382353"/>
              <a:ext cx="257690" cy="163913"/>
            </a:xfrm>
            <a:custGeom>
              <a:avLst/>
              <a:gdLst>
                <a:gd name="connsiteX0" fmla="*/ 70324 w 182855"/>
                <a:gd name="connsiteY0" fmla="*/ 99679 h 116312"/>
                <a:gd name="connsiteX1" fmla="*/ -3137 w 182855"/>
                <a:gd name="connsiteY1" fmla="*/ 43262 h 116312"/>
                <a:gd name="connsiteX2" fmla="*/ 39176 w 182855"/>
                <a:gd name="connsiteY2" fmla="*/ -2578 h 116312"/>
                <a:gd name="connsiteX3" fmla="*/ 167292 w 182855"/>
                <a:gd name="connsiteY3" fmla="*/ 35622 h 116312"/>
                <a:gd name="connsiteX4" fmla="*/ 163766 w 182855"/>
                <a:gd name="connsiteY4" fmla="*/ 102618 h 116312"/>
                <a:gd name="connsiteX5" fmla="*/ 70324 w 182855"/>
                <a:gd name="connsiteY5" fmla="*/ 99679 h 116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55" h="116312">
                  <a:moveTo>
                    <a:pt x="70324" y="99679"/>
                  </a:moveTo>
                  <a:cubicBezTo>
                    <a:pt x="12730" y="84400"/>
                    <a:pt x="-3137" y="72058"/>
                    <a:pt x="-3137" y="43262"/>
                  </a:cubicBezTo>
                  <a:cubicBezTo>
                    <a:pt x="-3137" y="22693"/>
                    <a:pt x="19783" y="-2578"/>
                    <a:pt x="39176" y="-2578"/>
                  </a:cubicBezTo>
                  <a:cubicBezTo>
                    <a:pt x="63859" y="-2578"/>
                    <a:pt x="155538" y="25043"/>
                    <a:pt x="167292" y="35622"/>
                  </a:cubicBezTo>
                  <a:cubicBezTo>
                    <a:pt x="185510" y="52077"/>
                    <a:pt x="183159" y="87338"/>
                    <a:pt x="163766" y="102618"/>
                  </a:cubicBezTo>
                  <a:cubicBezTo>
                    <a:pt x="144372" y="117898"/>
                    <a:pt x="136144" y="117898"/>
                    <a:pt x="70324" y="99679"/>
                  </a:cubicBezTo>
                  <a:close/>
                </a:path>
              </a:pathLst>
            </a:custGeom>
            <a:solidFill>
              <a:schemeClr val="accent3"/>
            </a:solidFill>
            <a:ln w="586" cap="flat">
              <a:noFill/>
              <a:prstDash val="solid"/>
              <a:miter/>
            </a:ln>
          </p:spPr>
          <p:txBody>
            <a:bodyPr rtlCol="0" anchor="ctr"/>
            <a:lstStyle/>
            <a:p>
              <a:endParaRPr lang="zh-CN" altLang="en-US"/>
            </a:p>
          </p:txBody>
        </p:sp>
        <p:sp>
          <p:nvSpPr>
            <p:cNvPr id="19" name="任意多边形: 形状 18">
              <a:extLst>
                <a:ext uri="{FF2B5EF4-FFF2-40B4-BE49-F238E27FC236}">
                  <a16:creationId xmlns:a16="http://schemas.microsoft.com/office/drawing/2014/main" id="{83FE48BA-9B79-AEDE-11EF-306C6BAA3F23}"/>
                </a:ext>
              </a:extLst>
            </p:cNvPr>
            <p:cNvSpPr/>
            <p:nvPr/>
          </p:nvSpPr>
          <p:spPr>
            <a:xfrm flipV="1">
              <a:off x="2691929" y="3795540"/>
              <a:ext cx="256741" cy="164827"/>
            </a:xfrm>
            <a:custGeom>
              <a:avLst/>
              <a:gdLst>
                <a:gd name="connsiteX0" fmla="*/ 69051 w 182182"/>
                <a:gd name="connsiteY0" fmla="*/ 100816 h 116960"/>
                <a:gd name="connsiteX1" fmla="*/ -1472 w 182182"/>
                <a:gd name="connsiteY1" fmla="*/ 43811 h 116960"/>
                <a:gd name="connsiteX2" fmla="*/ 37903 w 182182"/>
                <a:gd name="connsiteY2" fmla="*/ -2028 h 116960"/>
                <a:gd name="connsiteX3" fmla="*/ 104312 w 182182"/>
                <a:gd name="connsiteY3" fmla="*/ 12664 h 116960"/>
                <a:gd name="connsiteX4" fmla="*/ 180711 w 182182"/>
                <a:gd name="connsiteY4" fmla="*/ 69669 h 116960"/>
                <a:gd name="connsiteX5" fmla="*/ 135459 w 182182"/>
                <a:gd name="connsiteY5" fmla="*/ 114921 h 116960"/>
                <a:gd name="connsiteX6" fmla="*/ 69051 w 182182"/>
                <a:gd name="connsiteY6" fmla="*/ 100816 h 11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182" h="116960">
                  <a:moveTo>
                    <a:pt x="69051" y="100816"/>
                  </a:moveTo>
                  <a:cubicBezTo>
                    <a:pt x="14396" y="85537"/>
                    <a:pt x="-1472" y="72608"/>
                    <a:pt x="-1472" y="43811"/>
                  </a:cubicBezTo>
                  <a:cubicBezTo>
                    <a:pt x="-1472" y="24417"/>
                    <a:pt x="21448" y="-2028"/>
                    <a:pt x="37903" y="-2028"/>
                  </a:cubicBezTo>
                  <a:cubicBezTo>
                    <a:pt x="43780" y="-2028"/>
                    <a:pt x="73752" y="4436"/>
                    <a:pt x="104312" y="12664"/>
                  </a:cubicBezTo>
                  <a:cubicBezTo>
                    <a:pt x="165431" y="27943"/>
                    <a:pt x="180711" y="39697"/>
                    <a:pt x="180711" y="69669"/>
                  </a:cubicBezTo>
                  <a:cubicBezTo>
                    <a:pt x="180711" y="92001"/>
                    <a:pt x="157203" y="115509"/>
                    <a:pt x="135459" y="114921"/>
                  </a:cubicBezTo>
                  <a:cubicBezTo>
                    <a:pt x="126644" y="114921"/>
                    <a:pt x="96672" y="108456"/>
                    <a:pt x="69051" y="100816"/>
                  </a:cubicBezTo>
                  <a:close/>
                </a:path>
              </a:pathLst>
            </a:custGeom>
            <a:solidFill>
              <a:schemeClr val="accent3"/>
            </a:solidFill>
            <a:ln w="586" cap="flat">
              <a:noFill/>
              <a:prstDash val="solid"/>
              <a:miter/>
            </a:ln>
          </p:spPr>
          <p:txBody>
            <a:bodyPr rtlCol="0" anchor="ctr"/>
            <a:lstStyle/>
            <a:p>
              <a:endParaRPr lang="zh-CN" altLang="en-US"/>
            </a:p>
          </p:txBody>
        </p:sp>
        <p:sp>
          <p:nvSpPr>
            <p:cNvPr id="20" name="任意多边形: 形状 19">
              <a:extLst>
                <a:ext uri="{FF2B5EF4-FFF2-40B4-BE49-F238E27FC236}">
                  <a16:creationId xmlns:a16="http://schemas.microsoft.com/office/drawing/2014/main" id="{F14CAD0B-EB8B-4D97-DAB4-B0D405734C3F}"/>
                </a:ext>
              </a:extLst>
            </p:cNvPr>
            <p:cNvSpPr/>
            <p:nvPr/>
          </p:nvSpPr>
          <p:spPr>
            <a:xfrm flipV="1">
              <a:off x="4229894" y="3794726"/>
              <a:ext cx="254586" cy="163849"/>
            </a:xfrm>
            <a:custGeom>
              <a:avLst/>
              <a:gdLst>
                <a:gd name="connsiteX0" fmla="*/ 12726 w 180653"/>
                <a:gd name="connsiteY0" fmla="*/ 100720 h 116266"/>
                <a:gd name="connsiteX1" fmla="*/ -3142 w 180653"/>
                <a:gd name="connsiteY1" fmla="*/ 67222 h 116266"/>
                <a:gd name="connsiteX2" fmla="*/ 82660 w 180653"/>
                <a:gd name="connsiteY2" fmla="*/ 7866 h 116266"/>
                <a:gd name="connsiteX3" fmla="*/ 154358 w 180653"/>
                <a:gd name="connsiteY3" fmla="*/ 4927 h 116266"/>
                <a:gd name="connsiteX4" fmla="*/ 156121 w 180653"/>
                <a:gd name="connsiteY4" fmla="*/ 81326 h 116266"/>
                <a:gd name="connsiteX5" fmla="*/ 37409 w 180653"/>
                <a:gd name="connsiteY5" fmla="*/ 114237 h 116266"/>
                <a:gd name="connsiteX6" fmla="*/ 12726 w 180653"/>
                <a:gd name="connsiteY6" fmla="*/ 100720 h 116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653" h="116266">
                  <a:moveTo>
                    <a:pt x="12726" y="100720"/>
                  </a:moveTo>
                  <a:cubicBezTo>
                    <a:pt x="972" y="90729"/>
                    <a:pt x="-3142" y="81326"/>
                    <a:pt x="-3142" y="67222"/>
                  </a:cubicBezTo>
                  <a:cubicBezTo>
                    <a:pt x="-3142" y="37838"/>
                    <a:pt x="17427" y="23733"/>
                    <a:pt x="82660" y="7866"/>
                  </a:cubicBezTo>
                  <a:cubicBezTo>
                    <a:pt x="136140" y="-4476"/>
                    <a:pt x="139078" y="-5063"/>
                    <a:pt x="154358" y="4927"/>
                  </a:cubicBezTo>
                  <a:cubicBezTo>
                    <a:pt x="184330" y="24321"/>
                    <a:pt x="185505" y="62521"/>
                    <a:pt x="156121" y="81326"/>
                  </a:cubicBezTo>
                  <a:cubicBezTo>
                    <a:pt x="142604" y="89554"/>
                    <a:pt x="55039" y="114237"/>
                    <a:pt x="37409" y="114237"/>
                  </a:cubicBezTo>
                  <a:cubicBezTo>
                    <a:pt x="32707" y="114237"/>
                    <a:pt x="21541" y="107772"/>
                    <a:pt x="12726" y="100720"/>
                  </a:cubicBezTo>
                  <a:close/>
                </a:path>
              </a:pathLst>
            </a:custGeom>
            <a:solidFill>
              <a:schemeClr val="accent3"/>
            </a:solidFill>
            <a:ln w="586" cap="flat">
              <a:noFill/>
              <a:prstDash val="solid"/>
              <a:miter/>
            </a:ln>
          </p:spPr>
          <p:txBody>
            <a:bodyPr rtlCol="0" anchor="ctr"/>
            <a:lstStyle/>
            <a:p>
              <a:endParaRPr lang="zh-CN" altLang="en-US"/>
            </a:p>
          </p:txBody>
        </p:sp>
        <p:sp>
          <p:nvSpPr>
            <p:cNvPr id="22" name="文本框 21">
              <a:extLst>
                <a:ext uri="{FF2B5EF4-FFF2-40B4-BE49-F238E27FC236}">
                  <a16:creationId xmlns:a16="http://schemas.microsoft.com/office/drawing/2014/main" id="{CFCB35B6-59E3-8638-4CC6-2342F1C9E7C5}"/>
                </a:ext>
              </a:extLst>
            </p:cNvPr>
            <p:cNvSpPr txBox="1"/>
            <p:nvPr/>
          </p:nvSpPr>
          <p:spPr>
            <a:xfrm>
              <a:off x="3186274" y="2166322"/>
              <a:ext cx="800219"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主题</a:t>
              </a:r>
            </a:p>
          </p:txBody>
        </p:sp>
        <p:sp>
          <p:nvSpPr>
            <p:cNvPr id="23" name="文本框 22">
              <a:extLst>
                <a:ext uri="{FF2B5EF4-FFF2-40B4-BE49-F238E27FC236}">
                  <a16:creationId xmlns:a16="http://schemas.microsoft.com/office/drawing/2014/main" id="{48EEFC36-9935-C1BE-7E6E-82D96ECAF892}"/>
                </a:ext>
              </a:extLst>
            </p:cNvPr>
            <p:cNvSpPr txBox="1"/>
            <p:nvPr/>
          </p:nvSpPr>
          <p:spPr>
            <a:xfrm>
              <a:off x="3186274" y="4692706"/>
              <a:ext cx="800219"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中心</a:t>
              </a:r>
            </a:p>
          </p:txBody>
        </p:sp>
      </p:grpSp>
    </p:spTree>
    <p:extLst>
      <p:ext uri="{BB962C8B-B14F-4D97-AF65-F5344CB8AC3E}">
        <p14:creationId xmlns:p14="http://schemas.microsoft.com/office/powerpoint/2010/main" val="292045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8" name="矩形 1177">
            <a:extLst>
              <a:ext uri="{FF2B5EF4-FFF2-40B4-BE49-F238E27FC236}">
                <a16:creationId xmlns:a16="http://schemas.microsoft.com/office/drawing/2014/main" id="{BEFDE745-681A-BA7A-493D-0E1073B3CF40}"/>
              </a:ext>
            </a:extLst>
          </p:cNvPr>
          <p:cNvSpPr/>
          <p:nvPr/>
        </p:nvSpPr>
        <p:spPr>
          <a:xfrm>
            <a:off x="488950" y="1089026"/>
            <a:ext cx="11214100" cy="290385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566728"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11</a:t>
            </a:r>
            <a:r>
              <a:rPr lang="zh-CN" altLang="en-US" sz="3200">
                <a:solidFill>
                  <a:schemeClr val="accent2"/>
                </a:solidFill>
                <a:latin typeface="江西拙楷" panose="02010600040101010101" pitchFamily="2" charset="-122"/>
                <a:ea typeface="江西拙楷" panose="02010600040101010101" pitchFamily="2" charset="-122"/>
              </a:rPr>
              <a:t>、六顶思考帽</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创造力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11" name="组合 10">
            <a:extLst>
              <a:ext uri="{FF2B5EF4-FFF2-40B4-BE49-F238E27FC236}">
                <a16:creationId xmlns:a16="http://schemas.microsoft.com/office/drawing/2014/main" id="{172FE008-FB3F-58AC-291A-463148BCF0DD}"/>
              </a:ext>
            </a:extLst>
          </p:cNvPr>
          <p:cNvGrpSpPr/>
          <p:nvPr/>
        </p:nvGrpSpPr>
        <p:grpSpPr>
          <a:xfrm>
            <a:off x="1022584" y="1620056"/>
            <a:ext cx="1161782" cy="950264"/>
            <a:chOff x="1856920" y="2657578"/>
            <a:chExt cx="1396066" cy="1141891"/>
          </a:xfrm>
          <a:solidFill>
            <a:schemeClr val="bg1">
              <a:lumMod val="65000"/>
            </a:schemeClr>
          </a:solidFill>
        </p:grpSpPr>
        <p:sp>
          <p:nvSpPr>
            <p:cNvPr id="6" name="任意多边形: 形状 5">
              <a:extLst>
                <a:ext uri="{FF2B5EF4-FFF2-40B4-BE49-F238E27FC236}">
                  <a16:creationId xmlns:a16="http://schemas.microsoft.com/office/drawing/2014/main" id="{16077B93-2292-68AF-03B2-F9AAE3E46011}"/>
                </a:ext>
              </a:extLst>
            </p:cNvPr>
            <p:cNvSpPr/>
            <p:nvPr/>
          </p:nvSpPr>
          <p:spPr>
            <a:xfrm>
              <a:off x="1856920" y="3508185"/>
              <a:ext cx="1139171" cy="291284"/>
            </a:xfrm>
            <a:custGeom>
              <a:avLst/>
              <a:gdLst>
                <a:gd name="connsiteX0" fmla="*/ 1008724 w 1139171"/>
                <a:gd name="connsiteY0" fmla="*/ 291138 h 291284"/>
                <a:gd name="connsiteX1" fmla="*/ 980149 w 1139171"/>
                <a:gd name="connsiteY1" fmla="*/ 288281 h 291284"/>
                <a:gd name="connsiteX2" fmla="*/ 973861 w 1139171"/>
                <a:gd name="connsiteY2" fmla="*/ 285137 h 291284"/>
                <a:gd name="connsiteX3" fmla="*/ 970575 w 1139171"/>
                <a:gd name="connsiteY3" fmla="*/ 283565 h 291284"/>
                <a:gd name="connsiteX4" fmla="*/ 958715 w 1139171"/>
                <a:gd name="connsiteY4" fmla="*/ 280136 h 291284"/>
                <a:gd name="connsiteX5" fmla="*/ 916567 w 1139171"/>
                <a:gd name="connsiteY5" fmla="*/ 272992 h 291284"/>
                <a:gd name="connsiteX6" fmla="*/ 775261 w 1139171"/>
                <a:gd name="connsiteY6" fmla="*/ 261706 h 291284"/>
                <a:gd name="connsiteX7" fmla="*/ 772260 w 1139171"/>
                <a:gd name="connsiteY7" fmla="*/ 261706 h 291284"/>
                <a:gd name="connsiteX8" fmla="*/ 636668 w 1139171"/>
                <a:gd name="connsiteY8" fmla="*/ 249989 h 291284"/>
                <a:gd name="connsiteX9" fmla="*/ 570086 w 1139171"/>
                <a:gd name="connsiteY9" fmla="*/ 251846 h 291284"/>
                <a:gd name="connsiteX10" fmla="*/ 568657 w 1139171"/>
                <a:gd name="connsiteY10" fmla="*/ 251846 h 291284"/>
                <a:gd name="connsiteX11" fmla="*/ 502219 w 1139171"/>
                <a:gd name="connsiteY11" fmla="*/ 249989 h 291284"/>
                <a:gd name="connsiteX12" fmla="*/ 366484 w 1139171"/>
                <a:gd name="connsiteY12" fmla="*/ 261706 h 291284"/>
                <a:gd name="connsiteX13" fmla="*/ 363483 w 1139171"/>
                <a:gd name="connsiteY13" fmla="*/ 261706 h 291284"/>
                <a:gd name="connsiteX14" fmla="*/ 184314 w 1139171"/>
                <a:gd name="connsiteY14" fmla="*/ 279708 h 291284"/>
                <a:gd name="connsiteX15" fmla="*/ 165597 w 1139171"/>
                <a:gd name="connsiteY15" fmla="*/ 285566 h 291284"/>
                <a:gd name="connsiteX16" fmla="*/ 159596 w 1139171"/>
                <a:gd name="connsiteY16" fmla="*/ 288424 h 291284"/>
                <a:gd name="connsiteX17" fmla="*/ 131021 w 1139171"/>
                <a:gd name="connsiteY17" fmla="*/ 291282 h 291284"/>
                <a:gd name="connsiteX18" fmla="*/ 4145 w 1139171"/>
                <a:gd name="connsiteY18" fmla="*/ 198552 h 291284"/>
                <a:gd name="connsiteX19" fmla="*/ 0 w 1139171"/>
                <a:gd name="connsiteY19" fmla="*/ 167834 h 291284"/>
                <a:gd name="connsiteX20" fmla="*/ 106302 w 1139171"/>
                <a:gd name="connsiteY20" fmla="*/ 42672 h 291284"/>
                <a:gd name="connsiteX21" fmla="*/ 134877 w 1139171"/>
                <a:gd name="connsiteY21" fmla="*/ 33956 h 291284"/>
                <a:gd name="connsiteX22" fmla="*/ 184314 w 1139171"/>
                <a:gd name="connsiteY22" fmla="*/ 26241 h 291284"/>
                <a:gd name="connsiteX23" fmla="*/ 334908 w 1139171"/>
                <a:gd name="connsiteY23" fmla="*/ 14524 h 291284"/>
                <a:gd name="connsiteX24" fmla="*/ 484644 w 1139171"/>
                <a:gd name="connsiteY24" fmla="*/ 237 h 291284"/>
                <a:gd name="connsiteX25" fmla="*/ 568801 w 1139171"/>
                <a:gd name="connsiteY25" fmla="*/ 2667 h 291284"/>
                <a:gd name="connsiteX26" fmla="*/ 652956 w 1139171"/>
                <a:gd name="connsiteY26" fmla="*/ 237 h 291284"/>
                <a:gd name="connsiteX27" fmla="*/ 802693 w 1139171"/>
                <a:gd name="connsiteY27" fmla="*/ 14524 h 291284"/>
                <a:gd name="connsiteX28" fmla="*/ 953001 w 1139171"/>
                <a:gd name="connsiteY28" fmla="*/ 26241 h 291284"/>
                <a:gd name="connsiteX29" fmla="*/ 1032869 w 1139171"/>
                <a:gd name="connsiteY29" fmla="*/ 42672 h 291284"/>
                <a:gd name="connsiteX30" fmla="*/ 1139172 w 1139171"/>
                <a:gd name="connsiteY30" fmla="*/ 167834 h 291284"/>
                <a:gd name="connsiteX31" fmla="*/ 1135313 w 1139171"/>
                <a:gd name="connsiteY31" fmla="*/ 197981 h 291284"/>
                <a:gd name="connsiteX32" fmla="*/ 1008724 w 1139171"/>
                <a:gd name="connsiteY32" fmla="*/ 291138 h 291284"/>
                <a:gd name="connsiteX33" fmla="*/ 1008724 w 1139171"/>
                <a:gd name="connsiteY33" fmla="*/ 264563 h 291284"/>
                <a:gd name="connsiteX34" fmla="*/ 1108738 w 1139171"/>
                <a:gd name="connsiteY34" fmla="*/ 190981 h 291284"/>
                <a:gd name="connsiteX35" fmla="*/ 1111739 w 1139171"/>
                <a:gd name="connsiteY35" fmla="*/ 167834 h 291284"/>
                <a:gd name="connsiteX36" fmla="*/ 1024583 w 1139171"/>
                <a:gd name="connsiteY36" fmla="*/ 67820 h 291284"/>
                <a:gd name="connsiteX37" fmla="*/ 1021298 w 1139171"/>
                <a:gd name="connsiteY37" fmla="*/ 66532 h 291284"/>
                <a:gd name="connsiteX38" fmla="*/ 949858 w 1139171"/>
                <a:gd name="connsiteY38" fmla="*/ 52245 h 291284"/>
                <a:gd name="connsiteX39" fmla="*/ 799977 w 1139171"/>
                <a:gd name="connsiteY39" fmla="*/ 40672 h 291284"/>
                <a:gd name="connsiteX40" fmla="*/ 796976 w 1139171"/>
                <a:gd name="connsiteY40" fmla="*/ 40672 h 291284"/>
                <a:gd name="connsiteX41" fmla="*/ 652956 w 1139171"/>
                <a:gd name="connsiteY41" fmla="*/ 26384 h 291284"/>
                <a:gd name="connsiteX42" fmla="*/ 569515 w 1139171"/>
                <a:gd name="connsiteY42" fmla="*/ 28814 h 291284"/>
                <a:gd name="connsiteX43" fmla="*/ 568086 w 1139171"/>
                <a:gd name="connsiteY43" fmla="*/ 28814 h 291284"/>
                <a:gd name="connsiteX44" fmla="*/ 484644 w 1139171"/>
                <a:gd name="connsiteY44" fmla="*/ 26384 h 291284"/>
                <a:gd name="connsiteX45" fmla="*/ 340623 w 1139171"/>
                <a:gd name="connsiteY45" fmla="*/ 40672 h 291284"/>
                <a:gd name="connsiteX46" fmla="*/ 337622 w 1139171"/>
                <a:gd name="connsiteY46" fmla="*/ 40672 h 291284"/>
                <a:gd name="connsiteX47" fmla="*/ 140308 w 1139171"/>
                <a:gd name="connsiteY47" fmla="*/ 59675 h 291284"/>
                <a:gd name="connsiteX48" fmla="*/ 117161 w 1139171"/>
                <a:gd name="connsiteY48" fmla="*/ 66676 h 291284"/>
                <a:gd name="connsiteX49" fmla="*/ 113589 w 1139171"/>
                <a:gd name="connsiteY49" fmla="*/ 68104 h 291284"/>
                <a:gd name="connsiteX50" fmla="*/ 26434 w 1139171"/>
                <a:gd name="connsiteY50" fmla="*/ 168119 h 291284"/>
                <a:gd name="connsiteX51" fmla="*/ 29434 w 1139171"/>
                <a:gd name="connsiteY51" fmla="*/ 191124 h 291284"/>
                <a:gd name="connsiteX52" fmla="*/ 130878 w 1139171"/>
                <a:gd name="connsiteY52" fmla="*/ 264848 h 291284"/>
                <a:gd name="connsiteX53" fmla="*/ 151167 w 1139171"/>
                <a:gd name="connsiteY53" fmla="*/ 262991 h 291284"/>
                <a:gd name="connsiteX54" fmla="*/ 174741 w 1139171"/>
                <a:gd name="connsiteY54" fmla="*/ 254562 h 291284"/>
                <a:gd name="connsiteX55" fmla="*/ 219605 w 1139171"/>
                <a:gd name="connsiteY55" fmla="*/ 246988 h 291284"/>
                <a:gd name="connsiteX56" fmla="*/ 361055 w 1139171"/>
                <a:gd name="connsiteY56" fmla="*/ 235702 h 291284"/>
                <a:gd name="connsiteX57" fmla="*/ 502933 w 1139171"/>
                <a:gd name="connsiteY57" fmla="*/ 222556 h 291284"/>
                <a:gd name="connsiteX58" fmla="*/ 570086 w 1139171"/>
                <a:gd name="connsiteY58" fmla="*/ 224413 h 291284"/>
                <a:gd name="connsiteX59" fmla="*/ 637383 w 1139171"/>
                <a:gd name="connsiteY59" fmla="*/ 222556 h 291284"/>
                <a:gd name="connsiteX60" fmla="*/ 778689 w 1139171"/>
                <a:gd name="connsiteY60" fmla="*/ 234844 h 291284"/>
                <a:gd name="connsiteX61" fmla="*/ 965431 w 1139171"/>
                <a:gd name="connsiteY61" fmla="*/ 253989 h 291284"/>
                <a:gd name="connsiteX62" fmla="*/ 988721 w 1139171"/>
                <a:gd name="connsiteY62" fmla="*/ 262420 h 291284"/>
                <a:gd name="connsiteX63" fmla="*/ 1008724 w 1139171"/>
                <a:gd name="connsiteY63" fmla="*/ 264563 h 291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139171" h="291284">
                  <a:moveTo>
                    <a:pt x="1008724" y="291138"/>
                  </a:moveTo>
                  <a:cubicBezTo>
                    <a:pt x="999124" y="291183"/>
                    <a:pt x="989547" y="290225"/>
                    <a:pt x="980149" y="288281"/>
                  </a:cubicBezTo>
                  <a:cubicBezTo>
                    <a:pt x="977806" y="287823"/>
                    <a:pt x="975632" y="286737"/>
                    <a:pt x="973861" y="285137"/>
                  </a:cubicBezTo>
                  <a:lnTo>
                    <a:pt x="970575" y="283565"/>
                  </a:lnTo>
                  <a:cubicBezTo>
                    <a:pt x="966694" y="282188"/>
                    <a:pt x="962734" y="281042"/>
                    <a:pt x="958715" y="280136"/>
                  </a:cubicBezTo>
                  <a:cubicBezTo>
                    <a:pt x="948571" y="277708"/>
                    <a:pt x="934140" y="275279"/>
                    <a:pt x="916567" y="272992"/>
                  </a:cubicBezTo>
                  <a:cubicBezTo>
                    <a:pt x="881276" y="268420"/>
                    <a:pt x="832840" y="264420"/>
                    <a:pt x="775261" y="261706"/>
                  </a:cubicBezTo>
                  <a:lnTo>
                    <a:pt x="772260" y="261706"/>
                  </a:lnTo>
                  <a:cubicBezTo>
                    <a:pt x="727654" y="252655"/>
                    <a:pt x="682163" y="248726"/>
                    <a:pt x="636668" y="249989"/>
                  </a:cubicBezTo>
                  <a:cubicBezTo>
                    <a:pt x="615094" y="249989"/>
                    <a:pt x="592518" y="249989"/>
                    <a:pt x="570086" y="251846"/>
                  </a:cubicBezTo>
                  <a:lnTo>
                    <a:pt x="568657" y="251846"/>
                  </a:lnTo>
                  <a:cubicBezTo>
                    <a:pt x="546225" y="250560"/>
                    <a:pt x="523793" y="249989"/>
                    <a:pt x="502219" y="249989"/>
                  </a:cubicBezTo>
                  <a:cubicBezTo>
                    <a:pt x="456675" y="248718"/>
                    <a:pt x="411136" y="252649"/>
                    <a:pt x="366484" y="261706"/>
                  </a:cubicBezTo>
                  <a:lnTo>
                    <a:pt x="363483" y="261706"/>
                  </a:lnTo>
                  <a:cubicBezTo>
                    <a:pt x="303410" y="263460"/>
                    <a:pt x="243537" y="269476"/>
                    <a:pt x="184314" y="279708"/>
                  </a:cubicBezTo>
                  <a:cubicBezTo>
                    <a:pt x="177840" y="280808"/>
                    <a:pt x="171543" y="282780"/>
                    <a:pt x="165597" y="285566"/>
                  </a:cubicBezTo>
                  <a:cubicBezTo>
                    <a:pt x="163867" y="287006"/>
                    <a:pt x="161804" y="287989"/>
                    <a:pt x="159596" y="288424"/>
                  </a:cubicBezTo>
                  <a:cubicBezTo>
                    <a:pt x="150195" y="290361"/>
                    <a:pt x="140618" y="291319"/>
                    <a:pt x="131021" y="291282"/>
                  </a:cubicBezTo>
                  <a:cubicBezTo>
                    <a:pt x="72918" y="291696"/>
                    <a:pt x="21390" y="254037"/>
                    <a:pt x="4145" y="198552"/>
                  </a:cubicBezTo>
                  <a:cubicBezTo>
                    <a:pt x="1446" y="188534"/>
                    <a:pt x="54" y="178209"/>
                    <a:pt x="0" y="167834"/>
                  </a:cubicBezTo>
                  <a:cubicBezTo>
                    <a:pt x="2431" y="106630"/>
                    <a:pt x="46300" y="54980"/>
                    <a:pt x="106302" y="42672"/>
                  </a:cubicBezTo>
                  <a:cubicBezTo>
                    <a:pt x="115450" y="38649"/>
                    <a:pt x="125042" y="35723"/>
                    <a:pt x="134877" y="33956"/>
                  </a:cubicBezTo>
                  <a:cubicBezTo>
                    <a:pt x="148166" y="31098"/>
                    <a:pt x="164596" y="28527"/>
                    <a:pt x="184314" y="26241"/>
                  </a:cubicBezTo>
                  <a:cubicBezTo>
                    <a:pt x="223177" y="21527"/>
                    <a:pt x="274471" y="17525"/>
                    <a:pt x="334908" y="14524"/>
                  </a:cubicBezTo>
                  <a:cubicBezTo>
                    <a:pt x="384045" y="3638"/>
                    <a:pt x="434336" y="-1162"/>
                    <a:pt x="484644" y="237"/>
                  </a:cubicBezTo>
                  <a:cubicBezTo>
                    <a:pt x="511362" y="237"/>
                    <a:pt x="539509" y="1095"/>
                    <a:pt x="568801" y="2667"/>
                  </a:cubicBezTo>
                  <a:cubicBezTo>
                    <a:pt x="597376" y="1095"/>
                    <a:pt x="625952" y="237"/>
                    <a:pt x="652956" y="237"/>
                  </a:cubicBezTo>
                  <a:cubicBezTo>
                    <a:pt x="703265" y="-1151"/>
                    <a:pt x="753554" y="3647"/>
                    <a:pt x="802693" y="14524"/>
                  </a:cubicBezTo>
                  <a:cubicBezTo>
                    <a:pt x="862844" y="17382"/>
                    <a:pt x="913994" y="21384"/>
                    <a:pt x="953001" y="26241"/>
                  </a:cubicBezTo>
                  <a:cubicBezTo>
                    <a:pt x="980242" y="28098"/>
                    <a:pt x="1007109" y="33625"/>
                    <a:pt x="1032869" y="42672"/>
                  </a:cubicBezTo>
                  <a:cubicBezTo>
                    <a:pt x="1092845" y="55026"/>
                    <a:pt x="1136690" y="106651"/>
                    <a:pt x="1139172" y="167834"/>
                  </a:cubicBezTo>
                  <a:cubicBezTo>
                    <a:pt x="1139166" y="178007"/>
                    <a:pt x="1137869" y="188136"/>
                    <a:pt x="1135313" y="197981"/>
                  </a:cubicBezTo>
                  <a:cubicBezTo>
                    <a:pt x="1118373" y="253619"/>
                    <a:pt x="1066882" y="291510"/>
                    <a:pt x="1008724" y="291138"/>
                  </a:cubicBezTo>
                  <a:close/>
                  <a:moveTo>
                    <a:pt x="1008724" y="264563"/>
                  </a:moveTo>
                  <a:cubicBezTo>
                    <a:pt x="1054605" y="264665"/>
                    <a:pt x="1095182" y="234812"/>
                    <a:pt x="1108738" y="190981"/>
                  </a:cubicBezTo>
                  <a:cubicBezTo>
                    <a:pt x="1110697" y="183420"/>
                    <a:pt x="1111703" y="175644"/>
                    <a:pt x="1111739" y="167834"/>
                  </a:cubicBezTo>
                  <a:cubicBezTo>
                    <a:pt x="1111739" y="120683"/>
                    <a:pt x="1073734" y="79250"/>
                    <a:pt x="1024583" y="67820"/>
                  </a:cubicBezTo>
                  <a:lnTo>
                    <a:pt x="1021298" y="66532"/>
                  </a:lnTo>
                  <a:cubicBezTo>
                    <a:pt x="998196" y="58723"/>
                    <a:pt x="974186" y="53919"/>
                    <a:pt x="949858" y="52245"/>
                  </a:cubicBezTo>
                  <a:cubicBezTo>
                    <a:pt x="911424" y="47531"/>
                    <a:pt x="860273" y="43529"/>
                    <a:pt x="799977" y="40672"/>
                  </a:cubicBezTo>
                  <a:lnTo>
                    <a:pt x="796976" y="40672"/>
                  </a:lnTo>
                  <a:cubicBezTo>
                    <a:pt x="749750" y="29950"/>
                    <a:pt x="701369" y="25151"/>
                    <a:pt x="652956" y="26384"/>
                  </a:cubicBezTo>
                  <a:cubicBezTo>
                    <a:pt x="626667" y="26384"/>
                    <a:pt x="598520" y="27242"/>
                    <a:pt x="569515" y="28814"/>
                  </a:cubicBezTo>
                  <a:lnTo>
                    <a:pt x="568086" y="28814"/>
                  </a:lnTo>
                  <a:cubicBezTo>
                    <a:pt x="539509" y="27242"/>
                    <a:pt x="510934" y="26384"/>
                    <a:pt x="484644" y="26384"/>
                  </a:cubicBezTo>
                  <a:cubicBezTo>
                    <a:pt x="436230" y="25156"/>
                    <a:pt x="387852" y="29956"/>
                    <a:pt x="340623" y="40672"/>
                  </a:cubicBezTo>
                  <a:lnTo>
                    <a:pt x="337622" y="40672"/>
                  </a:lnTo>
                  <a:cubicBezTo>
                    <a:pt x="271494" y="42506"/>
                    <a:pt x="205571" y="48855"/>
                    <a:pt x="140308" y="59675"/>
                  </a:cubicBezTo>
                  <a:cubicBezTo>
                    <a:pt x="132332" y="61041"/>
                    <a:pt x="124556" y="63392"/>
                    <a:pt x="117161" y="66676"/>
                  </a:cubicBezTo>
                  <a:lnTo>
                    <a:pt x="113589" y="68104"/>
                  </a:lnTo>
                  <a:cubicBezTo>
                    <a:pt x="64439" y="79107"/>
                    <a:pt x="26290" y="120540"/>
                    <a:pt x="26434" y="168119"/>
                  </a:cubicBezTo>
                  <a:cubicBezTo>
                    <a:pt x="26482" y="175882"/>
                    <a:pt x="27489" y="183608"/>
                    <a:pt x="29434" y="191124"/>
                  </a:cubicBezTo>
                  <a:cubicBezTo>
                    <a:pt x="43333" y="235350"/>
                    <a:pt x="84521" y="265283"/>
                    <a:pt x="130878" y="264848"/>
                  </a:cubicBezTo>
                  <a:cubicBezTo>
                    <a:pt x="137683" y="264842"/>
                    <a:pt x="144473" y="264221"/>
                    <a:pt x="151167" y="262991"/>
                  </a:cubicBezTo>
                  <a:cubicBezTo>
                    <a:pt x="158534" y="258962"/>
                    <a:pt x="166488" y="256117"/>
                    <a:pt x="174741" y="254562"/>
                  </a:cubicBezTo>
                  <a:cubicBezTo>
                    <a:pt x="186457" y="251846"/>
                    <a:pt x="201459" y="249275"/>
                    <a:pt x="219605" y="246988"/>
                  </a:cubicBezTo>
                  <a:cubicBezTo>
                    <a:pt x="255610" y="242274"/>
                    <a:pt x="304047" y="238416"/>
                    <a:pt x="361055" y="235702"/>
                  </a:cubicBezTo>
                  <a:cubicBezTo>
                    <a:pt x="407696" y="225957"/>
                    <a:pt x="455295" y="221548"/>
                    <a:pt x="502933" y="222556"/>
                  </a:cubicBezTo>
                  <a:cubicBezTo>
                    <a:pt x="524794" y="222556"/>
                    <a:pt x="547369" y="222556"/>
                    <a:pt x="570086" y="224413"/>
                  </a:cubicBezTo>
                  <a:cubicBezTo>
                    <a:pt x="592805" y="223128"/>
                    <a:pt x="615522" y="222556"/>
                    <a:pt x="637383" y="222556"/>
                  </a:cubicBezTo>
                  <a:cubicBezTo>
                    <a:pt x="684797" y="221301"/>
                    <a:pt x="732203" y="225423"/>
                    <a:pt x="778689" y="234844"/>
                  </a:cubicBezTo>
                  <a:cubicBezTo>
                    <a:pt x="841337" y="236394"/>
                    <a:pt x="903772" y="242795"/>
                    <a:pt x="965431" y="253989"/>
                  </a:cubicBezTo>
                  <a:cubicBezTo>
                    <a:pt x="973598" y="255527"/>
                    <a:pt x="981462" y="258374"/>
                    <a:pt x="988721" y="262420"/>
                  </a:cubicBezTo>
                  <a:cubicBezTo>
                    <a:pt x="995310" y="263730"/>
                    <a:pt x="1002006" y="264448"/>
                    <a:pt x="1008724" y="264563"/>
                  </a:cubicBezTo>
                  <a:close/>
                </a:path>
              </a:pathLst>
            </a:custGeom>
            <a:grpFill/>
            <a:ln w="9525" cap="flat">
              <a:solidFill>
                <a:schemeClr val="bg1">
                  <a:lumMod val="65000"/>
                </a:schemeClr>
              </a:solidFill>
              <a:prstDash val="solid"/>
              <a:miter/>
            </a:ln>
          </p:spPr>
          <p:txBody>
            <a:bodyPr rtlCol="0" anchor="ctr"/>
            <a:lstStyle/>
            <a:p>
              <a:endParaRPr lang="zh-CN" altLang="en-US"/>
            </a:p>
          </p:txBody>
        </p:sp>
        <p:sp>
          <p:nvSpPr>
            <p:cNvPr id="7" name="任意多边形: 形状 6">
              <a:extLst>
                <a:ext uri="{FF2B5EF4-FFF2-40B4-BE49-F238E27FC236}">
                  <a16:creationId xmlns:a16="http://schemas.microsoft.com/office/drawing/2014/main" id="{6EC385D2-23CA-C4B3-619F-D99A8D5DE988}"/>
                </a:ext>
              </a:extLst>
            </p:cNvPr>
            <p:cNvSpPr/>
            <p:nvPr/>
          </p:nvSpPr>
          <p:spPr>
            <a:xfrm>
              <a:off x="2351316" y="2772597"/>
              <a:ext cx="901670" cy="796909"/>
            </a:xfrm>
            <a:custGeom>
              <a:avLst/>
              <a:gdLst>
                <a:gd name="connsiteX0" fmla="*/ 498040 w 901670"/>
                <a:gd name="connsiteY0" fmla="*/ 790406 h 796909"/>
                <a:gd name="connsiteX1" fmla="*/ 502039 w 901670"/>
                <a:gd name="connsiteY1" fmla="*/ 772403 h 796909"/>
                <a:gd name="connsiteX2" fmla="*/ 503755 w 901670"/>
                <a:gd name="connsiteY2" fmla="*/ 771116 h 796909"/>
                <a:gd name="connsiteX3" fmla="*/ 509611 w 901670"/>
                <a:gd name="connsiteY3" fmla="*/ 765972 h 796909"/>
                <a:gd name="connsiteX4" fmla="*/ 528615 w 901670"/>
                <a:gd name="connsiteY4" fmla="*/ 742827 h 796909"/>
                <a:gd name="connsiteX5" fmla="*/ 558190 w 901670"/>
                <a:gd name="connsiteY5" fmla="*/ 632666 h 796909"/>
                <a:gd name="connsiteX6" fmla="*/ 558190 w 901670"/>
                <a:gd name="connsiteY6" fmla="*/ 627809 h 796909"/>
                <a:gd name="connsiteX7" fmla="*/ 515328 w 901670"/>
                <a:gd name="connsiteY7" fmla="*/ 468643 h 796909"/>
                <a:gd name="connsiteX8" fmla="*/ 455032 w 901670"/>
                <a:gd name="connsiteY8" fmla="*/ 264613 h 796909"/>
                <a:gd name="connsiteX9" fmla="*/ 467692 w 901670"/>
                <a:gd name="connsiteY9" fmla="*/ 250725 h 796909"/>
                <a:gd name="connsiteX10" fmla="*/ 481322 w 901670"/>
                <a:gd name="connsiteY10" fmla="*/ 261325 h 796909"/>
                <a:gd name="connsiteX11" fmla="*/ 539617 w 901670"/>
                <a:gd name="connsiteY11" fmla="*/ 458069 h 796909"/>
                <a:gd name="connsiteX12" fmla="*/ 584622 w 901670"/>
                <a:gd name="connsiteY12" fmla="*/ 628096 h 796909"/>
                <a:gd name="connsiteX13" fmla="*/ 584622 w 901670"/>
                <a:gd name="connsiteY13" fmla="*/ 633238 h 796909"/>
                <a:gd name="connsiteX14" fmla="*/ 516327 w 901670"/>
                <a:gd name="connsiteY14" fmla="*/ 794833 h 796909"/>
                <a:gd name="connsiteX15" fmla="*/ 498040 w 901670"/>
                <a:gd name="connsiteY15" fmla="*/ 790834 h 796909"/>
                <a:gd name="connsiteX16" fmla="*/ 802942 w 901670"/>
                <a:gd name="connsiteY16" fmla="*/ 586660 h 796909"/>
                <a:gd name="connsiteX17" fmla="*/ 776651 w 901670"/>
                <a:gd name="connsiteY17" fmla="*/ 581659 h 796909"/>
                <a:gd name="connsiteX18" fmla="*/ 750363 w 901670"/>
                <a:gd name="connsiteY18" fmla="*/ 586660 h 796909"/>
                <a:gd name="connsiteX19" fmla="*/ 691639 w 901670"/>
                <a:gd name="connsiteY19" fmla="*/ 546653 h 796909"/>
                <a:gd name="connsiteX20" fmla="*/ 651634 w 901670"/>
                <a:gd name="connsiteY20" fmla="*/ 486646 h 796909"/>
                <a:gd name="connsiteX21" fmla="*/ 656635 w 901670"/>
                <a:gd name="connsiteY21" fmla="*/ 460355 h 796909"/>
                <a:gd name="connsiteX22" fmla="*/ 651634 w 901670"/>
                <a:gd name="connsiteY22" fmla="*/ 434067 h 796909"/>
                <a:gd name="connsiteX23" fmla="*/ 691639 w 901670"/>
                <a:gd name="connsiteY23" fmla="*/ 375343 h 796909"/>
                <a:gd name="connsiteX24" fmla="*/ 750363 w 901670"/>
                <a:gd name="connsiteY24" fmla="*/ 335479 h 796909"/>
                <a:gd name="connsiteX25" fmla="*/ 776651 w 901670"/>
                <a:gd name="connsiteY25" fmla="*/ 340480 h 796909"/>
                <a:gd name="connsiteX26" fmla="*/ 802942 w 901670"/>
                <a:gd name="connsiteY26" fmla="*/ 335479 h 796909"/>
                <a:gd name="connsiteX27" fmla="*/ 861664 w 901670"/>
                <a:gd name="connsiteY27" fmla="*/ 375343 h 796909"/>
                <a:gd name="connsiteX28" fmla="*/ 901671 w 901670"/>
                <a:gd name="connsiteY28" fmla="*/ 434067 h 796909"/>
                <a:gd name="connsiteX29" fmla="*/ 896670 w 901670"/>
                <a:gd name="connsiteY29" fmla="*/ 460355 h 796909"/>
                <a:gd name="connsiteX30" fmla="*/ 901671 w 901670"/>
                <a:gd name="connsiteY30" fmla="*/ 486646 h 796909"/>
                <a:gd name="connsiteX31" fmla="*/ 861807 w 901670"/>
                <a:gd name="connsiteY31" fmla="*/ 545368 h 796909"/>
                <a:gd name="connsiteX32" fmla="*/ 803800 w 901670"/>
                <a:gd name="connsiteY32" fmla="*/ 585375 h 796909"/>
                <a:gd name="connsiteX33" fmla="*/ 783938 w 901670"/>
                <a:gd name="connsiteY33" fmla="*/ 548082 h 796909"/>
                <a:gd name="connsiteX34" fmla="*/ 802942 w 901670"/>
                <a:gd name="connsiteY34" fmla="*/ 552798 h 796909"/>
                <a:gd name="connsiteX35" fmla="*/ 832375 w 901670"/>
                <a:gd name="connsiteY35" fmla="*/ 528366 h 796909"/>
                <a:gd name="connsiteX36" fmla="*/ 843233 w 901670"/>
                <a:gd name="connsiteY36" fmla="*/ 517507 h 796909"/>
                <a:gd name="connsiteX37" fmla="*/ 867809 w 901670"/>
                <a:gd name="connsiteY37" fmla="*/ 486646 h 796909"/>
                <a:gd name="connsiteX38" fmla="*/ 863093 w 901670"/>
                <a:gd name="connsiteY38" fmla="*/ 467499 h 796909"/>
                <a:gd name="connsiteX39" fmla="*/ 863093 w 901670"/>
                <a:gd name="connsiteY39" fmla="*/ 453211 h 796909"/>
                <a:gd name="connsiteX40" fmla="*/ 867809 w 901670"/>
                <a:gd name="connsiteY40" fmla="*/ 434067 h 796909"/>
                <a:gd name="connsiteX41" fmla="*/ 843377 w 901670"/>
                <a:gd name="connsiteY41" fmla="*/ 404632 h 796909"/>
                <a:gd name="connsiteX42" fmla="*/ 832518 w 901670"/>
                <a:gd name="connsiteY42" fmla="*/ 393773 h 796909"/>
                <a:gd name="connsiteX43" fmla="*/ 803085 w 901670"/>
                <a:gd name="connsiteY43" fmla="*/ 369341 h 796909"/>
                <a:gd name="connsiteX44" fmla="*/ 784082 w 901670"/>
                <a:gd name="connsiteY44" fmla="*/ 374057 h 796909"/>
                <a:gd name="connsiteX45" fmla="*/ 769794 w 901670"/>
                <a:gd name="connsiteY45" fmla="*/ 374057 h 796909"/>
                <a:gd name="connsiteX46" fmla="*/ 750647 w 901670"/>
                <a:gd name="connsiteY46" fmla="*/ 369341 h 796909"/>
                <a:gd name="connsiteX47" fmla="*/ 721215 w 901670"/>
                <a:gd name="connsiteY47" fmla="*/ 393773 h 796909"/>
                <a:gd name="connsiteX48" fmla="*/ 710356 w 901670"/>
                <a:gd name="connsiteY48" fmla="*/ 404632 h 796909"/>
                <a:gd name="connsiteX49" fmla="*/ 685924 w 901670"/>
                <a:gd name="connsiteY49" fmla="*/ 434067 h 796909"/>
                <a:gd name="connsiteX50" fmla="*/ 690640 w 901670"/>
                <a:gd name="connsiteY50" fmla="*/ 453068 h 796909"/>
                <a:gd name="connsiteX51" fmla="*/ 690640 w 901670"/>
                <a:gd name="connsiteY51" fmla="*/ 467356 h 796909"/>
                <a:gd name="connsiteX52" fmla="*/ 685924 w 901670"/>
                <a:gd name="connsiteY52" fmla="*/ 486359 h 796909"/>
                <a:gd name="connsiteX53" fmla="*/ 709928 w 901670"/>
                <a:gd name="connsiteY53" fmla="*/ 516793 h 796909"/>
                <a:gd name="connsiteX54" fmla="*/ 720787 w 901670"/>
                <a:gd name="connsiteY54" fmla="*/ 527652 h 796909"/>
                <a:gd name="connsiteX55" fmla="*/ 750220 w 901670"/>
                <a:gd name="connsiteY55" fmla="*/ 552084 h 796909"/>
                <a:gd name="connsiteX56" fmla="*/ 769364 w 901670"/>
                <a:gd name="connsiteY56" fmla="*/ 547369 h 796909"/>
                <a:gd name="connsiteX57" fmla="*/ 783654 w 901670"/>
                <a:gd name="connsiteY57" fmla="*/ 547369 h 796909"/>
                <a:gd name="connsiteX58" fmla="*/ 4107 w 901670"/>
                <a:gd name="connsiteY58" fmla="*/ 147595 h 796909"/>
                <a:gd name="connsiteX59" fmla="*/ 3108 w 901670"/>
                <a:gd name="connsiteY59" fmla="*/ 129449 h 796909"/>
                <a:gd name="connsiteX60" fmla="*/ 256717 w 901670"/>
                <a:gd name="connsiteY60" fmla="*/ 0 h 796909"/>
                <a:gd name="connsiteX61" fmla="*/ 313868 w 901670"/>
                <a:gd name="connsiteY61" fmla="*/ 8001 h 796909"/>
                <a:gd name="connsiteX62" fmla="*/ 323012 w 901670"/>
                <a:gd name="connsiteY62" fmla="*/ 24432 h 796909"/>
                <a:gd name="connsiteX63" fmla="*/ 306581 w 901670"/>
                <a:gd name="connsiteY63" fmla="*/ 33578 h 796909"/>
                <a:gd name="connsiteX64" fmla="*/ 256146 w 901670"/>
                <a:gd name="connsiteY64" fmla="*/ 26575 h 796909"/>
                <a:gd name="connsiteX65" fmla="*/ 27540 w 901670"/>
                <a:gd name="connsiteY65" fmla="*/ 142308 h 796909"/>
                <a:gd name="connsiteX66" fmla="*/ 22824 w 901670"/>
                <a:gd name="connsiteY66" fmla="*/ 147308 h 796909"/>
                <a:gd name="connsiteX67" fmla="*/ 4107 w 901670"/>
                <a:gd name="connsiteY67" fmla="*/ 148309 h 796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01670" h="796909">
                  <a:moveTo>
                    <a:pt x="498040" y="790406"/>
                  </a:moveTo>
                  <a:cubicBezTo>
                    <a:pt x="494313" y="784306"/>
                    <a:pt x="496081" y="776351"/>
                    <a:pt x="502039" y="772403"/>
                  </a:cubicBezTo>
                  <a:lnTo>
                    <a:pt x="503755" y="771116"/>
                  </a:lnTo>
                  <a:cubicBezTo>
                    <a:pt x="505040" y="770117"/>
                    <a:pt x="507183" y="768402"/>
                    <a:pt x="509611" y="765972"/>
                  </a:cubicBezTo>
                  <a:cubicBezTo>
                    <a:pt x="516838" y="759035"/>
                    <a:pt x="523218" y="751266"/>
                    <a:pt x="528615" y="742827"/>
                  </a:cubicBezTo>
                  <a:cubicBezTo>
                    <a:pt x="548730" y="709659"/>
                    <a:pt x="558988" y="671449"/>
                    <a:pt x="558190" y="632666"/>
                  </a:cubicBezTo>
                  <a:lnTo>
                    <a:pt x="558190" y="627809"/>
                  </a:lnTo>
                  <a:cubicBezTo>
                    <a:pt x="558190" y="563657"/>
                    <a:pt x="538759" y="520508"/>
                    <a:pt x="515328" y="468643"/>
                  </a:cubicBezTo>
                  <a:cubicBezTo>
                    <a:pt x="483715" y="404578"/>
                    <a:pt x="463322" y="335568"/>
                    <a:pt x="455032" y="264613"/>
                  </a:cubicBezTo>
                  <a:cubicBezTo>
                    <a:pt x="454693" y="257281"/>
                    <a:pt x="460362" y="251064"/>
                    <a:pt x="467692" y="250725"/>
                  </a:cubicBezTo>
                  <a:cubicBezTo>
                    <a:pt x="474225" y="250424"/>
                    <a:pt x="480007" y="254920"/>
                    <a:pt x="481322" y="261325"/>
                  </a:cubicBezTo>
                  <a:cubicBezTo>
                    <a:pt x="489283" y="329773"/>
                    <a:pt x="509005" y="396333"/>
                    <a:pt x="539617" y="458069"/>
                  </a:cubicBezTo>
                  <a:cubicBezTo>
                    <a:pt x="562763" y="509649"/>
                    <a:pt x="584765" y="558085"/>
                    <a:pt x="584622" y="628096"/>
                  </a:cubicBezTo>
                  <a:lnTo>
                    <a:pt x="584622" y="633238"/>
                  </a:lnTo>
                  <a:cubicBezTo>
                    <a:pt x="583052" y="749971"/>
                    <a:pt x="518613" y="793691"/>
                    <a:pt x="516327" y="794833"/>
                  </a:cubicBezTo>
                  <a:cubicBezTo>
                    <a:pt x="510167" y="798751"/>
                    <a:pt x="502000" y="796963"/>
                    <a:pt x="498040" y="790834"/>
                  </a:cubicBezTo>
                  <a:close/>
                  <a:moveTo>
                    <a:pt x="802942" y="586660"/>
                  </a:moveTo>
                  <a:cubicBezTo>
                    <a:pt x="793951" y="586571"/>
                    <a:pt x="785047" y="584876"/>
                    <a:pt x="776651" y="581659"/>
                  </a:cubicBezTo>
                  <a:cubicBezTo>
                    <a:pt x="768256" y="584876"/>
                    <a:pt x="759354" y="586571"/>
                    <a:pt x="750363" y="586660"/>
                  </a:cubicBezTo>
                  <a:cubicBezTo>
                    <a:pt x="724480" y="586489"/>
                    <a:pt x="701272" y="570678"/>
                    <a:pt x="691639" y="546653"/>
                  </a:cubicBezTo>
                  <a:cubicBezTo>
                    <a:pt x="667179" y="536847"/>
                    <a:pt x="651277" y="512996"/>
                    <a:pt x="651634" y="486646"/>
                  </a:cubicBezTo>
                  <a:cubicBezTo>
                    <a:pt x="651720" y="477655"/>
                    <a:pt x="653414" y="468751"/>
                    <a:pt x="656635" y="460355"/>
                  </a:cubicBezTo>
                  <a:cubicBezTo>
                    <a:pt x="653416" y="451959"/>
                    <a:pt x="651723" y="443056"/>
                    <a:pt x="651634" y="434067"/>
                  </a:cubicBezTo>
                  <a:cubicBezTo>
                    <a:pt x="651805" y="408184"/>
                    <a:pt x="667616" y="384976"/>
                    <a:pt x="691639" y="375343"/>
                  </a:cubicBezTo>
                  <a:cubicBezTo>
                    <a:pt x="701317" y="351376"/>
                    <a:pt x="724515" y="335628"/>
                    <a:pt x="750363" y="335479"/>
                  </a:cubicBezTo>
                  <a:cubicBezTo>
                    <a:pt x="759354" y="335567"/>
                    <a:pt x="768258" y="337259"/>
                    <a:pt x="776651" y="340480"/>
                  </a:cubicBezTo>
                  <a:cubicBezTo>
                    <a:pt x="785045" y="337258"/>
                    <a:pt x="793951" y="335563"/>
                    <a:pt x="802942" y="335479"/>
                  </a:cubicBezTo>
                  <a:cubicBezTo>
                    <a:pt x="828790" y="335628"/>
                    <a:pt x="851986" y="351376"/>
                    <a:pt x="861664" y="375343"/>
                  </a:cubicBezTo>
                  <a:cubicBezTo>
                    <a:pt x="885688" y="384976"/>
                    <a:pt x="901500" y="408184"/>
                    <a:pt x="901671" y="434067"/>
                  </a:cubicBezTo>
                  <a:cubicBezTo>
                    <a:pt x="901582" y="443056"/>
                    <a:pt x="899887" y="451959"/>
                    <a:pt x="896670" y="460355"/>
                  </a:cubicBezTo>
                  <a:cubicBezTo>
                    <a:pt x="899887" y="468751"/>
                    <a:pt x="901582" y="477655"/>
                    <a:pt x="901671" y="486646"/>
                  </a:cubicBezTo>
                  <a:cubicBezTo>
                    <a:pt x="901483" y="512480"/>
                    <a:pt x="885750" y="535659"/>
                    <a:pt x="861807" y="545368"/>
                  </a:cubicBezTo>
                  <a:cubicBezTo>
                    <a:pt x="852243" y="569130"/>
                    <a:pt x="829407" y="584878"/>
                    <a:pt x="803800" y="585375"/>
                  </a:cubicBezTo>
                  <a:close/>
                  <a:moveTo>
                    <a:pt x="783938" y="548082"/>
                  </a:moveTo>
                  <a:cubicBezTo>
                    <a:pt x="789849" y="551034"/>
                    <a:pt x="796338" y="552644"/>
                    <a:pt x="802942" y="552798"/>
                  </a:cubicBezTo>
                  <a:cubicBezTo>
                    <a:pt x="817265" y="552554"/>
                    <a:pt x="829498" y="542399"/>
                    <a:pt x="832375" y="528366"/>
                  </a:cubicBezTo>
                  <a:cubicBezTo>
                    <a:pt x="834060" y="523224"/>
                    <a:pt x="838091" y="519193"/>
                    <a:pt x="843233" y="517507"/>
                  </a:cubicBezTo>
                  <a:cubicBezTo>
                    <a:pt x="857854" y="514586"/>
                    <a:pt x="868237" y="501549"/>
                    <a:pt x="867809" y="486646"/>
                  </a:cubicBezTo>
                  <a:cubicBezTo>
                    <a:pt x="867680" y="479991"/>
                    <a:pt x="866069" y="473450"/>
                    <a:pt x="863093" y="467499"/>
                  </a:cubicBezTo>
                  <a:cubicBezTo>
                    <a:pt x="860976" y="462973"/>
                    <a:pt x="860976" y="457740"/>
                    <a:pt x="863093" y="453211"/>
                  </a:cubicBezTo>
                  <a:cubicBezTo>
                    <a:pt x="866056" y="447255"/>
                    <a:pt x="867667" y="440717"/>
                    <a:pt x="867809" y="434067"/>
                  </a:cubicBezTo>
                  <a:cubicBezTo>
                    <a:pt x="867565" y="419744"/>
                    <a:pt x="857409" y="407508"/>
                    <a:pt x="843377" y="404632"/>
                  </a:cubicBezTo>
                  <a:cubicBezTo>
                    <a:pt x="838224" y="402967"/>
                    <a:pt x="834183" y="398928"/>
                    <a:pt x="832518" y="393773"/>
                  </a:cubicBezTo>
                  <a:cubicBezTo>
                    <a:pt x="829642" y="379741"/>
                    <a:pt x="817408" y="369585"/>
                    <a:pt x="803085" y="369341"/>
                  </a:cubicBezTo>
                  <a:cubicBezTo>
                    <a:pt x="796479" y="369490"/>
                    <a:pt x="789990" y="371101"/>
                    <a:pt x="784082" y="374057"/>
                  </a:cubicBezTo>
                  <a:cubicBezTo>
                    <a:pt x="779554" y="376174"/>
                    <a:pt x="774320" y="376174"/>
                    <a:pt x="769794" y="374057"/>
                  </a:cubicBezTo>
                  <a:cubicBezTo>
                    <a:pt x="763841" y="371084"/>
                    <a:pt x="757300" y="369473"/>
                    <a:pt x="750647" y="369341"/>
                  </a:cubicBezTo>
                  <a:cubicBezTo>
                    <a:pt x="736325" y="369585"/>
                    <a:pt x="724091" y="379741"/>
                    <a:pt x="721215" y="393773"/>
                  </a:cubicBezTo>
                  <a:cubicBezTo>
                    <a:pt x="719529" y="398915"/>
                    <a:pt x="715498" y="402947"/>
                    <a:pt x="710356" y="404632"/>
                  </a:cubicBezTo>
                  <a:cubicBezTo>
                    <a:pt x="696323" y="407508"/>
                    <a:pt x="686168" y="419744"/>
                    <a:pt x="685924" y="434067"/>
                  </a:cubicBezTo>
                  <a:cubicBezTo>
                    <a:pt x="686073" y="440671"/>
                    <a:pt x="687684" y="447160"/>
                    <a:pt x="690640" y="453068"/>
                  </a:cubicBezTo>
                  <a:cubicBezTo>
                    <a:pt x="692718" y="457604"/>
                    <a:pt x="692718" y="462820"/>
                    <a:pt x="690640" y="467356"/>
                  </a:cubicBezTo>
                  <a:cubicBezTo>
                    <a:pt x="687665" y="473259"/>
                    <a:pt x="686054" y="479751"/>
                    <a:pt x="685924" y="486359"/>
                  </a:cubicBezTo>
                  <a:cubicBezTo>
                    <a:pt x="685652" y="500928"/>
                    <a:pt x="695698" y="513664"/>
                    <a:pt x="709928" y="516793"/>
                  </a:cubicBezTo>
                  <a:cubicBezTo>
                    <a:pt x="715068" y="518478"/>
                    <a:pt x="719102" y="522510"/>
                    <a:pt x="720787" y="527652"/>
                  </a:cubicBezTo>
                  <a:cubicBezTo>
                    <a:pt x="723663" y="541684"/>
                    <a:pt x="735897" y="551840"/>
                    <a:pt x="750220" y="552084"/>
                  </a:cubicBezTo>
                  <a:cubicBezTo>
                    <a:pt x="756872" y="551946"/>
                    <a:pt x="763409" y="550337"/>
                    <a:pt x="769364" y="547369"/>
                  </a:cubicBezTo>
                  <a:cubicBezTo>
                    <a:pt x="773893" y="545251"/>
                    <a:pt x="779126" y="545251"/>
                    <a:pt x="783654" y="547369"/>
                  </a:cubicBezTo>
                  <a:close/>
                  <a:moveTo>
                    <a:pt x="4107" y="147595"/>
                  </a:moveTo>
                  <a:cubicBezTo>
                    <a:pt x="-957" y="142754"/>
                    <a:pt x="-1394" y="134816"/>
                    <a:pt x="3108" y="129449"/>
                  </a:cubicBezTo>
                  <a:cubicBezTo>
                    <a:pt x="4250" y="129449"/>
                    <a:pt x="117410" y="858"/>
                    <a:pt x="256717" y="0"/>
                  </a:cubicBezTo>
                  <a:cubicBezTo>
                    <a:pt x="276046" y="6"/>
                    <a:pt x="295282" y="2698"/>
                    <a:pt x="313868" y="8001"/>
                  </a:cubicBezTo>
                  <a:cubicBezTo>
                    <a:pt x="320930" y="10014"/>
                    <a:pt x="325025" y="17370"/>
                    <a:pt x="323012" y="24432"/>
                  </a:cubicBezTo>
                  <a:cubicBezTo>
                    <a:pt x="321001" y="31496"/>
                    <a:pt x="313643" y="35589"/>
                    <a:pt x="306581" y="33578"/>
                  </a:cubicBezTo>
                  <a:cubicBezTo>
                    <a:pt x="290182" y="28884"/>
                    <a:pt x="273203" y="26527"/>
                    <a:pt x="256146" y="26575"/>
                  </a:cubicBezTo>
                  <a:cubicBezTo>
                    <a:pt x="148986" y="26575"/>
                    <a:pt x="49258" y="119018"/>
                    <a:pt x="27540" y="142308"/>
                  </a:cubicBezTo>
                  <a:lnTo>
                    <a:pt x="22824" y="147308"/>
                  </a:lnTo>
                  <a:cubicBezTo>
                    <a:pt x="17924" y="152735"/>
                    <a:pt x="9560" y="153181"/>
                    <a:pt x="4107" y="148309"/>
                  </a:cubicBezTo>
                  <a:close/>
                </a:path>
              </a:pathLst>
            </a:custGeom>
            <a:grpFill/>
            <a:ln w="9525" cap="flat">
              <a:solidFill>
                <a:schemeClr val="bg1">
                  <a:lumMod val="65000"/>
                </a:schemeClr>
              </a:solidFill>
              <a:prstDash val="solid"/>
              <a:miter/>
            </a:ln>
          </p:spPr>
          <p:txBody>
            <a:bodyPr rtlCol="0" anchor="ctr"/>
            <a:lstStyle/>
            <a:p>
              <a:endParaRPr lang="zh-CN" altLang="en-US"/>
            </a:p>
          </p:txBody>
        </p:sp>
        <p:sp>
          <p:nvSpPr>
            <p:cNvPr id="9" name="任意多边形: 形状 8">
              <a:extLst>
                <a:ext uri="{FF2B5EF4-FFF2-40B4-BE49-F238E27FC236}">
                  <a16:creationId xmlns:a16="http://schemas.microsoft.com/office/drawing/2014/main" id="{2BC57E54-50E1-7420-6F15-1280B437D109}"/>
                </a:ext>
              </a:extLst>
            </p:cNvPr>
            <p:cNvSpPr/>
            <p:nvPr/>
          </p:nvSpPr>
          <p:spPr>
            <a:xfrm>
              <a:off x="1979796" y="2657578"/>
              <a:ext cx="1136995" cy="910281"/>
            </a:xfrm>
            <a:custGeom>
              <a:avLst/>
              <a:gdLst>
                <a:gd name="connsiteX0" fmla="*/ 17145 w 1136995"/>
                <a:gd name="connsiteY0" fmla="*/ 910282 h 910281"/>
                <a:gd name="connsiteX1" fmla="*/ 4701 w 1136995"/>
                <a:gd name="connsiteY1" fmla="*/ 896201 h 910281"/>
                <a:gd name="connsiteX2" fmla="*/ 4716 w 1136995"/>
                <a:gd name="connsiteY2" fmla="*/ 895994 h 910281"/>
                <a:gd name="connsiteX3" fmla="*/ 4716 w 1136995"/>
                <a:gd name="connsiteY3" fmla="*/ 892564 h 910281"/>
                <a:gd name="connsiteX4" fmla="*/ 0 w 1136995"/>
                <a:gd name="connsiteY4" fmla="*/ 789264 h 910281"/>
                <a:gd name="connsiteX5" fmla="*/ 45722 w 1136995"/>
                <a:gd name="connsiteY5" fmla="*/ 512937 h 910281"/>
                <a:gd name="connsiteX6" fmla="*/ 694248 w 1136995"/>
                <a:gd name="connsiteY6" fmla="*/ 3 h 910281"/>
                <a:gd name="connsiteX7" fmla="*/ 771973 w 1136995"/>
                <a:gd name="connsiteY7" fmla="*/ 7146 h 910281"/>
                <a:gd name="connsiteX8" fmla="*/ 1034869 w 1136995"/>
                <a:gd name="connsiteY8" fmla="*/ 206463 h 910281"/>
                <a:gd name="connsiteX9" fmla="*/ 1136599 w 1136995"/>
                <a:gd name="connsiteY9" fmla="*/ 464644 h 910281"/>
                <a:gd name="connsiteX10" fmla="*/ 1126884 w 1136995"/>
                <a:gd name="connsiteY10" fmla="*/ 480788 h 910281"/>
                <a:gd name="connsiteX11" fmla="*/ 1110738 w 1136995"/>
                <a:gd name="connsiteY11" fmla="*/ 471073 h 910281"/>
                <a:gd name="connsiteX12" fmla="*/ 1012009 w 1136995"/>
                <a:gd name="connsiteY12" fmla="*/ 220320 h 910281"/>
                <a:gd name="connsiteX13" fmla="*/ 767116 w 1136995"/>
                <a:gd name="connsiteY13" fmla="*/ 33294 h 910281"/>
                <a:gd name="connsiteX14" fmla="*/ 694389 w 1136995"/>
                <a:gd name="connsiteY14" fmla="*/ 26721 h 910281"/>
                <a:gd name="connsiteX15" fmla="*/ 71153 w 1136995"/>
                <a:gd name="connsiteY15" fmla="*/ 521080 h 910281"/>
                <a:gd name="connsiteX16" fmla="*/ 26718 w 1136995"/>
                <a:gd name="connsiteY16" fmla="*/ 789406 h 910281"/>
                <a:gd name="connsiteX17" fmla="*/ 31432 w 1136995"/>
                <a:gd name="connsiteY17" fmla="*/ 892707 h 910281"/>
                <a:gd name="connsiteX18" fmla="*/ 31432 w 1136995"/>
                <a:gd name="connsiteY18" fmla="*/ 897851 h 910281"/>
                <a:gd name="connsiteX19" fmla="*/ 18146 w 1136995"/>
                <a:gd name="connsiteY19" fmla="*/ 910282 h 910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36995" h="910281">
                  <a:moveTo>
                    <a:pt x="17145" y="910282"/>
                  </a:moveTo>
                  <a:cubicBezTo>
                    <a:pt x="9821" y="909830"/>
                    <a:pt x="4249" y="903527"/>
                    <a:pt x="4701" y="896201"/>
                  </a:cubicBezTo>
                  <a:cubicBezTo>
                    <a:pt x="4705" y="896132"/>
                    <a:pt x="4710" y="896063"/>
                    <a:pt x="4716" y="895994"/>
                  </a:cubicBezTo>
                  <a:lnTo>
                    <a:pt x="4716" y="892564"/>
                  </a:lnTo>
                  <a:cubicBezTo>
                    <a:pt x="4716" y="878276"/>
                    <a:pt x="0" y="840986"/>
                    <a:pt x="0" y="789264"/>
                  </a:cubicBezTo>
                  <a:cubicBezTo>
                    <a:pt x="292" y="695296"/>
                    <a:pt x="15729" y="601990"/>
                    <a:pt x="45722" y="512937"/>
                  </a:cubicBezTo>
                  <a:cubicBezTo>
                    <a:pt x="146737" y="182172"/>
                    <a:pt x="456212" y="287"/>
                    <a:pt x="694248" y="3"/>
                  </a:cubicBezTo>
                  <a:cubicBezTo>
                    <a:pt x="720324" y="-89"/>
                    <a:pt x="746351" y="2304"/>
                    <a:pt x="771973" y="7146"/>
                  </a:cubicBezTo>
                  <a:cubicBezTo>
                    <a:pt x="895134" y="30864"/>
                    <a:pt x="978861" y="114304"/>
                    <a:pt x="1034869" y="206463"/>
                  </a:cubicBezTo>
                  <a:cubicBezTo>
                    <a:pt x="1081381" y="287008"/>
                    <a:pt x="1115666" y="374019"/>
                    <a:pt x="1136599" y="464644"/>
                  </a:cubicBezTo>
                  <a:cubicBezTo>
                    <a:pt x="1138375" y="471784"/>
                    <a:pt x="1134024" y="479013"/>
                    <a:pt x="1126884" y="480788"/>
                  </a:cubicBezTo>
                  <a:cubicBezTo>
                    <a:pt x="1119742" y="482565"/>
                    <a:pt x="1112514" y="478213"/>
                    <a:pt x="1110738" y="471073"/>
                  </a:cubicBezTo>
                  <a:cubicBezTo>
                    <a:pt x="1090412" y="383066"/>
                    <a:pt x="1057139" y="298561"/>
                    <a:pt x="1012009" y="220320"/>
                  </a:cubicBezTo>
                  <a:cubicBezTo>
                    <a:pt x="958144" y="131879"/>
                    <a:pt x="880560" y="55296"/>
                    <a:pt x="767116" y="33294"/>
                  </a:cubicBezTo>
                  <a:cubicBezTo>
                    <a:pt x="743136" y="28808"/>
                    <a:pt x="718786" y="26607"/>
                    <a:pt x="694389" y="26721"/>
                  </a:cubicBezTo>
                  <a:cubicBezTo>
                    <a:pt x="468928" y="26434"/>
                    <a:pt x="167024" y="201603"/>
                    <a:pt x="71153" y="521080"/>
                  </a:cubicBezTo>
                  <a:cubicBezTo>
                    <a:pt x="41996" y="607547"/>
                    <a:pt x="26992" y="698155"/>
                    <a:pt x="26718" y="789406"/>
                  </a:cubicBezTo>
                  <a:cubicBezTo>
                    <a:pt x="26718" y="839985"/>
                    <a:pt x="31291" y="874277"/>
                    <a:pt x="31432" y="892707"/>
                  </a:cubicBezTo>
                  <a:lnTo>
                    <a:pt x="31432" y="897851"/>
                  </a:lnTo>
                  <a:cubicBezTo>
                    <a:pt x="30980" y="904853"/>
                    <a:pt x="25161" y="910297"/>
                    <a:pt x="18146" y="910282"/>
                  </a:cubicBezTo>
                  <a:close/>
                </a:path>
              </a:pathLst>
            </a:custGeom>
            <a:grpFill/>
            <a:ln w="9525" cap="flat">
              <a:solidFill>
                <a:schemeClr val="bg1">
                  <a:lumMod val="65000"/>
                </a:schemeClr>
              </a:solidFill>
              <a:prstDash val="solid"/>
              <a:miter/>
            </a:ln>
          </p:spPr>
          <p:txBody>
            <a:bodyPr rtlCol="0" anchor="ctr"/>
            <a:lstStyle/>
            <a:p>
              <a:endParaRPr lang="zh-CN" altLang="en-US"/>
            </a:p>
          </p:txBody>
        </p:sp>
        <p:sp>
          <p:nvSpPr>
            <p:cNvPr id="10" name="任意多边形: 形状 9">
              <a:extLst>
                <a:ext uri="{FF2B5EF4-FFF2-40B4-BE49-F238E27FC236}">
                  <a16:creationId xmlns:a16="http://schemas.microsoft.com/office/drawing/2014/main" id="{D5E6D1A2-8361-2897-238E-B969EEA8BB68}"/>
                </a:ext>
              </a:extLst>
            </p:cNvPr>
            <p:cNvSpPr/>
            <p:nvPr/>
          </p:nvSpPr>
          <p:spPr>
            <a:xfrm>
              <a:off x="2730154" y="2987773"/>
              <a:ext cx="360454" cy="263038"/>
            </a:xfrm>
            <a:custGeom>
              <a:avLst/>
              <a:gdLst>
                <a:gd name="connsiteX0" fmla="*/ 12329 w 360454"/>
                <a:gd name="connsiteY0" fmla="*/ 262468 h 263038"/>
                <a:gd name="connsiteX1" fmla="*/ 35 w 360454"/>
                <a:gd name="connsiteY1" fmla="*/ 248255 h 263038"/>
                <a:gd name="connsiteX2" fmla="*/ 41 w 360454"/>
                <a:gd name="connsiteY2" fmla="*/ 248180 h 263038"/>
                <a:gd name="connsiteX3" fmla="*/ 79482 w 360454"/>
                <a:gd name="connsiteY3" fmla="*/ 39006 h 263038"/>
                <a:gd name="connsiteX4" fmla="*/ 157350 w 360454"/>
                <a:gd name="connsiteY4" fmla="*/ 0 h 263038"/>
                <a:gd name="connsiteX5" fmla="*/ 280798 w 360454"/>
                <a:gd name="connsiteY5" fmla="*/ 60009 h 263038"/>
                <a:gd name="connsiteX6" fmla="*/ 357379 w 360454"/>
                <a:gd name="connsiteY6" fmla="*/ 136593 h 263038"/>
                <a:gd name="connsiteX7" fmla="*/ 355666 w 360454"/>
                <a:gd name="connsiteY7" fmla="*/ 155310 h 263038"/>
                <a:gd name="connsiteX8" fmla="*/ 336949 w 360454"/>
                <a:gd name="connsiteY8" fmla="*/ 153594 h 263038"/>
                <a:gd name="connsiteX9" fmla="*/ 263508 w 360454"/>
                <a:gd name="connsiteY9" fmla="*/ 80155 h 263038"/>
                <a:gd name="connsiteX10" fmla="*/ 157492 w 360454"/>
                <a:gd name="connsiteY10" fmla="*/ 26575 h 263038"/>
                <a:gd name="connsiteX11" fmla="*/ 100342 w 360454"/>
                <a:gd name="connsiteY11" fmla="*/ 56722 h 263038"/>
                <a:gd name="connsiteX12" fmla="*/ 28902 w 360454"/>
                <a:gd name="connsiteY12" fmla="*/ 231178 h 263038"/>
                <a:gd name="connsiteX13" fmla="*/ 26616 w 360454"/>
                <a:gd name="connsiteY13" fmla="*/ 250610 h 263038"/>
                <a:gd name="connsiteX14" fmla="*/ 13328 w 360454"/>
                <a:gd name="connsiteY14" fmla="*/ 263039 h 26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0454" h="263038">
                  <a:moveTo>
                    <a:pt x="12329" y="262468"/>
                  </a:moveTo>
                  <a:cubicBezTo>
                    <a:pt x="5008" y="261938"/>
                    <a:pt x="-495" y="255575"/>
                    <a:pt x="35" y="248255"/>
                  </a:cubicBezTo>
                  <a:cubicBezTo>
                    <a:pt x="37" y="248230"/>
                    <a:pt x="39" y="248204"/>
                    <a:pt x="41" y="248180"/>
                  </a:cubicBezTo>
                  <a:cubicBezTo>
                    <a:pt x="41" y="247038"/>
                    <a:pt x="8327" y="122733"/>
                    <a:pt x="79482" y="39006"/>
                  </a:cubicBezTo>
                  <a:cubicBezTo>
                    <a:pt x="98225" y="14924"/>
                    <a:pt x="126839" y="592"/>
                    <a:pt x="157350" y="0"/>
                  </a:cubicBezTo>
                  <a:cubicBezTo>
                    <a:pt x="191640" y="0"/>
                    <a:pt x="231504" y="17431"/>
                    <a:pt x="280798" y="60009"/>
                  </a:cubicBezTo>
                  <a:cubicBezTo>
                    <a:pt x="308333" y="83446"/>
                    <a:pt x="333942" y="109056"/>
                    <a:pt x="357379" y="136593"/>
                  </a:cubicBezTo>
                  <a:cubicBezTo>
                    <a:pt x="362075" y="142233"/>
                    <a:pt x="361306" y="150614"/>
                    <a:pt x="355666" y="155310"/>
                  </a:cubicBezTo>
                  <a:cubicBezTo>
                    <a:pt x="350023" y="160005"/>
                    <a:pt x="341642" y="159237"/>
                    <a:pt x="336949" y="153594"/>
                  </a:cubicBezTo>
                  <a:cubicBezTo>
                    <a:pt x="314459" y="127202"/>
                    <a:pt x="289902" y="102643"/>
                    <a:pt x="263508" y="80155"/>
                  </a:cubicBezTo>
                  <a:cubicBezTo>
                    <a:pt x="216787" y="39577"/>
                    <a:pt x="182067" y="26575"/>
                    <a:pt x="157492" y="26575"/>
                  </a:cubicBezTo>
                  <a:cubicBezTo>
                    <a:pt x="134846" y="27401"/>
                    <a:pt x="113809" y="38498"/>
                    <a:pt x="100342" y="56722"/>
                  </a:cubicBezTo>
                  <a:cubicBezTo>
                    <a:pt x="52477" y="112161"/>
                    <a:pt x="34761" y="194029"/>
                    <a:pt x="28902" y="231178"/>
                  </a:cubicBezTo>
                  <a:cubicBezTo>
                    <a:pt x="27044" y="243466"/>
                    <a:pt x="26616" y="250610"/>
                    <a:pt x="26616" y="250610"/>
                  </a:cubicBezTo>
                  <a:cubicBezTo>
                    <a:pt x="26164" y="257610"/>
                    <a:pt x="20345" y="263054"/>
                    <a:pt x="13328" y="263039"/>
                  </a:cubicBezTo>
                  <a:close/>
                </a:path>
              </a:pathLst>
            </a:custGeom>
            <a:grpFill/>
            <a:ln w="9525" cap="flat">
              <a:solidFill>
                <a:schemeClr val="bg1">
                  <a:lumMod val="65000"/>
                </a:schemeClr>
              </a:solidFill>
              <a:prstDash val="solid"/>
              <a:miter/>
            </a:ln>
          </p:spPr>
          <p:txBody>
            <a:bodyPr rtlCol="0" anchor="ctr"/>
            <a:lstStyle/>
            <a:p>
              <a:endParaRPr lang="zh-CN" altLang="en-US"/>
            </a:p>
          </p:txBody>
        </p:sp>
      </p:grpSp>
      <p:grpSp>
        <p:nvGrpSpPr>
          <p:cNvPr id="21" name="组合 20">
            <a:extLst>
              <a:ext uri="{FF2B5EF4-FFF2-40B4-BE49-F238E27FC236}">
                <a16:creationId xmlns:a16="http://schemas.microsoft.com/office/drawing/2014/main" id="{A5B85659-CCE3-FF8F-8FD4-8B4AA404031D}"/>
              </a:ext>
            </a:extLst>
          </p:cNvPr>
          <p:cNvGrpSpPr/>
          <p:nvPr/>
        </p:nvGrpSpPr>
        <p:grpSpPr>
          <a:xfrm>
            <a:off x="2819594" y="1620056"/>
            <a:ext cx="1161782" cy="950264"/>
            <a:chOff x="1856920" y="2657578"/>
            <a:chExt cx="1396066" cy="1141891"/>
          </a:xfrm>
          <a:solidFill>
            <a:srgbClr val="00B050"/>
          </a:solidFill>
        </p:grpSpPr>
        <p:sp>
          <p:nvSpPr>
            <p:cNvPr id="24" name="任意多边形: 形状 23">
              <a:extLst>
                <a:ext uri="{FF2B5EF4-FFF2-40B4-BE49-F238E27FC236}">
                  <a16:creationId xmlns:a16="http://schemas.microsoft.com/office/drawing/2014/main" id="{E0830409-615B-0C63-C21A-9D663B7D0F4C}"/>
                </a:ext>
              </a:extLst>
            </p:cNvPr>
            <p:cNvSpPr/>
            <p:nvPr/>
          </p:nvSpPr>
          <p:spPr>
            <a:xfrm>
              <a:off x="1856920" y="3508185"/>
              <a:ext cx="1139171" cy="291284"/>
            </a:xfrm>
            <a:custGeom>
              <a:avLst/>
              <a:gdLst>
                <a:gd name="connsiteX0" fmla="*/ 1008724 w 1139171"/>
                <a:gd name="connsiteY0" fmla="*/ 291138 h 291284"/>
                <a:gd name="connsiteX1" fmla="*/ 980149 w 1139171"/>
                <a:gd name="connsiteY1" fmla="*/ 288281 h 291284"/>
                <a:gd name="connsiteX2" fmla="*/ 973861 w 1139171"/>
                <a:gd name="connsiteY2" fmla="*/ 285137 h 291284"/>
                <a:gd name="connsiteX3" fmla="*/ 970575 w 1139171"/>
                <a:gd name="connsiteY3" fmla="*/ 283565 h 291284"/>
                <a:gd name="connsiteX4" fmla="*/ 958715 w 1139171"/>
                <a:gd name="connsiteY4" fmla="*/ 280136 h 291284"/>
                <a:gd name="connsiteX5" fmla="*/ 916567 w 1139171"/>
                <a:gd name="connsiteY5" fmla="*/ 272992 h 291284"/>
                <a:gd name="connsiteX6" fmla="*/ 775261 w 1139171"/>
                <a:gd name="connsiteY6" fmla="*/ 261706 h 291284"/>
                <a:gd name="connsiteX7" fmla="*/ 772260 w 1139171"/>
                <a:gd name="connsiteY7" fmla="*/ 261706 h 291284"/>
                <a:gd name="connsiteX8" fmla="*/ 636668 w 1139171"/>
                <a:gd name="connsiteY8" fmla="*/ 249989 h 291284"/>
                <a:gd name="connsiteX9" fmla="*/ 570086 w 1139171"/>
                <a:gd name="connsiteY9" fmla="*/ 251846 h 291284"/>
                <a:gd name="connsiteX10" fmla="*/ 568657 w 1139171"/>
                <a:gd name="connsiteY10" fmla="*/ 251846 h 291284"/>
                <a:gd name="connsiteX11" fmla="*/ 502219 w 1139171"/>
                <a:gd name="connsiteY11" fmla="*/ 249989 h 291284"/>
                <a:gd name="connsiteX12" fmla="*/ 366484 w 1139171"/>
                <a:gd name="connsiteY12" fmla="*/ 261706 h 291284"/>
                <a:gd name="connsiteX13" fmla="*/ 363483 w 1139171"/>
                <a:gd name="connsiteY13" fmla="*/ 261706 h 291284"/>
                <a:gd name="connsiteX14" fmla="*/ 184314 w 1139171"/>
                <a:gd name="connsiteY14" fmla="*/ 279708 h 291284"/>
                <a:gd name="connsiteX15" fmla="*/ 165597 w 1139171"/>
                <a:gd name="connsiteY15" fmla="*/ 285566 h 291284"/>
                <a:gd name="connsiteX16" fmla="*/ 159596 w 1139171"/>
                <a:gd name="connsiteY16" fmla="*/ 288424 h 291284"/>
                <a:gd name="connsiteX17" fmla="*/ 131021 w 1139171"/>
                <a:gd name="connsiteY17" fmla="*/ 291282 h 291284"/>
                <a:gd name="connsiteX18" fmla="*/ 4145 w 1139171"/>
                <a:gd name="connsiteY18" fmla="*/ 198552 h 291284"/>
                <a:gd name="connsiteX19" fmla="*/ 0 w 1139171"/>
                <a:gd name="connsiteY19" fmla="*/ 167834 h 291284"/>
                <a:gd name="connsiteX20" fmla="*/ 106302 w 1139171"/>
                <a:gd name="connsiteY20" fmla="*/ 42672 h 291284"/>
                <a:gd name="connsiteX21" fmla="*/ 134877 w 1139171"/>
                <a:gd name="connsiteY21" fmla="*/ 33956 h 291284"/>
                <a:gd name="connsiteX22" fmla="*/ 184314 w 1139171"/>
                <a:gd name="connsiteY22" fmla="*/ 26241 h 291284"/>
                <a:gd name="connsiteX23" fmla="*/ 334908 w 1139171"/>
                <a:gd name="connsiteY23" fmla="*/ 14524 h 291284"/>
                <a:gd name="connsiteX24" fmla="*/ 484644 w 1139171"/>
                <a:gd name="connsiteY24" fmla="*/ 237 h 291284"/>
                <a:gd name="connsiteX25" fmla="*/ 568801 w 1139171"/>
                <a:gd name="connsiteY25" fmla="*/ 2667 h 291284"/>
                <a:gd name="connsiteX26" fmla="*/ 652956 w 1139171"/>
                <a:gd name="connsiteY26" fmla="*/ 237 h 291284"/>
                <a:gd name="connsiteX27" fmla="*/ 802693 w 1139171"/>
                <a:gd name="connsiteY27" fmla="*/ 14524 h 291284"/>
                <a:gd name="connsiteX28" fmla="*/ 953001 w 1139171"/>
                <a:gd name="connsiteY28" fmla="*/ 26241 h 291284"/>
                <a:gd name="connsiteX29" fmla="*/ 1032869 w 1139171"/>
                <a:gd name="connsiteY29" fmla="*/ 42672 h 291284"/>
                <a:gd name="connsiteX30" fmla="*/ 1139172 w 1139171"/>
                <a:gd name="connsiteY30" fmla="*/ 167834 h 291284"/>
                <a:gd name="connsiteX31" fmla="*/ 1135313 w 1139171"/>
                <a:gd name="connsiteY31" fmla="*/ 197981 h 291284"/>
                <a:gd name="connsiteX32" fmla="*/ 1008724 w 1139171"/>
                <a:gd name="connsiteY32" fmla="*/ 291138 h 291284"/>
                <a:gd name="connsiteX33" fmla="*/ 1008724 w 1139171"/>
                <a:gd name="connsiteY33" fmla="*/ 264563 h 291284"/>
                <a:gd name="connsiteX34" fmla="*/ 1108738 w 1139171"/>
                <a:gd name="connsiteY34" fmla="*/ 190981 h 291284"/>
                <a:gd name="connsiteX35" fmla="*/ 1111739 w 1139171"/>
                <a:gd name="connsiteY35" fmla="*/ 167834 h 291284"/>
                <a:gd name="connsiteX36" fmla="*/ 1024583 w 1139171"/>
                <a:gd name="connsiteY36" fmla="*/ 67820 h 291284"/>
                <a:gd name="connsiteX37" fmla="*/ 1021298 w 1139171"/>
                <a:gd name="connsiteY37" fmla="*/ 66532 h 291284"/>
                <a:gd name="connsiteX38" fmla="*/ 949858 w 1139171"/>
                <a:gd name="connsiteY38" fmla="*/ 52245 h 291284"/>
                <a:gd name="connsiteX39" fmla="*/ 799977 w 1139171"/>
                <a:gd name="connsiteY39" fmla="*/ 40672 h 291284"/>
                <a:gd name="connsiteX40" fmla="*/ 796976 w 1139171"/>
                <a:gd name="connsiteY40" fmla="*/ 40672 h 291284"/>
                <a:gd name="connsiteX41" fmla="*/ 652956 w 1139171"/>
                <a:gd name="connsiteY41" fmla="*/ 26384 h 291284"/>
                <a:gd name="connsiteX42" fmla="*/ 569515 w 1139171"/>
                <a:gd name="connsiteY42" fmla="*/ 28814 h 291284"/>
                <a:gd name="connsiteX43" fmla="*/ 568086 w 1139171"/>
                <a:gd name="connsiteY43" fmla="*/ 28814 h 291284"/>
                <a:gd name="connsiteX44" fmla="*/ 484644 w 1139171"/>
                <a:gd name="connsiteY44" fmla="*/ 26384 h 291284"/>
                <a:gd name="connsiteX45" fmla="*/ 340623 w 1139171"/>
                <a:gd name="connsiteY45" fmla="*/ 40672 h 291284"/>
                <a:gd name="connsiteX46" fmla="*/ 337622 w 1139171"/>
                <a:gd name="connsiteY46" fmla="*/ 40672 h 291284"/>
                <a:gd name="connsiteX47" fmla="*/ 140308 w 1139171"/>
                <a:gd name="connsiteY47" fmla="*/ 59675 h 291284"/>
                <a:gd name="connsiteX48" fmla="*/ 117161 w 1139171"/>
                <a:gd name="connsiteY48" fmla="*/ 66676 h 291284"/>
                <a:gd name="connsiteX49" fmla="*/ 113589 w 1139171"/>
                <a:gd name="connsiteY49" fmla="*/ 68104 h 291284"/>
                <a:gd name="connsiteX50" fmla="*/ 26434 w 1139171"/>
                <a:gd name="connsiteY50" fmla="*/ 168119 h 291284"/>
                <a:gd name="connsiteX51" fmla="*/ 29434 w 1139171"/>
                <a:gd name="connsiteY51" fmla="*/ 191124 h 291284"/>
                <a:gd name="connsiteX52" fmla="*/ 130878 w 1139171"/>
                <a:gd name="connsiteY52" fmla="*/ 264848 h 291284"/>
                <a:gd name="connsiteX53" fmla="*/ 151167 w 1139171"/>
                <a:gd name="connsiteY53" fmla="*/ 262991 h 291284"/>
                <a:gd name="connsiteX54" fmla="*/ 174741 w 1139171"/>
                <a:gd name="connsiteY54" fmla="*/ 254562 h 291284"/>
                <a:gd name="connsiteX55" fmla="*/ 219605 w 1139171"/>
                <a:gd name="connsiteY55" fmla="*/ 246988 h 291284"/>
                <a:gd name="connsiteX56" fmla="*/ 361055 w 1139171"/>
                <a:gd name="connsiteY56" fmla="*/ 235702 h 291284"/>
                <a:gd name="connsiteX57" fmla="*/ 502933 w 1139171"/>
                <a:gd name="connsiteY57" fmla="*/ 222556 h 291284"/>
                <a:gd name="connsiteX58" fmla="*/ 570086 w 1139171"/>
                <a:gd name="connsiteY58" fmla="*/ 224413 h 291284"/>
                <a:gd name="connsiteX59" fmla="*/ 637383 w 1139171"/>
                <a:gd name="connsiteY59" fmla="*/ 222556 h 291284"/>
                <a:gd name="connsiteX60" fmla="*/ 778689 w 1139171"/>
                <a:gd name="connsiteY60" fmla="*/ 234844 h 291284"/>
                <a:gd name="connsiteX61" fmla="*/ 965431 w 1139171"/>
                <a:gd name="connsiteY61" fmla="*/ 253989 h 291284"/>
                <a:gd name="connsiteX62" fmla="*/ 988721 w 1139171"/>
                <a:gd name="connsiteY62" fmla="*/ 262420 h 291284"/>
                <a:gd name="connsiteX63" fmla="*/ 1008724 w 1139171"/>
                <a:gd name="connsiteY63" fmla="*/ 264563 h 291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139171" h="291284">
                  <a:moveTo>
                    <a:pt x="1008724" y="291138"/>
                  </a:moveTo>
                  <a:cubicBezTo>
                    <a:pt x="999124" y="291183"/>
                    <a:pt x="989547" y="290225"/>
                    <a:pt x="980149" y="288281"/>
                  </a:cubicBezTo>
                  <a:cubicBezTo>
                    <a:pt x="977806" y="287823"/>
                    <a:pt x="975632" y="286737"/>
                    <a:pt x="973861" y="285137"/>
                  </a:cubicBezTo>
                  <a:lnTo>
                    <a:pt x="970575" y="283565"/>
                  </a:lnTo>
                  <a:cubicBezTo>
                    <a:pt x="966694" y="282188"/>
                    <a:pt x="962734" y="281042"/>
                    <a:pt x="958715" y="280136"/>
                  </a:cubicBezTo>
                  <a:cubicBezTo>
                    <a:pt x="948571" y="277708"/>
                    <a:pt x="934140" y="275279"/>
                    <a:pt x="916567" y="272992"/>
                  </a:cubicBezTo>
                  <a:cubicBezTo>
                    <a:pt x="881276" y="268420"/>
                    <a:pt x="832840" y="264420"/>
                    <a:pt x="775261" y="261706"/>
                  </a:cubicBezTo>
                  <a:lnTo>
                    <a:pt x="772260" y="261706"/>
                  </a:lnTo>
                  <a:cubicBezTo>
                    <a:pt x="727654" y="252655"/>
                    <a:pt x="682163" y="248726"/>
                    <a:pt x="636668" y="249989"/>
                  </a:cubicBezTo>
                  <a:cubicBezTo>
                    <a:pt x="615094" y="249989"/>
                    <a:pt x="592518" y="249989"/>
                    <a:pt x="570086" y="251846"/>
                  </a:cubicBezTo>
                  <a:lnTo>
                    <a:pt x="568657" y="251846"/>
                  </a:lnTo>
                  <a:cubicBezTo>
                    <a:pt x="546225" y="250560"/>
                    <a:pt x="523793" y="249989"/>
                    <a:pt x="502219" y="249989"/>
                  </a:cubicBezTo>
                  <a:cubicBezTo>
                    <a:pt x="456675" y="248718"/>
                    <a:pt x="411136" y="252649"/>
                    <a:pt x="366484" y="261706"/>
                  </a:cubicBezTo>
                  <a:lnTo>
                    <a:pt x="363483" y="261706"/>
                  </a:lnTo>
                  <a:cubicBezTo>
                    <a:pt x="303410" y="263460"/>
                    <a:pt x="243537" y="269476"/>
                    <a:pt x="184314" y="279708"/>
                  </a:cubicBezTo>
                  <a:cubicBezTo>
                    <a:pt x="177840" y="280808"/>
                    <a:pt x="171543" y="282780"/>
                    <a:pt x="165597" y="285566"/>
                  </a:cubicBezTo>
                  <a:cubicBezTo>
                    <a:pt x="163867" y="287006"/>
                    <a:pt x="161804" y="287989"/>
                    <a:pt x="159596" y="288424"/>
                  </a:cubicBezTo>
                  <a:cubicBezTo>
                    <a:pt x="150195" y="290361"/>
                    <a:pt x="140618" y="291319"/>
                    <a:pt x="131021" y="291282"/>
                  </a:cubicBezTo>
                  <a:cubicBezTo>
                    <a:pt x="72918" y="291696"/>
                    <a:pt x="21390" y="254037"/>
                    <a:pt x="4145" y="198552"/>
                  </a:cubicBezTo>
                  <a:cubicBezTo>
                    <a:pt x="1446" y="188534"/>
                    <a:pt x="54" y="178209"/>
                    <a:pt x="0" y="167834"/>
                  </a:cubicBezTo>
                  <a:cubicBezTo>
                    <a:pt x="2431" y="106630"/>
                    <a:pt x="46300" y="54980"/>
                    <a:pt x="106302" y="42672"/>
                  </a:cubicBezTo>
                  <a:cubicBezTo>
                    <a:pt x="115450" y="38649"/>
                    <a:pt x="125042" y="35723"/>
                    <a:pt x="134877" y="33956"/>
                  </a:cubicBezTo>
                  <a:cubicBezTo>
                    <a:pt x="148166" y="31098"/>
                    <a:pt x="164596" y="28527"/>
                    <a:pt x="184314" y="26241"/>
                  </a:cubicBezTo>
                  <a:cubicBezTo>
                    <a:pt x="223177" y="21527"/>
                    <a:pt x="274471" y="17525"/>
                    <a:pt x="334908" y="14524"/>
                  </a:cubicBezTo>
                  <a:cubicBezTo>
                    <a:pt x="384045" y="3638"/>
                    <a:pt x="434336" y="-1162"/>
                    <a:pt x="484644" y="237"/>
                  </a:cubicBezTo>
                  <a:cubicBezTo>
                    <a:pt x="511362" y="237"/>
                    <a:pt x="539509" y="1095"/>
                    <a:pt x="568801" y="2667"/>
                  </a:cubicBezTo>
                  <a:cubicBezTo>
                    <a:pt x="597376" y="1095"/>
                    <a:pt x="625952" y="237"/>
                    <a:pt x="652956" y="237"/>
                  </a:cubicBezTo>
                  <a:cubicBezTo>
                    <a:pt x="703265" y="-1151"/>
                    <a:pt x="753554" y="3647"/>
                    <a:pt x="802693" y="14524"/>
                  </a:cubicBezTo>
                  <a:cubicBezTo>
                    <a:pt x="862844" y="17382"/>
                    <a:pt x="913994" y="21384"/>
                    <a:pt x="953001" y="26241"/>
                  </a:cubicBezTo>
                  <a:cubicBezTo>
                    <a:pt x="980242" y="28098"/>
                    <a:pt x="1007109" y="33625"/>
                    <a:pt x="1032869" y="42672"/>
                  </a:cubicBezTo>
                  <a:cubicBezTo>
                    <a:pt x="1092845" y="55026"/>
                    <a:pt x="1136690" y="106651"/>
                    <a:pt x="1139172" y="167834"/>
                  </a:cubicBezTo>
                  <a:cubicBezTo>
                    <a:pt x="1139166" y="178007"/>
                    <a:pt x="1137869" y="188136"/>
                    <a:pt x="1135313" y="197981"/>
                  </a:cubicBezTo>
                  <a:cubicBezTo>
                    <a:pt x="1118373" y="253619"/>
                    <a:pt x="1066882" y="291510"/>
                    <a:pt x="1008724" y="291138"/>
                  </a:cubicBezTo>
                  <a:close/>
                  <a:moveTo>
                    <a:pt x="1008724" y="264563"/>
                  </a:moveTo>
                  <a:cubicBezTo>
                    <a:pt x="1054605" y="264665"/>
                    <a:pt x="1095182" y="234812"/>
                    <a:pt x="1108738" y="190981"/>
                  </a:cubicBezTo>
                  <a:cubicBezTo>
                    <a:pt x="1110697" y="183420"/>
                    <a:pt x="1111703" y="175644"/>
                    <a:pt x="1111739" y="167834"/>
                  </a:cubicBezTo>
                  <a:cubicBezTo>
                    <a:pt x="1111739" y="120683"/>
                    <a:pt x="1073734" y="79250"/>
                    <a:pt x="1024583" y="67820"/>
                  </a:cubicBezTo>
                  <a:lnTo>
                    <a:pt x="1021298" y="66532"/>
                  </a:lnTo>
                  <a:cubicBezTo>
                    <a:pt x="998196" y="58723"/>
                    <a:pt x="974186" y="53919"/>
                    <a:pt x="949858" y="52245"/>
                  </a:cubicBezTo>
                  <a:cubicBezTo>
                    <a:pt x="911424" y="47531"/>
                    <a:pt x="860273" y="43529"/>
                    <a:pt x="799977" y="40672"/>
                  </a:cubicBezTo>
                  <a:lnTo>
                    <a:pt x="796976" y="40672"/>
                  </a:lnTo>
                  <a:cubicBezTo>
                    <a:pt x="749750" y="29950"/>
                    <a:pt x="701369" y="25151"/>
                    <a:pt x="652956" y="26384"/>
                  </a:cubicBezTo>
                  <a:cubicBezTo>
                    <a:pt x="626667" y="26384"/>
                    <a:pt x="598520" y="27242"/>
                    <a:pt x="569515" y="28814"/>
                  </a:cubicBezTo>
                  <a:lnTo>
                    <a:pt x="568086" y="28814"/>
                  </a:lnTo>
                  <a:cubicBezTo>
                    <a:pt x="539509" y="27242"/>
                    <a:pt x="510934" y="26384"/>
                    <a:pt x="484644" y="26384"/>
                  </a:cubicBezTo>
                  <a:cubicBezTo>
                    <a:pt x="436230" y="25156"/>
                    <a:pt x="387852" y="29956"/>
                    <a:pt x="340623" y="40672"/>
                  </a:cubicBezTo>
                  <a:lnTo>
                    <a:pt x="337622" y="40672"/>
                  </a:lnTo>
                  <a:cubicBezTo>
                    <a:pt x="271494" y="42506"/>
                    <a:pt x="205571" y="48855"/>
                    <a:pt x="140308" y="59675"/>
                  </a:cubicBezTo>
                  <a:cubicBezTo>
                    <a:pt x="132332" y="61041"/>
                    <a:pt x="124556" y="63392"/>
                    <a:pt x="117161" y="66676"/>
                  </a:cubicBezTo>
                  <a:lnTo>
                    <a:pt x="113589" y="68104"/>
                  </a:lnTo>
                  <a:cubicBezTo>
                    <a:pt x="64439" y="79107"/>
                    <a:pt x="26290" y="120540"/>
                    <a:pt x="26434" y="168119"/>
                  </a:cubicBezTo>
                  <a:cubicBezTo>
                    <a:pt x="26482" y="175882"/>
                    <a:pt x="27489" y="183608"/>
                    <a:pt x="29434" y="191124"/>
                  </a:cubicBezTo>
                  <a:cubicBezTo>
                    <a:pt x="43333" y="235350"/>
                    <a:pt x="84521" y="265283"/>
                    <a:pt x="130878" y="264848"/>
                  </a:cubicBezTo>
                  <a:cubicBezTo>
                    <a:pt x="137683" y="264842"/>
                    <a:pt x="144473" y="264221"/>
                    <a:pt x="151167" y="262991"/>
                  </a:cubicBezTo>
                  <a:cubicBezTo>
                    <a:pt x="158534" y="258962"/>
                    <a:pt x="166488" y="256117"/>
                    <a:pt x="174741" y="254562"/>
                  </a:cubicBezTo>
                  <a:cubicBezTo>
                    <a:pt x="186457" y="251846"/>
                    <a:pt x="201459" y="249275"/>
                    <a:pt x="219605" y="246988"/>
                  </a:cubicBezTo>
                  <a:cubicBezTo>
                    <a:pt x="255610" y="242274"/>
                    <a:pt x="304047" y="238416"/>
                    <a:pt x="361055" y="235702"/>
                  </a:cubicBezTo>
                  <a:cubicBezTo>
                    <a:pt x="407696" y="225957"/>
                    <a:pt x="455295" y="221548"/>
                    <a:pt x="502933" y="222556"/>
                  </a:cubicBezTo>
                  <a:cubicBezTo>
                    <a:pt x="524794" y="222556"/>
                    <a:pt x="547369" y="222556"/>
                    <a:pt x="570086" y="224413"/>
                  </a:cubicBezTo>
                  <a:cubicBezTo>
                    <a:pt x="592805" y="223128"/>
                    <a:pt x="615522" y="222556"/>
                    <a:pt x="637383" y="222556"/>
                  </a:cubicBezTo>
                  <a:cubicBezTo>
                    <a:pt x="684797" y="221301"/>
                    <a:pt x="732203" y="225423"/>
                    <a:pt x="778689" y="234844"/>
                  </a:cubicBezTo>
                  <a:cubicBezTo>
                    <a:pt x="841337" y="236394"/>
                    <a:pt x="903772" y="242795"/>
                    <a:pt x="965431" y="253989"/>
                  </a:cubicBezTo>
                  <a:cubicBezTo>
                    <a:pt x="973598" y="255527"/>
                    <a:pt x="981462" y="258374"/>
                    <a:pt x="988721" y="262420"/>
                  </a:cubicBezTo>
                  <a:cubicBezTo>
                    <a:pt x="995310" y="263730"/>
                    <a:pt x="1002006" y="264448"/>
                    <a:pt x="1008724" y="264563"/>
                  </a:cubicBezTo>
                  <a:close/>
                </a:path>
              </a:pathLst>
            </a:custGeom>
            <a:grpFill/>
            <a:ln w="9525" cap="flat">
              <a:solidFill>
                <a:srgbClr val="00B050"/>
              </a:solidFill>
              <a:prstDash val="solid"/>
              <a:miter/>
            </a:ln>
          </p:spPr>
          <p:txBody>
            <a:bodyPr rtlCol="0" anchor="ctr"/>
            <a:lstStyle/>
            <a:p>
              <a:endParaRPr lang="zh-CN" altLang="en-US"/>
            </a:p>
          </p:txBody>
        </p:sp>
        <p:sp>
          <p:nvSpPr>
            <p:cNvPr id="25" name="任意多边形: 形状 24">
              <a:extLst>
                <a:ext uri="{FF2B5EF4-FFF2-40B4-BE49-F238E27FC236}">
                  <a16:creationId xmlns:a16="http://schemas.microsoft.com/office/drawing/2014/main" id="{418F9B25-99E2-E0EB-69D8-E24155029607}"/>
                </a:ext>
              </a:extLst>
            </p:cNvPr>
            <p:cNvSpPr/>
            <p:nvPr/>
          </p:nvSpPr>
          <p:spPr>
            <a:xfrm>
              <a:off x="2351316" y="2772597"/>
              <a:ext cx="901670" cy="796909"/>
            </a:xfrm>
            <a:custGeom>
              <a:avLst/>
              <a:gdLst>
                <a:gd name="connsiteX0" fmla="*/ 498040 w 901670"/>
                <a:gd name="connsiteY0" fmla="*/ 790406 h 796909"/>
                <a:gd name="connsiteX1" fmla="*/ 502039 w 901670"/>
                <a:gd name="connsiteY1" fmla="*/ 772403 h 796909"/>
                <a:gd name="connsiteX2" fmla="*/ 503755 w 901670"/>
                <a:gd name="connsiteY2" fmla="*/ 771116 h 796909"/>
                <a:gd name="connsiteX3" fmla="*/ 509611 w 901670"/>
                <a:gd name="connsiteY3" fmla="*/ 765972 h 796909"/>
                <a:gd name="connsiteX4" fmla="*/ 528615 w 901670"/>
                <a:gd name="connsiteY4" fmla="*/ 742827 h 796909"/>
                <a:gd name="connsiteX5" fmla="*/ 558190 w 901670"/>
                <a:gd name="connsiteY5" fmla="*/ 632666 h 796909"/>
                <a:gd name="connsiteX6" fmla="*/ 558190 w 901670"/>
                <a:gd name="connsiteY6" fmla="*/ 627809 h 796909"/>
                <a:gd name="connsiteX7" fmla="*/ 515328 w 901670"/>
                <a:gd name="connsiteY7" fmla="*/ 468643 h 796909"/>
                <a:gd name="connsiteX8" fmla="*/ 455032 w 901670"/>
                <a:gd name="connsiteY8" fmla="*/ 264613 h 796909"/>
                <a:gd name="connsiteX9" fmla="*/ 467692 w 901670"/>
                <a:gd name="connsiteY9" fmla="*/ 250725 h 796909"/>
                <a:gd name="connsiteX10" fmla="*/ 481322 w 901670"/>
                <a:gd name="connsiteY10" fmla="*/ 261325 h 796909"/>
                <a:gd name="connsiteX11" fmla="*/ 539617 w 901670"/>
                <a:gd name="connsiteY11" fmla="*/ 458069 h 796909"/>
                <a:gd name="connsiteX12" fmla="*/ 584622 w 901670"/>
                <a:gd name="connsiteY12" fmla="*/ 628096 h 796909"/>
                <a:gd name="connsiteX13" fmla="*/ 584622 w 901670"/>
                <a:gd name="connsiteY13" fmla="*/ 633238 h 796909"/>
                <a:gd name="connsiteX14" fmla="*/ 516327 w 901670"/>
                <a:gd name="connsiteY14" fmla="*/ 794833 h 796909"/>
                <a:gd name="connsiteX15" fmla="*/ 498040 w 901670"/>
                <a:gd name="connsiteY15" fmla="*/ 790834 h 796909"/>
                <a:gd name="connsiteX16" fmla="*/ 802942 w 901670"/>
                <a:gd name="connsiteY16" fmla="*/ 586660 h 796909"/>
                <a:gd name="connsiteX17" fmla="*/ 776651 w 901670"/>
                <a:gd name="connsiteY17" fmla="*/ 581659 h 796909"/>
                <a:gd name="connsiteX18" fmla="*/ 750363 w 901670"/>
                <a:gd name="connsiteY18" fmla="*/ 586660 h 796909"/>
                <a:gd name="connsiteX19" fmla="*/ 691639 w 901670"/>
                <a:gd name="connsiteY19" fmla="*/ 546653 h 796909"/>
                <a:gd name="connsiteX20" fmla="*/ 651634 w 901670"/>
                <a:gd name="connsiteY20" fmla="*/ 486646 h 796909"/>
                <a:gd name="connsiteX21" fmla="*/ 656635 w 901670"/>
                <a:gd name="connsiteY21" fmla="*/ 460355 h 796909"/>
                <a:gd name="connsiteX22" fmla="*/ 651634 w 901670"/>
                <a:gd name="connsiteY22" fmla="*/ 434067 h 796909"/>
                <a:gd name="connsiteX23" fmla="*/ 691639 w 901670"/>
                <a:gd name="connsiteY23" fmla="*/ 375343 h 796909"/>
                <a:gd name="connsiteX24" fmla="*/ 750363 w 901670"/>
                <a:gd name="connsiteY24" fmla="*/ 335479 h 796909"/>
                <a:gd name="connsiteX25" fmla="*/ 776651 w 901670"/>
                <a:gd name="connsiteY25" fmla="*/ 340480 h 796909"/>
                <a:gd name="connsiteX26" fmla="*/ 802942 w 901670"/>
                <a:gd name="connsiteY26" fmla="*/ 335479 h 796909"/>
                <a:gd name="connsiteX27" fmla="*/ 861664 w 901670"/>
                <a:gd name="connsiteY27" fmla="*/ 375343 h 796909"/>
                <a:gd name="connsiteX28" fmla="*/ 901671 w 901670"/>
                <a:gd name="connsiteY28" fmla="*/ 434067 h 796909"/>
                <a:gd name="connsiteX29" fmla="*/ 896670 w 901670"/>
                <a:gd name="connsiteY29" fmla="*/ 460355 h 796909"/>
                <a:gd name="connsiteX30" fmla="*/ 901671 w 901670"/>
                <a:gd name="connsiteY30" fmla="*/ 486646 h 796909"/>
                <a:gd name="connsiteX31" fmla="*/ 861807 w 901670"/>
                <a:gd name="connsiteY31" fmla="*/ 545368 h 796909"/>
                <a:gd name="connsiteX32" fmla="*/ 803800 w 901670"/>
                <a:gd name="connsiteY32" fmla="*/ 585375 h 796909"/>
                <a:gd name="connsiteX33" fmla="*/ 783938 w 901670"/>
                <a:gd name="connsiteY33" fmla="*/ 548082 h 796909"/>
                <a:gd name="connsiteX34" fmla="*/ 802942 w 901670"/>
                <a:gd name="connsiteY34" fmla="*/ 552798 h 796909"/>
                <a:gd name="connsiteX35" fmla="*/ 832375 w 901670"/>
                <a:gd name="connsiteY35" fmla="*/ 528366 h 796909"/>
                <a:gd name="connsiteX36" fmla="*/ 843233 w 901670"/>
                <a:gd name="connsiteY36" fmla="*/ 517507 h 796909"/>
                <a:gd name="connsiteX37" fmla="*/ 867809 w 901670"/>
                <a:gd name="connsiteY37" fmla="*/ 486646 h 796909"/>
                <a:gd name="connsiteX38" fmla="*/ 863093 w 901670"/>
                <a:gd name="connsiteY38" fmla="*/ 467499 h 796909"/>
                <a:gd name="connsiteX39" fmla="*/ 863093 w 901670"/>
                <a:gd name="connsiteY39" fmla="*/ 453211 h 796909"/>
                <a:gd name="connsiteX40" fmla="*/ 867809 w 901670"/>
                <a:gd name="connsiteY40" fmla="*/ 434067 h 796909"/>
                <a:gd name="connsiteX41" fmla="*/ 843377 w 901670"/>
                <a:gd name="connsiteY41" fmla="*/ 404632 h 796909"/>
                <a:gd name="connsiteX42" fmla="*/ 832518 w 901670"/>
                <a:gd name="connsiteY42" fmla="*/ 393773 h 796909"/>
                <a:gd name="connsiteX43" fmla="*/ 803085 w 901670"/>
                <a:gd name="connsiteY43" fmla="*/ 369341 h 796909"/>
                <a:gd name="connsiteX44" fmla="*/ 784082 w 901670"/>
                <a:gd name="connsiteY44" fmla="*/ 374057 h 796909"/>
                <a:gd name="connsiteX45" fmla="*/ 769794 w 901670"/>
                <a:gd name="connsiteY45" fmla="*/ 374057 h 796909"/>
                <a:gd name="connsiteX46" fmla="*/ 750647 w 901670"/>
                <a:gd name="connsiteY46" fmla="*/ 369341 h 796909"/>
                <a:gd name="connsiteX47" fmla="*/ 721215 w 901670"/>
                <a:gd name="connsiteY47" fmla="*/ 393773 h 796909"/>
                <a:gd name="connsiteX48" fmla="*/ 710356 w 901670"/>
                <a:gd name="connsiteY48" fmla="*/ 404632 h 796909"/>
                <a:gd name="connsiteX49" fmla="*/ 685924 w 901670"/>
                <a:gd name="connsiteY49" fmla="*/ 434067 h 796909"/>
                <a:gd name="connsiteX50" fmla="*/ 690640 w 901670"/>
                <a:gd name="connsiteY50" fmla="*/ 453068 h 796909"/>
                <a:gd name="connsiteX51" fmla="*/ 690640 w 901670"/>
                <a:gd name="connsiteY51" fmla="*/ 467356 h 796909"/>
                <a:gd name="connsiteX52" fmla="*/ 685924 w 901670"/>
                <a:gd name="connsiteY52" fmla="*/ 486359 h 796909"/>
                <a:gd name="connsiteX53" fmla="*/ 709928 w 901670"/>
                <a:gd name="connsiteY53" fmla="*/ 516793 h 796909"/>
                <a:gd name="connsiteX54" fmla="*/ 720787 w 901670"/>
                <a:gd name="connsiteY54" fmla="*/ 527652 h 796909"/>
                <a:gd name="connsiteX55" fmla="*/ 750220 w 901670"/>
                <a:gd name="connsiteY55" fmla="*/ 552084 h 796909"/>
                <a:gd name="connsiteX56" fmla="*/ 769364 w 901670"/>
                <a:gd name="connsiteY56" fmla="*/ 547369 h 796909"/>
                <a:gd name="connsiteX57" fmla="*/ 783654 w 901670"/>
                <a:gd name="connsiteY57" fmla="*/ 547369 h 796909"/>
                <a:gd name="connsiteX58" fmla="*/ 4107 w 901670"/>
                <a:gd name="connsiteY58" fmla="*/ 147595 h 796909"/>
                <a:gd name="connsiteX59" fmla="*/ 3108 w 901670"/>
                <a:gd name="connsiteY59" fmla="*/ 129449 h 796909"/>
                <a:gd name="connsiteX60" fmla="*/ 256717 w 901670"/>
                <a:gd name="connsiteY60" fmla="*/ 0 h 796909"/>
                <a:gd name="connsiteX61" fmla="*/ 313868 w 901670"/>
                <a:gd name="connsiteY61" fmla="*/ 8001 h 796909"/>
                <a:gd name="connsiteX62" fmla="*/ 323012 w 901670"/>
                <a:gd name="connsiteY62" fmla="*/ 24432 h 796909"/>
                <a:gd name="connsiteX63" fmla="*/ 306581 w 901670"/>
                <a:gd name="connsiteY63" fmla="*/ 33578 h 796909"/>
                <a:gd name="connsiteX64" fmla="*/ 256146 w 901670"/>
                <a:gd name="connsiteY64" fmla="*/ 26575 h 796909"/>
                <a:gd name="connsiteX65" fmla="*/ 27540 w 901670"/>
                <a:gd name="connsiteY65" fmla="*/ 142308 h 796909"/>
                <a:gd name="connsiteX66" fmla="*/ 22824 w 901670"/>
                <a:gd name="connsiteY66" fmla="*/ 147308 h 796909"/>
                <a:gd name="connsiteX67" fmla="*/ 4107 w 901670"/>
                <a:gd name="connsiteY67" fmla="*/ 148309 h 796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01670" h="796909">
                  <a:moveTo>
                    <a:pt x="498040" y="790406"/>
                  </a:moveTo>
                  <a:cubicBezTo>
                    <a:pt x="494313" y="784306"/>
                    <a:pt x="496081" y="776351"/>
                    <a:pt x="502039" y="772403"/>
                  </a:cubicBezTo>
                  <a:lnTo>
                    <a:pt x="503755" y="771116"/>
                  </a:lnTo>
                  <a:cubicBezTo>
                    <a:pt x="505040" y="770117"/>
                    <a:pt x="507183" y="768402"/>
                    <a:pt x="509611" y="765972"/>
                  </a:cubicBezTo>
                  <a:cubicBezTo>
                    <a:pt x="516838" y="759035"/>
                    <a:pt x="523218" y="751266"/>
                    <a:pt x="528615" y="742827"/>
                  </a:cubicBezTo>
                  <a:cubicBezTo>
                    <a:pt x="548730" y="709659"/>
                    <a:pt x="558988" y="671449"/>
                    <a:pt x="558190" y="632666"/>
                  </a:cubicBezTo>
                  <a:lnTo>
                    <a:pt x="558190" y="627809"/>
                  </a:lnTo>
                  <a:cubicBezTo>
                    <a:pt x="558190" y="563657"/>
                    <a:pt x="538759" y="520508"/>
                    <a:pt x="515328" y="468643"/>
                  </a:cubicBezTo>
                  <a:cubicBezTo>
                    <a:pt x="483715" y="404578"/>
                    <a:pt x="463322" y="335568"/>
                    <a:pt x="455032" y="264613"/>
                  </a:cubicBezTo>
                  <a:cubicBezTo>
                    <a:pt x="454693" y="257281"/>
                    <a:pt x="460362" y="251064"/>
                    <a:pt x="467692" y="250725"/>
                  </a:cubicBezTo>
                  <a:cubicBezTo>
                    <a:pt x="474225" y="250424"/>
                    <a:pt x="480007" y="254920"/>
                    <a:pt x="481322" y="261325"/>
                  </a:cubicBezTo>
                  <a:cubicBezTo>
                    <a:pt x="489283" y="329773"/>
                    <a:pt x="509005" y="396333"/>
                    <a:pt x="539617" y="458069"/>
                  </a:cubicBezTo>
                  <a:cubicBezTo>
                    <a:pt x="562763" y="509649"/>
                    <a:pt x="584765" y="558085"/>
                    <a:pt x="584622" y="628096"/>
                  </a:cubicBezTo>
                  <a:lnTo>
                    <a:pt x="584622" y="633238"/>
                  </a:lnTo>
                  <a:cubicBezTo>
                    <a:pt x="583052" y="749971"/>
                    <a:pt x="518613" y="793691"/>
                    <a:pt x="516327" y="794833"/>
                  </a:cubicBezTo>
                  <a:cubicBezTo>
                    <a:pt x="510167" y="798751"/>
                    <a:pt x="502000" y="796963"/>
                    <a:pt x="498040" y="790834"/>
                  </a:cubicBezTo>
                  <a:close/>
                  <a:moveTo>
                    <a:pt x="802942" y="586660"/>
                  </a:moveTo>
                  <a:cubicBezTo>
                    <a:pt x="793951" y="586571"/>
                    <a:pt x="785047" y="584876"/>
                    <a:pt x="776651" y="581659"/>
                  </a:cubicBezTo>
                  <a:cubicBezTo>
                    <a:pt x="768256" y="584876"/>
                    <a:pt x="759354" y="586571"/>
                    <a:pt x="750363" y="586660"/>
                  </a:cubicBezTo>
                  <a:cubicBezTo>
                    <a:pt x="724480" y="586489"/>
                    <a:pt x="701272" y="570678"/>
                    <a:pt x="691639" y="546653"/>
                  </a:cubicBezTo>
                  <a:cubicBezTo>
                    <a:pt x="667179" y="536847"/>
                    <a:pt x="651277" y="512996"/>
                    <a:pt x="651634" y="486646"/>
                  </a:cubicBezTo>
                  <a:cubicBezTo>
                    <a:pt x="651720" y="477655"/>
                    <a:pt x="653414" y="468751"/>
                    <a:pt x="656635" y="460355"/>
                  </a:cubicBezTo>
                  <a:cubicBezTo>
                    <a:pt x="653416" y="451959"/>
                    <a:pt x="651723" y="443056"/>
                    <a:pt x="651634" y="434067"/>
                  </a:cubicBezTo>
                  <a:cubicBezTo>
                    <a:pt x="651805" y="408184"/>
                    <a:pt x="667616" y="384976"/>
                    <a:pt x="691639" y="375343"/>
                  </a:cubicBezTo>
                  <a:cubicBezTo>
                    <a:pt x="701317" y="351376"/>
                    <a:pt x="724515" y="335628"/>
                    <a:pt x="750363" y="335479"/>
                  </a:cubicBezTo>
                  <a:cubicBezTo>
                    <a:pt x="759354" y="335567"/>
                    <a:pt x="768258" y="337259"/>
                    <a:pt x="776651" y="340480"/>
                  </a:cubicBezTo>
                  <a:cubicBezTo>
                    <a:pt x="785045" y="337258"/>
                    <a:pt x="793951" y="335563"/>
                    <a:pt x="802942" y="335479"/>
                  </a:cubicBezTo>
                  <a:cubicBezTo>
                    <a:pt x="828790" y="335628"/>
                    <a:pt x="851986" y="351376"/>
                    <a:pt x="861664" y="375343"/>
                  </a:cubicBezTo>
                  <a:cubicBezTo>
                    <a:pt x="885688" y="384976"/>
                    <a:pt x="901500" y="408184"/>
                    <a:pt x="901671" y="434067"/>
                  </a:cubicBezTo>
                  <a:cubicBezTo>
                    <a:pt x="901582" y="443056"/>
                    <a:pt x="899887" y="451959"/>
                    <a:pt x="896670" y="460355"/>
                  </a:cubicBezTo>
                  <a:cubicBezTo>
                    <a:pt x="899887" y="468751"/>
                    <a:pt x="901582" y="477655"/>
                    <a:pt x="901671" y="486646"/>
                  </a:cubicBezTo>
                  <a:cubicBezTo>
                    <a:pt x="901483" y="512480"/>
                    <a:pt x="885750" y="535659"/>
                    <a:pt x="861807" y="545368"/>
                  </a:cubicBezTo>
                  <a:cubicBezTo>
                    <a:pt x="852243" y="569130"/>
                    <a:pt x="829407" y="584878"/>
                    <a:pt x="803800" y="585375"/>
                  </a:cubicBezTo>
                  <a:close/>
                  <a:moveTo>
                    <a:pt x="783938" y="548082"/>
                  </a:moveTo>
                  <a:cubicBezTo>
                    <a:pt x="789849" y="551034"/>
                    <a:pt x="796338" y="552644"/>
                    <a:pt x="802942" y="552798"/>
                  </a:cubicBezTo>
                  <a:cubicBezTo>
                    <a:pt x="817265" y="552554"/>
                    <a:pt x="829498" y="542399"/>
                    <a:pt x="832375" y="528366"/>
                  </a:cubicBezTo>
                  <a:cubicBezTo>
                    <a:pt x="834060" y="523224"/>
                    <a:pt x="838091" y="519193"/>
                    <a:pt x="843233" y="517507"/>
                  </a:cubicBezTo>
                  <a:cubicBezTo>
                    <a:pt x="857854" y="514586"/>
                    <a:pt x="868237" y="501549"/>
                    <a:pt x="867809" y="486646"/>
                  </a:cubicBezTo>
                  <a:cubicBezTo>
                    <a:pt x="867680" y="479991"/>
                    <a:pt x="866069" y="473450"/>
                    <a:pt x="863093" y="467499"/>
                  </a:cubicBezTo>
                  <a:cubicBezTo>
                    <a:pt x="860976" y="462973"/>
                    <a:pt x="860976" y="457740"/>
                    <a:pt x="863093" y="453211"/>
                  </a:cubicBezTo>
                  <a:cubicBezTo>
                    <a:pt x="866056" y="447255"/>
                    <a:pt x="867667" y="440717"/>
                    <a:pt x="867809" y="434067"/>
                  </a:cubicBezTo>
                  <a:cubicBezTo>
                    <a:pt x="867565" y="419744"/>
                    <a:pt x="857409" y="407508"/>
                    <a:pt x="843377" y="404632"/>
                  </a:cubicBezTo>
                  <a:cubicBezTo>
                    <a:pt x="838224" y="402967"/>
                    <a:pt x="834183" y="398928"/>
                    <a:pt x="832518" y="393773"/>
                  </a:cubicBezTo>
                  <a:cubicBezTo>
                    <a:pt x="829642" y="379741"/>
                    <a:pt x="817408" y="369585"/>
                    <a:pt x="803085" y="369341"/>
                  </a:cubicBezTo>
                  <a:cubicBezTo>
                    <a:pt x="796479" y="369490"/>
                    <a:pt x="789990" y="371101"/>
                    <a:pt x="784082" y="374057"/>
                  </a:cubicBezTo>
                  <a:cubicBezTo>
                    <a:pt x="779554" y="376174"/>
                    <a:pt x="774320" y="376174"/>
                    <a:pt x="769794" y="374057"/>
                  </a:cubicBezTo>
                  <a:cubicBezTo>
                    <a:pt x="763841" y="371084"/>
                    <a:pt x="757300" y="369473"/>
                    <a:pt x="750647" y="369341"/>
                  </a:cubicBezTo>
                  <a:cubicBezTo>
                    <a:pt x="736325" y="369585"/>
                    <a:pt x="724091" y="379741"/>
                    <a:pt x="721215" y="393773"/>
                  </a:cubicBezTo>
                  <a:cubicBezTo>
                    <a:pt x="719529" y="398915"/>
                    <a:pt x="715498" y="402947"/>
                    <a:pt x="710356" y="404632"/>
                  </a:cubicBezTo>
                  <a:cubicBezTo>
                    <a:pt x="696323" y="407508"/>
                    <a:pt x="686168" y="419744"/>
                    <a:pt x="685924" y="434067"/>
                  </a:cubicBezTo>
                  <a:cubicBezTo>
                    <a:pt x="686073" y="440671"/>
                    <a:pt x="687684" y="447160"/>
                    <a:pt x="690640" y="453068"/>
                  </a:cubicBezTo>
                  <a:cubicBezTo>
                    <a:pt x="692718" y="457604"/>
                    <a:pt x="692718" y="462820"/>
                    <a:pt x="690640" y="467356"/>
                  </a:cubicBezTo>
                  <a:cubicBezTo>
                    <a:pt x="687665" y="473259"/>
                    <a:pt x="686054" y="479751"/>
                    <a:pt x="685924" y="486359"/>
                  </a:cubicBezTo>
                  <a:cubicBezTo>
                    <a:pt x="685652" y="500928"/>
                    <a:pt x="695698" y="513664"/>
                    <a:pt x="709928" y="516793"/>
                  </a:cubicBezTo>
                  <a:cubicBezTo>
                    <a:pt x="715068" y="518478"/>
                    <a:pt x="719102" y="522510"/>
                    <a:pt x="720787" y="527652"/>
                  </a:cubicBezTo>
                  <a:cubicBezTo>
                    <a:pt x="723663" y="541684"/>
                    <a:pt x="735897" y="551840"/>
                    <a:pt x="750220" y="552084"/>
                  </a:cubicBezTo>
                  <a:cubicBezTo>
                    <a:pt x="756872" y="551946"/>
                    <a:pt x="763409" y="550337"/>
                    <a:pt x="769364" y="547369"/>
                  </a:cubicBezTo>
                  <a:cubicBezTo>
                    <a:pt x="773893" y="545251"/>
                    <a:pt x="779126" y="545251"/>
                    <a:pt x="783654" y="547369"/>
                  </a:cubicBezTo>
                  <a:close/>
                  <a:moveTo>
                    <a:pt x="4107" y="147595"/>
                  </a:moveTo>
                  <a:cubicBezTo>
                    <a:pt x="-957" y="142754"/>
                    <a:pt x="-1394" y="134816"/>
                    <a:pt x="3108" y="129449"/>
                  </a:cubicBezTo>
                  <a:cubicBezTo>
                    <a:pt x="4250" y="129449"/>
                    <a:pt x="117410" y="858"/>
                    <a:pt x="256717" y="0"/>
                  </a:cubicBezTo>
                  <a:cubicBezTo>
                    <a:pt x="276046" y="6"/>
                    <a:pt x="295282" y="2698"/>
                    <a:pt x="313868" y="8001"/>
                  </a:cubicBezTo>
                  <a:cubicBezTo>
                    <a:pt x="320930" y="10014"/>
                    <a:pt x="325025" y="17370"/>
                    <a:pt x="323012" y="24432"/>
                  </a:cubicBezTo>
                  <a:cubicBezTo>
                    <a:pt x="321001" y="31496"/>
                    <a:pt x="313643" y="35589"/>
                    <a:pt x="306581" y="33578"/>
                  </a:cubicBezTo>
                  <a:cubicBezTo>
                    <a:pt x="290182" y="28884"/>
                    <a:pt x="273203" y="26527"/>
                    <a:pt x="256146" y="26575"/>
                  </a:cubicBezTo>
                  <a:cubicBezTo>
                    <a:pt x="148986" y="26575"/>
                    <a:pt x="49258" y="119018"/>
                    <a:pt x="27540" y="142308"/>
                  </a:cubicBezTo>
                  <a:lnTo>
                    <a:pt x="22824" y="147308"/>
                  </a:lnTo>
                  <a:cubicBezTo>
                    <a:pt x="17924" y="152735"/>
                    <a:pt x="9560" y="153181"/>
                    <a:pt x="4107" y="148309"/>
                  </a:cubicBezTo>
                  <a:close/>
                </a:path>
              </a:pathLst>
            </a:custGeom>
            <a:grpFill/>
            <a:ln w="9525" cap="flat">
              <a:solidFill>
                <a:srgbClr val="00B050"/>
              </a:solidFill>
              <a:prstDash val="solid"/>
              <a:miter/>
            </a:ln>
          </p:spPr>
          <p:txBody>
            <a:bodyPr rtlCol="0" anchor="ctr"/>
            <a:lstStyle/>
            <a:p>
              <a:endParaRPr lang="zh-CN" altLang="en-US"/>
            </a:p>
          </p:txBody>
        </p:sp>
        <p:sp>
          <p:nvSpPr>
            <p:cNvPr id="26" name="任意多边形: 形状 25">
              <a:extLst>
                <a:ext uri="{FF2B5EF4-FFF2-40B4-BE49-F238E27FC236}">
                  <a16:creationId xmlns:a16="http://schemas.microsoft.com/office/drawing/2014/main" id="{E71A8108-A090-CF71-8BF5-D3847686E1F9}"/>
                </a:ext>
              </a:extLst>
            </p:cNvPr>
            <p:cNvSpPr/>
            <p:nvPr/>
          </p:nvSpPr>
          <p:spPr>
            <a:xfrm>
              <a:off x="1979796" y="2657578"/>
              <a:ext cx="1136995" cy="910281"/>
            </a:xfrm>
            <a:custGeom>
              <a:avLst/>
              <a:gdLst>
                <a:gd name="connsiteX0" fmla="*/ 17145 w 1136995"/>
                <a:gd name="connsiteY0" fmla="*/ 910282 h 910281"/>
                <a:gd name="connsiteX1" fmla="*/ 4701 w 1136995"/>
                <a:gd name="connsiteY1" fmla="*/ 896201 h 910281"/>
                <a:gd name="connsiteX2" fmla="*/ 4716 w 1136995"/>
                <a:gd name="connsiteY2" fmla="*/ 895994 h 910281"/>
                <a:gd name="connsiteX3" fmla="*/ 4716 w 1136995"/>
                <a:gd name="connsiteY3" fmla="*/ 892564 h 910281"/>
                <a:gd name="connsiteX4" fmla="*/ 0 w 1136995"/>
                <a:gd name="connsiteY4" fmla="*/ 789264 h 910281"/>
                <a:gd name="connsiteX5" fmla="*/ 45722 w 1136995"/>
                <a:gd name="connsiteY5" fmla="*/ 512937 h 910281"/>
                <a:gd name="connsiteX6" fmla="*/ 694248 w 1136995"/>
                <a:gd name="connsiteY6" fmla="*/ 3 h 910281"/>
                <a:gd name="connsiteX7" fmla="*/ 771973 w 1136995"/>
                <a:gd name="connsiteY7" fmla="*/ 7146 h 910281"/>
                <a:gd name="connsiteX8" fmla="*/ 1034869 w 1136995"/>
                <a:gd name="connsiteY8" fmla="*/ 206463 h 910281"/>
                <a:gd name="connsiteX9" fmla="*/ 1136599 w 1136995"/>
                <a:gd name="connsiteY9" fmla="*/ 464644 h 910281"/>
                <a:gd name="connsiteX10" fmla="*/ 1126884 w 1136995"/>
                <a:gd name="connsiteY10" fmla="*/ 480788 h 910281"/>
                <a:gd name="connsiteX11" fmla="*/ 1110738 w 1136995"/>
                <a:gd name="connsiteY11" fmla="*/ 471073 h 910281"/>
                <a:gd name="connsiteX12" fmla="*/ 1012009 w 1136995"/>
                <a:gd name="connsiteY12" fmla="*/ 220320 h 910281"/>
                <a:gd name="connsiteX13" fmla="*/ 767116 w 1136995"/>
                <a:gd name="connsiteY13" fmla="*/ 33294 h 910281"/>
                <a:gd name="connsiteX14" fmla="*/ 694389 w 1136995"/>
                <a:gd name="connsiteY14" fmla="*/ 26721 h 910281"/>
                <a:gd name="connsiteX15" fmla="*/ 71153 w 1136995"/>
                <a:gd name="connsiteY15" fmla="*/ 521080 h 910281"/>
                <a:gd name="connsiteX16" fmla="*/ 26718 w 1136995"/>
                <a:gd name="connsiteY16" fmla="*/ 789406 h 910281"/>
                <a:gd name="connsiteX17" fmla="*/ 31432 w 1136995"/>
                <a:gd name="connsiteY17" fmla="*/ 892707 h 910281"/>
                <a:gd name="connsiteX18" fmla="*/ 31432 w 1136995"/>
                <a:gd name="connsiteY18" fmla="*/ 897851 h 910281"/>
                <a:gd name="connsiteX19" fmla="*/ 18146 w 1136995"/>
                <a:gd name="connsiteY19" fmla="*/ 910282 h 910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36995" h="910281">
                  <a:moveTo>
                    <a:pt x="17145" y="910282"/>
                  </a:moveTo>
                  <a:cubicBezTo>
                    <a:pt x="9821" y="909830"/>
                    <a:pt x="4249" y="903527"/>
                    <a:pt x="4701" y="896201"/>
                  </a:cubicBezTo>
                  <a:cubicBezTo>
                    <a:pt x="4705" y="896132"/>
                    <a:pt x="4710" y="896063"/>
                    <a:pt x="4716" y="895994"/>
                  </a:cubicBezTo>
                  <a:lnTo>
                    <a:pt x="4716" y="892564"/>
                  </a:lnTo>
                  <a:cubicBezTo>
                    <a:pt x="4716" y="878276"/>
                    <a:pt x="0" y="840986"/>
                    <a:pt x="0" y="789264"/>
                  </a:cubicBezTo>
                  <a:cubicBezTo>
                    <a:pt x="292" y="695296"/>
                    <a:pt x="15729" y="601990"/>
                    <a:pt x="45722" y="512937"/>
                  </a:cubicBezTo>
                  <a:cubicBezTo>
                    <a:pt x="146737" y="182172"/>
                    <a:pt x="456212" y="287"/>
                    <a:pt x="694248" y="3"/>
                  </a:cubicBezTo>
                  <a:cubicBezTo>
                    <a:pt x="720324" y="-89"/>
                    <a:pt x="746351" y="2304"/>
                    <a:pt x="771973" y="7146"/>
                  </a:cubicBezTo>
                  <a:cubicBezTo>
                    <a:pt x="895134" y="30864"/>
                    <a:pt x="978861" y="114304"/>
                    <a:pt x="1034869" y="206463"/>
                  </a:cubicBezTo>
                  <a:cubicBezTo>
                    <a:pt x="1081381" y="287008"/>
                    <a:pt x="1115666" y="374019"/>
                    <a:pt x="1136599" y="464644"/>
                  </a:cubicBezTo>
                  <a:cubicBezTo>
                    <a:pt x="1138375" y="471784"/>
                    <a:pt x="1134024" y="479013"/>
                    <a:pt x="1126884" y="480788"/>
                  </a:cubicBezTo>
                  <a:cubicBezTo>
                    <a:pt x="1119742" y="482565"/>
                    <a:pt x="1112514" y="478213"/>
                    <a:pt x="1110738" y="471073"/>
                  </a:cubicBezTo>
                  <a:cubicBezTo>
                    <a:pt x="1090412" y="383066"/>
                    <a:pt x="1057139" y="298561"/>
                    <a:pt x="1012009" y="220320"/>
                  </a:cubicBezTo>
                  <a:cubicBezTo>
                    <a:pt x="958144" y="131879"/>
                    <a:pt x="880560" y="55296"/>
                    <a:pt x="767116" y="33294"/>
                  </a:cubicBezTo>
                  <a:cubicBezTo>
                    <a:pt x="743136" y="28808"/>
                    <a:pt x="718786" y="26607"/>
                    <a:pt x="694389" y="26721"/>
                  </a:cubicBezTo>
                  <a:cubicBezTo>
                    <a:pt x="468928" y="26434"/>
                    <a:pt x="167024" y="201603"/>
                    <a:pt x="71153" y="521080"/>
                  </a:cubicBezTo>
                  <a:cubicBezTo>
                    <a:pt x="41996" y="607547"/>
                    <a:pt x="26992" y="698155"/>
                    <a:pt x="26718" y="789406"/>
                  </a:cubicBezTo>
                  <a:cubicBezTo>
                    <a:pt x="26718" y="839985"/>
                    <a:pt x="31291" y="874277"/>
                    <a:pt x="31432" y="892707"/>
                  </a:cubicBezTo>
                  <a:lnTo>
                    <a:pt x="31432" y="897851"/>
                  </a:lnTo>
                  <a:cubicBezTo>
                    <a:pt x="30980" y="904853"/>
                    <a:pt x="25161" y="910297"/>
                    <a:pt x="18146" y="910282"/>
                  </a:cubicBezTo>
                  <a:close/>
                </a:path>
              </a:pathLst>
            </a:custGeom>
            <a:grpFill/>
            <a:ln w="9525" cap="flat">
              <a:solidFill>
                <a:srgbClr val="00B050"/>
              </a:solidFill>
              <a:prstDash val="solid"/>
              <a:miter/>
            </a:ln>
          </p:spPr>
          <p:txBody>
            <a:bodyPr rtlCol="0" anchor="ctr"/>
            <a:lstStyle/>
            <a:p>
              <a:endParaRPr lang="zh-CN" altLang="en-US"/>
            </a:p>
          </p:txBody>
        </p:sp>
        <p:sp>
          <p:nvSpPr>
            <p:cNvPr id="27" name="任意多边形: 形状 26">
              <a:extLst>
                <a:ext uri="{FF2B5EF4-FFF2-40B4-BE49-F238E27FC236}">
                  <a16:creationId xmlns:a16="http://schemas.microsoft.com/office/drawing/2014/main" id="{926F64FA-B1E0-1619-162E-B38838A3B22A}"/>
                </a:ext>
              </a:extLst>
            </p:cNvPr>
            <p:cNvSpPr/>
            <p:nvPr/>
          </p:nvSpPr>
          <p:spPr>
            <a:xfrm>
              <a:off x="2730154" y="2987773"/>
              <a:ext cx="360454" cy="263038"/>
            </a:xfrm>
            <a:custGeom>
              <a:avLst/>
              <a:gdLst>
                <a:gd name="connsiteX0" fmla="*/ 12329 w 360454"/>
                <a:gd name="connsiteY0" fmla="*/ 262468 h 263038"/>
                <a:gd name="connsiteX1" fmla="*/ 35 w 360454"/>
                <a:gd name="connsiteY1" fmla="*/ 248255 h 263038"/>
                <a:gd name="connsiteX2" fmla="*/ 41 w 360454"/>
                <a:gd name="connsiteY2" fmla="*/ 248180 h 263038"/>
                <a:gd name="connsiteX3" fmla="*/ 79482 w 360454"/>
                <a:gd name="connsiteY3" fmla="*/ 39006 h 263038"/>
                <a:gd name="connsiteX4" fmla="*/ 157350 w 360454"/>
                <a:gd name="connsiteY4" fmla="*/ 0 h 263038"/>
                <a:gd name="connsiteX5" fmla="*/ 280798 w 360454"/>
                <a:gd name="connsiteY5" fmla="*/ 60009 h 263038"/>
                <a:gd name="connsiteX6" fmla="*/ 357379 w 360454"/>
                <a:gd name="connsiteY6" fmla="*/ 136593 h 263038"/>
                <a:gd name="connsiteX7" fmla="*/ 355666 w 360454"/>
                <a:gd name="connsiteY7" fmla="*/ 155310 h 263038"/>
                <a:gd name="connsiteX8" fmla="*/ 336949 w 360454"/>
                <a:gd name="connsiteY8" fmla="*/ 153594 h 263038"/>
                <a:gd name="connsiteX9" fmla="*/ 263508 w 360454"/>
                <a:gd name="connsiteY9" fmla="*/ 80155 h 263038"/>
                <a:gd name="connsiteX10" fmla="*/ 157492 w 360454"/>
                <a:gd name="connsiteY10" fmla="*/ 26575 h 263038"/>
                <a:gd name="connsiteX11" fmla="*/ 100342 w 360454"/>
                <a:gd name="connsiteY11" fmla="*/ 56722 h 263038"/>
                <a:gd name="connsiteX12" fmla="*/ 28902 w 360454"/>
                <a:gd name="connsiteY12" fmla="*/ 231178 h 263038"/>
                <a:gd name="connsiteX13" fmla="*/ 26616 w 360454"/>
                <a:gd name="connsiteY13" fmla="*/ 250610 h 263038"/>
                <a:gd name="connsiteX14" fmla="*/ 13328 w 360454"/>
                <a:gd name="connsiteY14" fmla="*/ 263039 h 26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0454" h="263038">
                  <a:moveTo>
                    <a:pt x="12329" y="262468"/>
                  </a:moveTo>
                  <a:cubicBezTo>
                    <a:pt x="5008" y="261938"/>
                    <a:pt x="-495" y="255575"/>
                    <a:pt x="35" y="248255"/>
                  </a:cubicBezTo>
                  <a:cubicBezTo>
                    <a:pt x="37" y="248230"/>
                    <a:pt x="39" y="248204"/>
                    <a:pt x="41" y="248180"/>
                  </a:cubicBezTo>
                  <a:cubicBezTo>
                    <a:pt x="41" y="247038"/>
                    <a:pt x="8327" y="122733"/>
                    <a:pt x="79482" y="39006"/>
                  </a:cubicBezTo>
                  <a:cubicBezTo>
                    <a:pt x="98225" y="14924"/>
                    <a:pt x="126839" y="592"/>
                    <a:pt x="157350" y="0"/>
                  </a:cubicBezTo>
                  <a:cubicBezTo>
                    <a:pt x="191640" y="0"/>
                    <a:pt x="231504" y="17431"/>
                    <a:pt x="280798" y="60009"/>
                  </a:cubicBezTo>
                  <a:cubicBezTo>
                    <a:pt x="308333" y="83446"/>
                    <a:pt x="333942" y="109056"/>
                    <a:pt x="357379" y="136593"/>
                  </a:cubicBezTo>
                  <a:cubicBezTo>
                    <a:pt x="362075" y="142233"/>
                    <a:pt x="361306" y="150614"/>
                    <a:pt x="355666" y="155310"/>
                  </a:cubicBezTo>
                  <a:cubicBezTo>
                    <a:pt x="350023" y="160005"/>
                    <a:pt x="341642" y="159237"/>
                    <a:pt x="336949" y="153594"/>
                  </a:cubicBezTo>
                  <a:cubicBezTo>
                    <a:pt x="314459" y="127202"/>
                    <a:pt x="289902" y="102643"/>
                    <a:pt x="263508" y="80155"/>
                  </a:cubicBezTo>
                  <a:cubicBezTo>
                    <a:pt x="216787" y="39577"/>
                    <a:pt x="182067" y="26575"/>
                    <a:pt x="157492" y="26575"/>
                  </a:cubicBezTo>
                  <a:cubicBezTo>
                    <a:pt x="134846" y="27401"/>
                    <a:pt x="113809" y="38498"/>
                    <a:pt x="100342" y="56722"/>
                  </a:cubicBezTo>
                  <a:cubicBezTo>
                    <a:pt x="52477" y="112161"/>
                    <a:pt x="34761" y="194029"/>
                    <a:pt x="28902" y="231178"/>
                  </a:cubicBezTo>
                  <a:cubicBezTo>
                    <a:pt x="27044" y="243466"/>
                    <a:pt x="26616" y="250610"/>
                    <a:pt x="26616" y="250610"/>
                  </a:cubicBezTo>
                  <a:cubicBezTo>
                    <a:pt x="26164" y="257610"/>
                    <a:pt x="20345" y="263054"/>
                    <a:pt x="13328" y="263039"/>
                  </a:cubicBezTo>
                  <a:close/>
                </a:path>
              </a:pathLst>
            </a:custGeom>
            <a:grpFill/>
            <a:ln w="9525" cap="flat">
              <a:solidFill>
                <a:srgbClr val="00B050"/>
              </a:solidFill>
              <a:prstDash val="solid"/>
              <a:miter/>
            </a:ln>
          </p:spPr>
          <p:txBody>
            <a:bodyPr rtlCol="0" anchor="ctr"/>
            <a:lstStyle/>
            <a:p>
              <a:endParaRPr lang="zh-CN" altLang="en-US"/>
            </a:p>
          </p:txBody>
        </p:sp>
      </p:grpSp>
      <p:grpSp>
        <p:nvGrpSpPr>
          <p:cNvPr id="1124" name="组合 1123">
            <a:extLst>
              <a:ext uri="{FF2B5EF4-FFF2-40B4-BE49-F238E27FC236}">
                <a16:creationId xmlns:a16="http://schemas.microsoft.com/office/drawing/2014/main" id="{573624CC-F792-D34F-29A5-CA6A6474F8FC}"/>
              </a:ext>
            </a:extLst>
          </p:cNvPr>
          <p:cNvGrpSpPr/>
          <p:nvPr/>
        </p:nvGrpSpPr>
        <p:grpSpPr>
          <a:xfrm>
            <a:off x="4616604" y="1620056"/>
            <a:ext cx="1161782" cy="950264"/>
            <a:chOff x="1856920" y="2657578"/>
            <a:chExt cx="1396066" cy="1141891"/>
          </a:xfrm>
          <a:solidFill>
            <a:srgbClr val="FFC000"/>
          </a:solidFill>
        </p:grpSpPr>
        <p:sp>
          <p:nvSpPr>
            <p:cNvPr id="1131" name="任意多边形: 形状 1130">
              <a:extLst>
                <a:ext uri="{FF2B5EF4-FFF2-40B4-BE49-F238E27FC236}">
                  <a16:creationId xmlns:a16="http://schemas.microsoft.com/office/drawing/2014/main" id="{BF16ECFC-0E71-C368-1C14-D2A5B703151D}"/>
                </a:ext>
              </a:extLst>
            </p:cNvPr>
            <p:cNvSpPr/>
            <p:nvPr/>
          </p:nvSpPr>
          <p:spPr>
            <a:xfrm>
              <a:off x="1856920" y="3508185"/>
              <a:ext cx="1139171" cy="291284"/>
            </a:xfrm>
            <a:custGeom>
              <a:avLst/>
              <a:gdLst>
                <a:gd name="connsiteX0" fmla="*/ 1008724 w 1139171"/>
                <a:gd name="connsiteY0" fmla="*/ 291138 h 291284"/>
                <a:gd name="connsiteX1" fmla="*/ 980149 w 1139171"/>
                <a:gd name="connsiteY1" fmla="*/ 288281 h 291284"/>
                <a:gd name="connsiteX2" fmla="*/ 973861 w 1139171"/>
                <a:gd name="connsiteY2" fmla="*/ 285137 h 291284"/>
                <a:gd name="connsiteX3" fmla="*/ 970575 w 1139171"/>
                <a:gd name="connsiteY3" fmla="*/ 283565 h 291284"/>
                <a:gd name="connsiteX4" fmla="*/ 958715 w 1139171"/>
                <a:gd name="connsiteY4" fmla="*/ 280136 h 291284"/>
                <a:gd name="connsiteX5" fmla="*/ 916567 w 1139171"/>
                <a:gd name="connsiteY5" fmla="*/ 272992 h 291284"/>
                <a:gd name="connsiteX6" fmla="*/ 775261 w 1139171"/>
                <a:gd name="connsiteY6" fmla="*/ 261706 h 291284"/>
                <a:gd name="connsiteX7" fmla="*/ 772260 w 1139171"/>
                <a:gd name="connsiteY7" fmla="*/ 261706 h 291284"/>
                <a:gd name="connsiteX8" fmla="*/ 636668 w 1139171"/>
                <a:gd name="connsiteY8" fmla="*/ 249989 h 291284"/>
                <a:gd name="connsiteX9" fmla="*/ 570086 w 1139171"/>
                <a:gd name="connsiteY9" fmla="*/ 251846 h 291284"/>
                <a:gd name="connsiteX10" fmla="*/ 568657 w 1139171"/>
                <a:gd name="connsiteY10" fmla="*/ 251846 h 291284"/>
                <a:gd name="connsiteX11" fmla="*/ 502219 w 1139171"/>
                <a:gd name="connsiteY11" fmla="*/ 249989 h 291284"/>
                <a:gd name="connsiteX12" fmla="*/ 366484 w 1139171"/>
                <a:gd name="connsiteY12" fmla="*/ 261706 h 291284"/>
                <a:gd name="connsiteX13" fmla="*/ 363483 w 1139171"/>
                <a:gd name="connsiteY13" fmla="*/ 261706 h 291284"/>
                <a:gd name="connsiteX14" fmla="*/ 184314 w 1139171"/>
                <a:gd name="connsiteY14" fmla="*/ 279708 h 291284"/>
                <a:gd name="connsiteX15" fmla="*/ 165597 w 1139171"/>
                <a:gd name="connsiteY15" fmla="*/ 285566 h 291284"/>
                <a:gd name="connsiteX16" fmla="*/ 159596 w 1139171"/>
                <a:gd name="connsiteY16" fmla="*/ 288424 h 291284"/>
                <a:gd name="connsiteX17" fmla="*/ 131021 w 1139171"/>
                <a:gd name="connsiteY17" fmla="*/ 291282 h 291284"/>
                <a:gd name="connsiteX18" fmla="*/ 4145 w 1139171"/>
                <a:gd name="connsiteY18" fmla="*/ 198552 h 291284"/>
                <a:gd name="connsiteX19" fmla="*/ 0 w 1139171"/>
                <a:gd name="connsiteY19" fmla="*/ 167834 h 291284"/>
                <a:gd name="connsiteX20" fmla="*/ 106302 w 1139171"/>
                <a:gd name="connsiteY20" fmla="*/ 42672 h 291284"/>
                <a:gd name="connsiteX21" fmla="*/ 134877 w 1139171"/>
                <a:gd name="connsiteY21" fmla="*/ 33956 h 291284"/>
                <a:gd name="connsiteX22" fmla="*/ 184314 w 1139171"/>
                <a:gd name="connsiteY22" fmla="*/ 26241 h 291284"/>
                <a:gd name="connsiteX23" fmla="*/ 334908 w 1139171"/>
                <a:gd name="connsiteY23" fmla="*/ 14524 h 291284"/>
                <a:gd name="connsiteX24" fmla="*/ 484644 w 1139171"/>
                <a:gd name="connsiteY24" fmla="*/ 237 h 291284"/>
                <a:gd name="connsiteX25" fmla="*/ 568801 w 1139171"/>
                <a:gd name="connsiteY25" fmla="*/ 2667 h 291284"/>
                <a:gd name="connsiteX26" fmla="*/ 652956 w 1139171"/>
                <a:gd name="connsiteY26" fmla="*/ 237 h 291284"/>
                <a:gd name="connsiteX27" fmla="*/ 802693 w 1139171"/>
                <a:gd name="connsiteY27" fmla="*/ 14524 h 291284"/>
                <a:gd name="connsiteX28" fmla="*/ 953001 w 1139171"/>
                <a:gd name="connsiteY28" fmla="*/ 26241 h 291284"/>
                <a:gd name="connsiteX29" fmla="*/ 1032869 w 1139171"/>
                <a:gd name="connsiteY29" fmla="*/ 42672 h 291284"/>
                <a:gd name="connsiteX30" fmla="*/ 1139172 w 1139171"/>
                <a:gd name="connsiteY30" fmla="*/ 167834 h 291284"/>
                <a:gd name="connsiteX31" fmla="*/ 1135313 w 1139171"/>
                <a:gd name="connsiteY31" fmla="*/ 197981 h 291284"/>
                <a:gd name="connsiteX32" fmla="*/ 1008724 w 1139171"/>
                <a:gd name="connsiteY32" fmla="*/ 291138 h 291284"/>
                <a:gd name="connsiteX33" fmla="*/ 1008724 w 1139171"/>
                <a:gd name="connsiteY33" fmla="*/ 264563 h 291284"/>
                <a:gd name="connsiteX34" fmla="*/ 1108738 w 1139171"/>
                <a:gd name="connsiteY34" fmla="*/ 190981 h 291284"/>
                <a:gd name="connsiteX35" fmla="*/ 1111739 w 1139171"/>
                <a:gd name="connsiteY35" fmla="*/ 167834 h 291284"/>
                <a:gd name="connsiteX36" fmla="*/ 1024583 w 1139171"/>
                <a:gd name="connsiteY36" fmla="*/ 67820 h 291284"/>
                <a:gd name="connsiteX37" fmla="*/ 1021298 w 1139171"/>
                <a:gd name="connsiteY37" fmla="*/ 66532 h 291284"/>
                <a:gd name="connsiteX38" fmla="*/ 949858 w 1139171"/>
                <a:gd name="connsiteY38" fmla="*/ 52245 h 291284"/>
                <a:gd name="connsiteX39" fmla="*/ 799977 w 1139171"/>
                <a:gd name="connsiteY39" fmla="*/ 40672 h 291284"/>
                <a:gd name="connsiteX40" fmla="*/ 796976 w 1139171"/>
                <a:gd name="connsiteY40" fmla="*/ 40672 h 291284"/>
                <a:gd name="connsiteX41" fmla="*/ 652956 w 1139171"/>
                <a:gd name="connsiteY41" fmla="*/ 26384 h 291284"/>
                <a:gd name="connsiteX42" fmla="*/ 569515 w 1139171"/>
                <a:gd name="connsiteY42" fmla="*/ 28814 h 291284"/>
                <a:gd name="connsiteX43" fmla="*/ 568086 w 1139171"/>
                <a:gd name="connsiteY43" fmla="*/ 28814 h 291284"/>
                <a:gd name="connsiteX44" fmla="*/ 484644 w 1139171"/>
                <a:gd name="connsiteY44" fmla="*/ 26384 h 291284"/>
                <a:gd name="connsiteX45" fmla="*/ 340623 w 1139171"/>
                <a:gd name="connsiteY45" fmla="*/ 40672 h 291284"/>
                <a:gd name="connsiteX46" fmla="*/ 337622 w 1139171"/>
                <a:gd name="connsiteY46" fmla="*/ 40672 h 291284"/>
                <a:gd name="connsiteX47" fmla="*/ 140308 w 1139171"/>
                <a:gd name="connsiteY47" fmla="*/ 59675 h 291284"/>
                <a:gd name="connsiteX48" fmla="*/ 117161 w 1139171"/>
                <a:gd name="connsiteY48" fmla="*/ 66676 h 291284"/>
                <a:gd name="connsiteX49" fmla="*/ 113589 w 1139171"/>
                <a:gd name="connsiteY49" fmla="*/ 68104 h 291284"/>
                <a:gd name="connsiteX50" fmla="*/ 26434 w 1139171"/>
                <a:gd name="connsiteY50" fmla="*/ 168119 h 291284"/>
                <a:gd name="connsiteX51" fmla="*/ 29434 w 1139171"/>
                <a:gd name="connsiteY51" fmla="*/ 191124 h 291284"/>
                <a:gd name="connsiteX52" fmla="*/ 130878 w 1139171"/>
                <a:gd name="connsiteY52" fmla="*/ 264848 h 291284"/>
                <a:gd name="connsiteX53" fmla="*/ 151167 w 1139171"/>
                <a:gd name="connsiteY53" fmla="*/ 262991 h 291284"/>
                <a:gd name="connsiteX54" fmla="*/ 174741 w 1139171"/>
                <a:gd name="connsiteY54" fmla="*/ 254562 h 291284"/>
                <a:gd name="connsiteX55" fmla="*/ 219605 w 1139171"/>
                <a:gd name="connsiteY55" fmla="*/ 246988 h 291284"/>
                <a:gd name="connsiteX56" fmla="*/ 361055 w 1139171"/>
                <a:gd name="connsiteY56" fmla="*/ 235702 h 291284"/>
                <a:gd name="connsiteX57" fmla="*/ 502933 w 1139171"/>
                <a:gd name="connsiteY57" fmla="*/ 222556 h 291284"/>
                <a:gd name="connsiteX58" fmla="*/ 570086 w 1139171"/>
                <a:gd name="connsiteY58" fmla="*/ 224413 h 291284"/>
                <a:gd name="connsiteX59" fmla="*/ 637383 w 1139171"/>
                <a:gd name="connsiteY59" fmla="*/ 222556 h 291284"/>
                <a:gd name="connsiteX60" fmla="*/ 778689 w 1139171"/>
                <a:gd name="connsiteY60" fmla="*/ 234844 h 291284"/>
                <a:gd name="connsiteX61" fmla="*/ 965431 w 1139171"/>
                <a:gd name="connsiteY61" fmla="*/ 253989 h 291284"/>
                <a:gd name="connsiteX62" fmla="*/ 988721 w 1139171"/>
                <a:gd name="connsiteY62" fmla="*/ 262420 h 291284"/>
                <a:gd name="connsiteX63" fmla="*/ 1008724 w 1139171"/>
                <a:gd name="connsiteY63" fmla="*/ 264563 h 291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139171" h="291284">
                  <a:moveTo>
                    <a:pt x="1008724" y="291138"/>
                  </a:moveTo>
                  <a:cubicBezTo>
                    <a:pt x="999124" y="291183"/>
                    <a:pt x="989547" y="290225"/>
                    <a:pt x="980149" y="288281"/>
                  </a:cubicBezTo>
                  <a:cubicBezTo>
                    <a:pt x="977806" y="287823"/>
                    <a:pt x="975632" y="286737"/>
                    <a:pt x="973861" y="285137"/>
                  </a:cubicBezTo>
                  <a:lnTo>
                    <a:pt x="970575" y="283565"/>
                  </a:lnTo>
                  <a:cubicBezTo>
                    <a:pt x="966694" y="282188"/>
                    <a:pt x="962734" y="281042"/>
                    <a:pt x="958715" y="280136"/>
                  </a:cubicBezTo>
                  <a:cubicBezTo>
                    <a:pt x="948571" y="277708"/>
                    <a:pt x="934140" y="275279"/>
                    <a:pt x="916567" y="272992"/>
                  </a:cubicBezTo>
                  <a:cubicBezTo>
                    <a:pt x="881276" y="268420"/>
                    <a:pt x="832840" y="264420"/>
                    <a:pt x="775261" y="261706"/>
                  </a:cubicBezTo>
                  <a:lnTo>
                    <a:pt x="772260" y="261706"/>
                  </a:lnTo>
                  <a:cubicBezTo>
                    <a:pt x="727654" y="252655"/>
                    <a:pt x="682163" y="248726"/>
                    <a:pt x="636668" y="249989"/>
                  </a:cubicBezTo>
                  <a:cubicBezTo>
                    <a:pt x="615094" y="249989"/>
                    <a:pt x="592518" y="249989"/>
                    <a:pt x="570086" y="251846"/>
                  </a:cubicBezTo>
                  <a:lnTo>
                    <a:pt x="568657" y="251846"/>
                  </a:lnTo>
                  <a:cubicBezTo>
                    <a:pt x="546225" y="250560"/>
                    <a:pt x="523793" y="249989"/>
                    <a:pt x="502219" y="249989"/>
                  </a:cubicBezTo>
                  <a:cubicBezTo>
                    <a:pt x="456675" y="248718"/>
                    <a:pt x="411136" y="252649"/>
                    <a:pt x="366484" y="261706"/>
                  </a:cubicBezTo>
                  <a:lnTo>
                    <a:pt x="363483" y="261706"/>
                  </a:lnTo>
                  <a:cubicBezTo>
                    <a:pt x="303410" y="263460"/>
                    <a:pt x="243537" y="269476"/>
                    <a:pt x="184314" y="279708"/>
                  </a:cubicBezTo>
                  <a:cubicBezTo>
                    <a:pt x="177840" y="280808"/>
                    <a:pt x="171543" y="282780"/>
                    <a:pt x="165597" y="285566"/>
                  </a:cubicBezTo>
                  <a:cubicBezTo>
                    <a:pt x="163867" y="287006"/>
                    <a:pt x="161804" y="287989"/>
                    <a:pt x="159596" y="288424"/>
                  </a:cubicBezTo>
                  <a:cubicBezTo>
                    <a:pt x="150195" y="290361"/>
                    <a:pt x="140618" y="291319"/>
                    <a:pt x="131021" y="291282"/>
                  </a:cubicBezTo>
                  <a:cubicBezTo>
                    <a:pt x="72918" y="291696"/>
                    <a:pt x="21390" y="254037"/>
                    <a:pt x="4145" y="198552"/>
                  </a:cubicBezTo>
                  <a:cubicBezTo>
                    <a:pt x="1446" y="188534"/>
                    <a:pt x="54" y="178209"/>
                    <a:pt x="0" y="167834"/>
                  </a:cubicBezTo>
                  <a:cubicBezTo>
                    <a:pt x="2431" y="106630"/>
                    <a:pt x="46300" y="54980"/>
                    <a:pt x="106302" y="42672"/>
                  </a:cubicBezTo>
                  <a:cubicBezTo>
                    <a:pt x="115450" y="38649"/>
                    <a:pt x="125042" y="35723"/>
                    <a:pt x="134877" y="33956"/>
                  </a:cubicBezTo>
                  <a:cubicBezTo>
                    <a:pt x="148166" y="31098"/>
                    <a:pt x="164596" y="28527"/>
                    <a:pt x="184314" y="26241"/>
                  </a:cubicBezTo>
                  <a:cubicBezTo>
                    <a:pt x="223177" y="21527"/>
                    <a:pt x="274471" y="17525"/>
                    <a:pt x="334908" y="14524"/>
                  </a:cubicBezTo>
                  <a:cubicBezTo>
                    <a:pt x="384045" y="3638"/>
                    <a:pt x="434336" y="-1162"/>
                    <a:pt x="484644" y="237"/>
                  </a:cubicBezTo>
                  <a:cubicBezTo>
                    <a:pt x="511362" y="237"/>
                    <a:pt x="539509" y="1095"/>
                    <a:pt x="568801" y="2667"/>
                  </a:cubicBezTo>
                  <a:cubicBezTo>
                    <a:pt x="597376" y="1095"/>
                    <a:pt x="625952" y="237"/>
                    <a:pt x="652956" y="237"/>
                  </a:cubicBezTo>
                  <a:cubicBezTo>
                    <a:pt x="703265" y="-1151"/>
                    <a:pt x="753554" y="3647"/>
                    <a:pt x="802693" y="14524"/>
                  </a:cubicBezTo>
                  <a:cubicBezTo>
                    <a:pt x="862844" y="17382"/>
                    <a:pt x="913994" y="21384"/>
                    <a:pt x="953001" y="26241"/>
                  </a:cubicBezTo>
                  <a:cubicBezTo>
                    <a:pt x="980242" y="28098"/>
                    <a:pt x="1007109" y="33625"/>
                    <a:pt x="1032869" y="42672"/>
                  </a:cubicBezTo>
                  <a:cubicBezTo>
                    <a:pt x="1092845" y="55026"/>
                    <a:pt x="1136690" y="106651"/>
                    <a:pt x="1139172" y="167834"/>
                  </a:cubicBezTo>
                  <a:cubicBezTo>
                    <a:pt x="1139166" y="178007"/>
                    <a:pt x="1137869" y="188136"/>
                    <a:pt x="1135313" y="197981"/>
                  </a:cubicBezTo>
                  <a:cubicBezTo>
                    <a:pt x="1118373" y="253619"/>
                    <a:pt x="1066882" y="291510"/>
                    <a:pt x="1008724" y="291138"/>
                  </a:cubicBezTo>
                  <a:close/>
                  <a:moveTo>
                    <a:pt x="1008724" y="264563"/>
                  </a:moveTo>
                  <a:cubicBezTo>
                    <a:pt x="1054605" y="264665"/>
                    <a:pt x="1095182" y="234812"/>
                    <a:pt x="1108738" y="190981"/>
                  </a:cubicBezTo>
                  <a:cubicBezTo>
                    <a:pt x="1110697" y="183420"/>
                    <a:pt x="1111703" y="175644"/>
                    <a:pt x="1111739" y="167834"/>
                  </a:cubicBezTo>
                  <a:cubicBezTo>
                    <a:pt x="1111739" y="120683"/>
                    <a:pt x="1073734" y="79250"/>
                    <a:pt x="1024583" y="67820"/>
                  </a:cubicBezTo>
                  <a:lnTo>
                    <a:pt x="1021298" y="66532"/>
                  </a:lnTo>
                  <a:cubicBezTo>
                    <a:pt x="998196" y="58723"/>
                    <a:pt x="974186" y="53919"/>
                    <a:pt x="949858" y="52245"/>
                  </a:cubicBezTo>
                  <a:cubicBezTo>
                    <a:pt x="911424" y="47531"/>
                    <a:pt x="860273" y="43529"/>
                    <a:pt x="799977" y="40672"/>
                  </a:cubicBezTo>
                  <a:lnTo>
                    <a:pt x="796976" y="40672"/>
                  </a:lnTo>
                  <a:cubicBezTo>
                    <a:pt x="749750" y="29950"/>
                    <a:pt x="701369" y="25151"/>
                    <a:pt x="652956" y="26384"/>
                  </a:cubicBezTo>
                  <a:cubicBezTo>
                    <a:pt x="626667" y="26384"/>
                    <a:pt x="598520" y="27242"/>
                    <a:pt x="569515" y="28814"/>
                  </a:cubicBezTo>
                  <a:lnTo>
                    <a:pt x="568086" y="28814"/>
                  </a:lnTo>
                  <a:cubicBezTo>
                    <a:pt x="539509" y="27242"/>
                    <a:pt x="510934" y="26384"/>
                    <a:pt x="484644" y="26384"/>
                  </a:cubicBezTo>
                  <a:cubicBezTo>
                    <a:pt x="436230" y="25156"/>
                    <a:pt x="387852" y="29956"/>
                    <a:pt x="340623" y="40672"/>
                  </a:cubicBezTo>
                  <a:lnTo>
                    <a:pt x="337622" y="40672"/>
                  </a:lnTo>
                  <a:cubicBezTo>
                    <a:pt x="271494" y="42506"/>
                    <a:pt x="205571" y="48855"/>
                    <a:pt x="140308" y="59675"/>
                  </a:cubicBezTo>
                  <a:cubicBezTo>
                    <a:pt x="132332" y="61041"/>
                    <a:pt x="124556" y="63392"/>
                    <a:pt x="117161" y="66676"/>
                  </a:cubicBezTo>
                  <a:lnTo>
                    <a:pt x="113589" y="68104"/>
                  </a:lnTo>
                  <a:cubicBezTo>
                    <a:pt x="64439" y="79107"/>
                    <a:pt x="26290" y="120540"/>
                    <a:pt x="26434" y="168119"/>
                  </a:cubicBezTo>
                  <a:cubicBezTo>
                    <a:pt x="26482" y="175882"/>
                    <a:pt x="27489" y="183608"/>
                    <a:pt x="29434" y="191124"/>
                  </a:cubicBezTo>
                  <a:cubicBezTo>
                    <a:pt x="43333" y="235350"/>
                    <a:pt x="84521" y="265283"/>
                    <a:pt x="130878" y="264848"/>
                  </a:cubicBezTo>
                  <a:cubicBezTo>
                    <a:pt x="137683" y="264842"/>
                    <a:pt x="144473" y="264221"/>
                    <a:pt x="151167" y="262991"/>
                  </a:cubicBezTo>
                  <a:cubicBezTo>
                    <a:pt x="158534" y="258962"/>
                    <a:pt x="166488" y="256117"/>
                    <a:pt x="174741" y="254562"/>
                  </a:cubicBezTo>
                  <a:cubicBezTo>
                    <a:pt x="186457" y="251846"/>
                    <a:pt x="201459" y="249275"/>
                    <a:pt x="219605" y="246988"/>
                  </a:cubicBezTo>
                  <a:cubicBezTo>
                    <a:pt x="255610" y="242274"/>
                    <a:pt x="304047" y="238416"/>
                    <a:pt x="361055" y="235702"/>
                  </a:cubicBezTo>
                  <a:cubicBezTo>
                    <a:pt x="407696" y="225957"/>
                    <a:pt x="455295" y="221548"/>
                    <a:pt x="502933" y="222556"/>
                  </a:cubicBezTo>
                  <a:cubicBezTo>
                    <a:pt x="524794" y="222556"/>
                    <a:pt x="547369" y="222556"/>
                    <a:pt x="570086" y="224413"/>
                  </a:cubicBezTo>
                  <a:cubicBezTo>
                    <a:pt x="592805" y="223128"/>
                    <a:pt x="615522" y="222556"/>
                    <a:pt x="637383" y="222556"/>
                  </a:cubicBezTo>
                  <a:cubicBezTo>
                    <a:pt x="684797" y="221301"/>
                    <a:pt x="732203" y="225423"/>
                    <a:pt x="778689" y="234844"/>
                  </a:cubicBezTo>
                  <a:cubicBezTo>
                    <a:pt x="841337" y="236394"/>
                    <a:pt x="903772" y="242795"/>
                    <a:pt x="965431" y="253989"/>
                  </a:cubicBezTo>
                  <a:cubicBezTo>
                    <a:pt x="973598" y="255527"/>
                    <a:pt x="981462" y="258374"/>
                    <a:pt x="988721" y="262420"/>
                  </a:cubicBezTo>
                  <a:cubicBezTo>
                    <a:pt x="995310" y="263730"/>
                    <a:pt x="1002006" y="264448"/>
                    <a:pt x="1008724" y="264563"/>
                  </a:cubicBezTo>
                  <a:close/>
                </a:path>
              </a:pathLst>
            </a:custGeom>
            <a:grpFill/>
            <a:ln w="9525" cap="flat">
              <a:solidFill>
                <a:srgbClr val="FFC000"/>
              </a:solidFill>
              <a:prstDash val="solid"/>
              <a:miter/>
            </a:ln>
          </p:spPr>
          <p:txBody>
            <a:bodyPr rtlCol="0" anchor="ctr"/>
            <a:lstStyle/>
            <a:p>
              <a:endParaRPr lang="zh-CN" altLang="en-US"/>
            </a:p>
          </p:txBody>
        </p:sp>
        <p:sp>
          <p:nvSpPr>
            <p:cNvPr id="1132" name="任意多边形: 形状 1131">
              <a:extLst>
                <a:ext uri="{FF2B5EF4-FFF2-40B4-BE49-F238E27FC236}">
                  <a16:creationId xmlns:a16="http://schemas.microsoft.com/office/drawing/2014/main" id="{A4C6165B-DF01-B00B-DFEE-AFB6829E8048}"/>
                </a:ext>
              </a:extLst>
            </p:cNvPr>
            <p:cNvSpPr/>
            <p:nvPr/>
          </p:nvSpPr>
          <p:spPr>
            <a:xfrm>
              <a:off x="2351316" y="2772597"/>
              <a:ext cx="901670" cy="796909"/>
            </a:xfrm>
            <a:custGeom>
              <a:avLst/>
              <a:gdLst>
                <a:gd name="connsiteX0" fmla="*/ 498040 w 901670"/>
                <a:gd name="connsiteY0" fmla="*/ 790406 h 796909"/>
                <a:gd name="connsiteX1" fmla="*/ 502039 w 901670"/>
                <a:gd name="connsiteY1" fmla="*/ 772403 h 796909"/>
                <a:gd name="connsiteX2" fmla="*/ 503755 w 901670"/>
                <a:gd name="connsiteY2" fmla="*/ 771116 h 796909"/>
                <a:gd name="connsiteX3" fmla="*/ 509611 w 901670"/>
                <a:gd name="connsiteY3" fmla="*/ 765972 h 796909"/>
                <a:gd name="connsiteX4" fmla="*/ 528615 w 901670"/>
                <a:gd name="connsiteY4" fmla="*/ 742827 h 796909"/>
                <a:gd name="connsiteX5" fmla="*/ 558190 w 901670"/>
                <a:gd name="connsiteY5" fmla="*/ 632666 h 796909"/>
                <a:gd name="connsiteX6" fmla="*/ 558190 w 901670"/>
                <a:gd name="connsiteY6" fmla="*/ 627809 h 796909"/>
                <a:gd name="connsiteX7" fmla="*/ 515328 w 901670"/>
                <a:gd name="connsiteY7" fmla="*/ 468643 h 796909"/>
                <a:gd name="connsiteX8" fmla="*/ 455032 w 901670"/>
                <a:gd name="connsiteY8" fmla="*/ 264613 h 796909"/>
                <a:gd name="connsiteX9" fmla="*/ 467692 w 901670"/>
                <a:gd name="connsiteY9" fmla="*/ 250725 h 796909"/>
                <a:gd name="connsiteX10" fmla="*/ 481322 w 901670"/>
                <a:gd name="connsiteY10" fmla="*/ 261325 h 796909"/>
                <a:gd name="connsiteX11" fmla="*/ 539617 w 901670"/>
                <a:gd name="connsiteY11" fmla="*/ 458069 h 796909"/>
                <a:gd name="connsiteX12" fmla="*/ 584622 w 901670"/>
                <a:gd name="connsiteY12" fmla="*/ 628096 h 796909"/>
                <a:gd name="connsiteX13" fmla="*/ 584622 w 901670"/>
                <a:gd name="connsiteY13" fmla="*/ 633238 h 796909"/>
                <a:gd name="connsiteX14" fmla="*/ 516327 w 901670"/>
                <a:gd name="connsiteY14" fmla="*/ 794833 h 796909"/>
                <a:gd name="connsiteX15" fmla="*/ 498040 w 901670"/>
                <a:gd name="connsiteY15" fmla="*/ 790834 h 796909"/>
                <a:gd name="connsiteX16" fmla="*/ 802942 w 901670"/>
                <a:gd name="connsiteY16" fmla="*/ 586660 h 796909"/>
                <a:gd name="connsiteX17" fmla="*/ 776651 w 901670"/>
                <a:gd name="connsiteY17" fmla="*/ 581659 h 796909"/>
                <a:gd name="connsiteX18" fmla="*/ 750363 w 901670"/>
                <a:gd name="connsiteY18" fmla="*/ 586660 h 796909"/>
                <a:gd name="connsiteX19" fmla="*/ 691639 w 901670"/>
                <a:gd name="connsiteY19" fmla="*/ 546653 h 796909"/>
                <a:gd name="connsiteX20" fmla="*/ 651634 w 901670"/>
                <a:gd name="connsiteY20" fmla="*/ 486646 h 796909"/>
                <a:gd name="connsiteX21" fmla="*/ 656635 w 901670"/>
                <a:gd name="connsiteY21" fmla="*/ 460355 h 796909"/>
                <a:gd name="connsiteX22" fmla="*/ 651634 w 901670"/>
                <a:gd name="connsiteY22" fmla="*/ 434067 h 796909"/>
                <a:gd name="connsiteX23" fmla="*/ 691639 w 901670"/>
                <a:gd name="connsiteY23" fmla="*/ 375343 h 796909"/>
                <a:gd name="connsiteX24" fmla="*/ 750363 w 901670"/>
                <a:gd name="connsiteY24" fmla="*/ 335479 h 796909"/>
                <a:gd name="connsiteX25" fmla="*/ 776651 w 901670"/>
                <a:gd name="connsiteY25" fmla="*/ 340480 h 796909"/>
                <a:gd name="connsiteX26" fmla="*/ 802942 w 901670"/>
                <a:gd name="connsiteY26" fmla="*/ 335479 h 796909"/>
                <a:gd name="connsiteX27" fmla="*/ 861664 w 901670"/>
                <a:gd name="connsiteY27" fmla="*/ 375343 h 796909"/>
                <a:gd name="connsiteX28" fmla="*/ 901671 w 901670"/>
                <a:gd name="connsiteY28" fmla="*/ 434067 h 796909"/>
                <a:gd name="connsiteX29" fmla="*/ 896670 w 901670"/>
                <a:gd name="connsiteY29" fmla="*/ 460355 h 796909"/>
                <a:gd name="connsiteX30" fmla="*/ 901671 w 901670"/>
                <a:gd name="connsiteY30" fmla="*/ 486646 h 796909"/>
                <a:gd name="connsiteX31" fmla="*/ 861807 w 901670"/>
                <a:gd name="connsiteY31" fmla="*/ 545368 h 796909"/>
                <a:gd name="connsiteX32" fmla="*/ 803800 w 901670"/>
                <a:gd name="connsiteY32" fmla="*/ 585375 h 796909"/>
                <a:gd name="connsiteX33" fmla="*/ 783938 w 901670"/>
                <a:gd name="connsiteY33" fmla="*/ 548082 h 796909"/>
                <a:gd name="connsiteX34" fmla="*/ 802942 w 901670"/>
                <a:gd name="connsiteY34" fmla="*/ 552798 h 796909"/>
                <a:gd name="connsiteX35" fmla="*/ 832375 w 901670"/>
                <a:gd name="connsiteY35" fmla="*/ 528366 h 796909"/>
                <a:gd name="connsiteX36" fmla="*/ 843233 w 901670"/>
                <a:gd name="connsiteY36" fmla="*/ 517507 h 796909"/>
                <a:gd name="connsiteX37" fmla="*/ 867809 w 901670"/>
                <a:gd name="connsiteY37" fmla="*/ 486646 h 796909"/>
                <a:gd name="connsiteX38" fmla="*/ 863093 w 901670"/>
                <a:gd name="connsiteY38" fmla="*/ 467499 h 796909"/>
                <a:gd name="connsiteX39" fmla="*/ 863093 w 901670"/>
                <a:gd name="connsiteY39" fmla="*/ 453211 h 796909"/>
                <a:gd name="connsiteX40" fmla="*/ 867809 w 901670"/>
                <a:gd name="connsiteY40" fmla="*/ 434067 h 796909"/>
                <a:gd name="connsiteX41" fmla="*/ 843377 w 901670"/>
                <a:gd name="connsiteY41" fmla="*/ 404632 h 796909"/>
                <a:gd name="connsiteX42" fmla="*/ 832518 w 901670"/>
                <a:gd name="connsiteY42" fmla="*/ 393773 h 796909"/>
                <a:gd name="connsiteX43" fmla="*/ 803085 w 901670"/>
                <a:gd name="connsiteY43" fmla="*/ 369341 h 796909"/>
                <a:gd name="connsiteX44" fmla="*/ 784082 w 901670"/>
                <a:gd name="connsiteY44" fmla="*/ 374057 h 796909"/>
                <a:gd name="connsiteX45" fmla="*/ 769794 w 901670"/>
                <a:gd name="connsiteY45" fmla="*/ 374057 h 796909"/>
                <a:gd name="connsiteX46" fmla="*/ 750647 w 901670"/>
                <a:gd name="connsiteY46" fmla="*/ 369341 h 796909"/>
                <a:gd name="connsiteX47" fmla="*/ 721215 w 901670"/>
                <a:gd name="connsiteY47" fmla="*/ 393773 h 796909"/>
                <a:gd name="connsiteX48" fmla="*/ 710356 w 901670"/>
                <a:gd name="connsiteY48" fmla="*/ 404632 h 796909"/>
                <a:gd name="connsiteX49" fmla="*/ 685924 w 901670"/>
                <a:gd name="connsiteY49" fmla="*/ 434067 h 796909"/>
                <a:gd name="connsiteX50" fmla="*/ 690640 w 901670"/>
                <a:gd name="connsiteY50" fmla="*/ 453068 h 796909"/>
                <a:gd name="connsiteX51" fmla="*/ 690640 w 901670"/>
                <a:gd name="connsiteY51" fmla="*/ 467356 h 796909"/>
                <a:gd name="connsiteX52" fmla="*/ 685924 w 901670"/>
                <a:gd name="connsiteY52" fmla="*/ 486359 h 796909"/>
                <a:gd name="connsiteX53" fmla="*/ 709928 w 901670"/>
                <a:gd name="connsiteY53" fmla="*/ 516793 h 796909"/>
                <a:gd name="connsiteX54" fmla="*/ 720787 w 901670"/>
                <a:gd name="connsiteY54" fmla="*/ 527652 h 796909"/>
                <a:gd name="connsiteX55" fmla="*/ 750220 w 901670"/>
                <a:gd name="connsiteY55" fmla="*/ 552084 h 796909"/>
                <a:gd name="connsiteX56" fmla="*/ 769364 w 901670"/>
                <a:gd name="connsiteY56" fmla="*/ 547369 h 796909"/>
                <a:gd name="connsiteX57" fmla="*/ 783654 w 901670"/>
                <a:gd name="connsiteY57" fmla="*/ 547369 h 796909"/>
                <a:gd name="connsiteX58" fmla="*/ 4107 w 901670"/>
                <a:gd name="connsiteY58" fmla="*/ 147595 h 796909"/>
                <a:gd name="connsiteX59" fmla="*/ 3108 w 901670"/>
                <a:gd name="connsiteY59" fmla="*/ 129449 h 796909"/>
                <a:gd name="connsiteX60" fmla="*/ 256717 w 901670"/>
                <a:gd name="connsiteY60" fmla="*/ 0 h 796909"/>
                <a:gd name="connsiteX61" fmla="*/ 313868 w 901670"/>
                <a:gd name="connsiteY61" fmla="*/ 8001 h 796909"/>
                <a:gd name="connsiteX62" fmla="*/ 323012 w 901670"/>
                <a:gd name="connsiteY62" fmla="*/ 24432 h 796909"/>
                <a:gd name="connsiteX63" fmla="*/ 306581 w 901670"/>
                <a:gd name="connsiteY63" fmla="*/ 33578 h 796909"/>
                <a:gd name="connsiteX64" fmla="*/ 256146 w 901670"/>
                <a:gd name="connsiteY64" fmla="*/ 26575 h 796909"/>
                <a:gd name="connsiteX65" fmla="*/ 27540 w 901670"/>
                <a:gd name="connsiteY65" fmla="*/ 142308 h 796909"/>
                <a:gd name="connsiteX66" fmla="*/ 22824 w 901670"/>
                <a:gd name="connsiteY66" fmla="*/ 147308 h 796909"/>
                <a:gd name="connsiteX67" fmla="*/ 4107 w 901670"/>
                <a:gd name="connsiteY67" fmla="*/ 148309 h 796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01670" h="796909">
                  <a:moveTo>
                    <a:pt x="498040" y="790406"/>
                  </a:moveTo>
                  <a:cubicBezTo>
                    <a:pt x="494313" y="784306"/>
                    <a:pt x="496081" y="776351"/>
                    <a:pt x="502039" y="772403"/>
                  </a:cubicBezTo>
                  <a:lnTo>
                    <a:pt x="503755" y="771116"/>
                  </a:lnTo>
                  <a:cubicBezTo>
                    <a:pt x="505040" y="770117"/>
                    <a:pt x="507183" y="768402"/>
                    <a:pt x="509611" y="765972"/>
                  </a:cubicBezTo>
                  <a:cubicBezTo>
                    <a:pt x="516838" y="759035"/>
                    <a:pt x="523218" y="751266"/>
                    <a:pt x="528615" y="742827"/>
                  </a:cubicBezTo>
                  <a:cubicBezTo>
                    <a:pt x="548730" y="709659"/>
                    <a:pt x="558988" y="671449"/>
                    <a:pt x="558190" y="632666"/>
                  </a:cubicBezTo>
                  <a:lnTo>
                    <a:pt x="558190" y="627809"/>
                  </a:lnTo>
                  <a:cubicBezTo>
                    <a:pt x="558190" y="563657"/>
                    <a:pt x="538759" y="520508"/>
                    <a:pt x="515328" y="468643"/>
                  </a:cubicBezTo>
                  <a:cubicBezTo>
                    <a:pt x="483715" y="404578"/>
                    <a:pt x="463322" y="335568"/>
                    <a:pt x="455032" y="264613"/>
                  </a:cubicBezTo>
                  <a:cubicBezTo>
                    <a:pt x="454693" y="257281"/>
                    <a:pt x="460362" y="251064"/>
                    <a:pt x="467692" y="250725"/>
                  </a:cubicBezTo>
                  <a:cubicBezTo>
                    <a:pt x="474225" y="250424"/>
                    <a:pt x="480007" y="254920"/>
                    <a:pt x="481322" y="261325"/>
                  </a:cubicBezTo>
                  <a:cubicBezTo>
                    <a:pt x="489283" y="329773"/>
                    <a:pt x="509005" y="396333"/>
                    <a:pt x="539617" y="458069"/>
                  </a:cubicBezTo>
                  <a:cubicBezTo>
                    <a:pt x="562763" y="509649"/>
                    <a:pt x="584765" y="558085"/>
                    <a:pt x="584622" y="628096"/>
                  </a:cubicBezTo>
                  <a:lnTo>
                    <a:pt x="584622" y="633238"/>
                  </a:lnTo>
                  <a:cubicBezTo>
                    <a:pt x="583052" y="749971"/>
                    <a:pt x="518613" y="793691"/>
                    <a:pt x="516327" y="794833"/>
                  </a:cubicBezTo>
                  <a:cubicBezTo>
                    <a:pt x="510167" y="798751"/>
                    <a:pt x="502000" y="796963"/>
                    <a:pt x="498040" y="790834"/>
                  </a:cubicBezTo>
                  <a:close/>
                  <a:moveTo>
                    <a:pt x="802942" y="586660"/>
                  </a:moveTo>
                  <a:cubicBezTo>
                    <a:pt x="793951" y="586571"/>
                    <a:pt x="785047" y="584876"/>
                    <a:pt x="776651" y="581659"/>
                  </a:cubicBezTo>
                  <a:cubicBezTo>
                    <a:pt x="768256" y="584876"/>
                    <a:pt x="759354" y="586571"/>
                    <a:pt x="750363" y="586660"/>
                  </a:cubicBezTo>
                  <a:cubicBezTo>
                    <a:pt x="724480" y="586489"/>
                    <a:pt x="701272" y="570678"/>
                    <a:pt x="691639" y="546653"/>
                  </a:cubicBezTo>
                  <a:cubicBezTo>
                    <a:pt x="667179" y="536847"/>
                    <a:pt x="651277" y="512996"/>
                    <a:pt x="651634" y="486646"/>
                  </a:cubicBezTo>
                  <a:cubicBezTo>
                    <a:pt x="651720" y="477655"/>
                    <a:pt x="653414" y="468751"/>
                    <a:pt x="656635" y="460355"/>
                  </a:cubicBezTo>
                  <a:cubicBezTo>
                    <a:pt x="653416" y="451959"/>
                    <a:pt x="651723" y="443056"/>
                    <a:pt x="651634" y="434067"/>
                  </a:cubicBezTo>
                  <a:cubicBezTo>
                    <a:pt x="651805" y="408184"/>
                    <a:pt x="667616" y="384976"/>
                    <a:pt x="691639" y="375343"/>
                  </a:cubicBezTo>
                  <a:cubicBezTo>
                    <a:pt x="701317" y="351376"/>
                    <a:pt x="724515" y="335628"/>
                    <a:pt x="750363" y="335479"/>
                  </a:cubicBezTo>
                  <a:cubicBezTo>
                    <a:pt x="759354" y="335567"/>
                    <a:pt x="768258" y="337259"/>
                    <a:pt x="776651" y="340480"/>
                  </a:cubicBezTo>
                  <a:cubicBezTo>
                    <a:pt x="785045" y="337258"/>
                    <a:pt x="793951" y="335563"/>
                    <a:pt x="802942" y="335479"/>
                  </a:cubicBezTo>
                  <a:cubicBezTo>
                    <a:pt x="828790" y="335628"/>
                    <a:pt x="851986" y="351376"/>
                    <a:pt x="861664" y="375343"/>
                  </a:cubicBezTo>
                  <a:cubicBezTo>
                    <a:pt x="885688" y="384976"/>
                    <a:pt x="901500" y="408184"/>
                    <a:pt x="901671" y="434067"/>
                  </a:cubicBezTo>
                  <a:cubicBezTo>
                    <a:pt x="901582" y="443056"/>
                    <a:pt x="899887" y="451959"/>
                    <a:pt x="896670" y="460355"/>
                  </a:cubicBezTo>
                  <a:cubicBezTo>
                    <a:pt x="899887" y="468751"/>
                    <a:pt x="901582" y="477655"/>
                    <a:pt x="901671" y="486646"/>
                  </a:cubicBezTo>
                  <a:cubicBezTo>
                    <a:pt x="901483" y="512480"/>
                    <a:pt x="885750" y="535659"/>
                    <a:pt x="861807" y="545368"/>
                  </a:cubicBezTo>
                  <a:cubicBezTo>
                    <a:pt x="852243" y="569130"/>
                    <a:pt x="829407" y="584878"/>
                    <a:pt x="803800" y="585375"/>
                  </a:cubicBezTo>
                  <a:close/>
                  <a:moveTo>
                    <a:pt x="783938" y="548082"/>
                  </a:moveTo>
                  <a:cubicBezTo>
                    <a:pt x="789849" y="551034"/>
                    <a:pt x="796338" y="552644"/>
                    <a:pt x="802942" y="552798"/>
                  </a:cubicBezTo>
                  <a:cubicBezTo>
                    <a:pt x="817265" y="552554"/>
                    <a:pt x="829498" y="542399"/>
                    <a:pt x="832375" y="528366"/>
                  </a:cubicBezTo>
                  <a:cubicBezTo>
                    <a:pt x="834060" y="523224"/>
                    <a:pt x="838091" y="519193"/>
                    <a:pt x="843233" y="517507"/>
                  </a:cubicBezTo>
                  <a:cubicBezTo>
                    <a:pt x="857854" y="514586"/>
                    <a:pt x="868237" y="501549"/>
                    <a:pt x="867809" y="486646"/>
                  </a:cubicBezTo>
                  <a:cubicBezTo>
                    <a:pt x="867680" y="479991"/>
                    <a:pt x="866069" y="473450"/>
                    <a:pt x="863093" y="467499"/>
                  </a:cubicBezTo>
                  <a:cubicBezTo>
                    <a:pt x="860976" y="462973"/>
                    <a:pt x="860976" y="457740"/>
                    <a:pt x="863093" y="453211"/>
                  </a:cubicBezTo>
                  <a:cubicBezTo>
                    <a:pt x="866056" y="447255"/>
                    <a:pt x="867667" y="440717"/>
                    <a:pt x="867809" y="434067"/>
                  </a:cubicBezTo>
                  <a:cubicBezTo>
                    <a:pt x="867565" y="419744"/>
                    <a:pt x="857409" y="407508"/>
                    <a:pt x="843377" y="404632"/>
                  </a:cubicBezTo>
                  <a:cubicBezTo>
                    <a:pt x="838224" y="402967"/>
                    <a:pt x="834183" y="398928"/>
                    <a:pt x="832518" y="393773"/>
                  </a:cubicBezTo>
                  <a:cubicBezTo>
                    <a:pt x="829642" y="379741"/>
                    <a:pt x="817408" y="369585"/>
                    <a:pt x="803085" y="369341"/>
                  </a:cubicBezTo>
                  <a:cubicBezTo>
                    <a:pt x="796479" y="369490"/>
                    <a:pt x="789990" y="371101"/>
                    <a:pt x="784082" y="374057"/>
                  </a:cubicBezTo>
                  <a:cubicBezTo>
                    <a:pt x="779554" y="376174"/>
                    <a:pt x="774320" y="376174"/>
                    <a:pt x="769794" y="374057"/>
                  </a:cubicBezTo>
                  <a:cubicBezTo>
                    <a:pt x="763841" y="371084"/>
                    <a:pt x="757300" y="369473"/>
                    <a:pt x="750647" y="369341"/>
                  </a:cubicBezTo>
                  <a:cubicBezTo>
                    <a:pt x="736325" y="369585"/>
                    <a:pt x="724091" y="379741"/>
                    <a:pt x="721215" y="393773"/>
                  </a:cubicBezTo>
                  <a:cubicBezTo>
                    <a:pt x="719529" y="398915"/>
                    <a:pt x="715498" y="402947"/>
                    <a:pt x="710356" y="404632"/>
                  </a:cubicBezTo>
                  <a:cubicBezTo>
                    <a:pt x="696323" y="407508"/>
                    <a:pt x="686168" y="419744"/>
                    <a:pt x="685924" y="434067"/>
                  </a:cubicBezTo>
                  <a:cubicBezTo>
                    <a:pt x="686073" y="440671"/>
                    <a:pt x="687684" y="447160"/>
                    <a:pt x="690640" y="453068"/>
                  </a:cubicBezTo>
                  <a:cubicBezTo>
                    <a:pt x="692718" y="457604"/>
                    <a:pt x="692718" y="462820"/>
                    <a:pt x="690640" y="467356"/>
                  </a:cubicBezTo>
                  <a:cubicBezTo>
                    <a:pt x="687665" y="473259"/>
                    <a:pt x="686054" y="479751"/>
                    <a:pt x="685924" y="486359"/>
                  </a:cubicBezTo>
                  <a:cubicBezTo>
                    <a:pt x="685652" y="500928"/>
                    <a:pt x="695698" y="513664"/>
                    <a:pt x="709928" y="516793"/>
                  </a:cubicBezTo>
                  <a:cubicBezTo>
                    <a:pt x="715068" y="518478"/>
                    <a:pt x="719102" y="522510"/>
                    <a:pt x="720787" y="527652"/>
                  </a:cubicBezTo>
                  <a:cubicBezTo>
                    <a:pt x="723663" y="541684"/>
                    <a:pt x="735897" y="551840"/>
                    <a:pt x="750220" y="552084"/>
                  </a:cubicBezTo>
                  <a:cubicBezTo>
                    <a:pt x="756872" y="551946"/>
                    <a:pt x="763409" y="550337"/>
                    <a:pt x="769364" y="547369"/>
                  </a:cubicBezTo>
                  <a:cubicBezTo>
                    <a:pt x="773893" y="545251"/>
                    <a:pt x="779126" y="545251"/>
                    <a:pt x="783654" y="547369"/>
                  </a:cubicBezTo>
                  <a:close/>
                  <a:moveTo>
                    <a:pt x="4107" y="147595"/>
                  </a:moveTo>
                  <a:cubicBezTo>
                    <a:pt x="-957" y="142754"/>
                    <a:pt x="-1394" y="134816"/>
                    <a:pt x="3108" y="129449"/>
                  </a:cubicBezTo>
                  <a:cubicBezTo>
                    <a:pt x="4250" y="129449"/>
                    <a:pt x="117410" y="858"/>
                    <a:pt x="256717" y="0"/>
                  </a:cubicBezTo>
                  <a:cubicBezTo>
                    <a:pt x="276046" y="6"/>
                    <a:pt x="295282" y="2698"/>
                    <a:pt x="313868" y="8001"/>
                  </a:cubicBezTo>
                  <a:cubicBezTo>
                    <a:pt x="320930" y="10014"/>
                    <a:pt x="325025" y="17370"/>
                    <a:pt x="323012" y="24432"/>
                  </a:cubicBezTo>
                  <a:cubicBezTo>
                    <a:pt x="321001" y="31496"/>
                    <a:pt x="313643" y="35589"/>
                    <a:pt x="306581" y="33578"/>
                  </a:cubicBezTo>
                  <a:cubicBezTo>
                    <a:pt x="290182" y="28884"/>
                    <a:pt x="273203" y="26527"/>
                    <a:pt x="256146" y="26575"/>
                  </a:cubicBezTo>
                  <a:cubicBezTo>
                    <a:pt x="148986" y="26575"/>
                    <a:pt x="49258" y="119018"/>
                    <a:pt x="27540" y="142308"/>
                  </a:cubicBezTo>
                  <a:lnTo>
                    <a:pt x="22824" y="147308"/>
                  </a:lnTo>
                  <a:cubicBezTo>
                    <a:pt x="17924" y="152735"/>
                    <a:pt x="9560" y="153181"/>
                    <a:pt x="4107" y="148309"/>
                  </a:cubicBezTo>
                  <a:close/>
                </a:path>
              </a:pathLst>
            </a:custGeom>
            <a:grpFill/>
            <a:ln w="9525" cap="flat">
              <a:solidFill>
                <a:srgbClr val="FFC000"/>
              </a:solidFill>
              <a:prstDash val="solid"/>
              <a:miter/>
            </a:ln>
          </p:spPr>
          <p:txBody>
            <a:bodyPr rtlCol="0" anchor="ctr"/>
            <a:lstStyle/>
            <a:p>
              <a:endParaRPr lang="zh-CN" altLang="en-US"/>
            </a:p>
          </p:txBody>
        </p:sp>
        <p:sp>
          <p:nvSpPr>
            <p:cNvPr id="1133" name="任意多边形: 形状 1132">
              <a:extLst>
                <a:ext uri="{FF2B5EF4-FFF2-40B4-BE49-F238E27FC236}">
                  <a16:creationId xmlns:a16="http://schemas.microsoft.com/office/drawing/2014/main" id="{B201EBF8-17CD-4C6A-962F-E18464FAB124}"/>
                </a:ext>
              </a:extLst>
            </p:cNvPr>
            <p:cNvSpPr/>
            <p:nvPr/>
          </p:nvSpPr>
          <p:spPr>
            <a:xfrm>
              <a:off x="1979796" y="2657578"/>
              <a:ext cx="1136995" cy="910281"/>
            </a:xfrm>
            <a:custGeom>
              <a:avLst/>
              <a:gdLst>
                <a:gd name="connsiteX0" fmla="*/ 17145 w 1136995"/>
                <a:gd name="connsiteY0" fmla="*/ 910282 h 910281"/>
                <a:gd name="connsiteX1" fmla="*/ 4701 w 1136995"/>
                <a:gd name="connsiteY1" fmla="*/ 896201 h 910281"/>
                <a:gd name="connsiteX2" fmla="*/ 4716 w 1136995"/>
                <a:gd name="connsiteY2" fmla="*/ 895994 h 910281"/>
                <a:gd name="connsiteX3" fmla="*/ 4716 w 1136995"/>
                <a:gd name="connsiteY3" fmla="*/ 892564 h 910281"/>
                <a:gd name="connsiteX4" fmla="*/ 0 w 1136995"/>
                <a:gd name="connsiteY4" fmla="*/ 789264 h 910281"/>
                <a:gd name="connsiteX5" fmla="*/ 45722 w 1136995"/>
                <a:gd name="connsiteY5" fmla="*/ 512937 h 910281"/>
                <a:gd name="connsiteX6" fmla="*/ 694248 w 1136995"/>
                <a:gd name="connsiteY6" fmla="*/ 3 h 910281"/>
                <a:gd name="connsiteX7" fmla="*/ 771973 w 1136995"/>
                <a:gd name="connsiteY7" fmla="*/ 7146 h 910281"/>
                <a:gd name="connsiteX8" fmla="*/ 1034869 w 1136995"/>
                <a:gd name="connsiteY8" fmla="*/ 206463 h 910281"/>
                <a:gd name="connsiteX9" fmla="*/ 1136599 w 1136995"/>
                <a:gd name="connsiteY9" fmla="*/ 464644 h 910281"/>
                <a:gd name="connsiteX10" fmla="*/ 1126884 w 1136995"/>
                <a:gd name="connsiteY10" fmla="*/ 480788 h 910281"/>
                <a:gd name="connsiteX11" fmla="*/ 1110738 w 1136995"/>
                <a:gd name="connsiteY11" fmla="*/ 471073 h 910281"/>
                <a:gd name="connsiteX12" fmla="*/ 1012009 w 1136995"/>
                <a:gd name="connsiteY12" fmla="*/ 220320 h 910281"/>
                <a:gd name="connsiteX13" fmla="*/ 767116 w 1136995"/>
                <a:gd name="connsiteY13" fmla="*/ 33294 h 910281"/>
                <a:gd name="connsiteX14" fmla="*/ 694389 w 1136995"/>
                <a:gd name="connsiteY14" fmla="*/ 26721 h 910281"/>
                <a:gd name="connsiteX15" fmla="*/ 71153 w 1136995"/>
                <a:gd name="connsiteY15" fmla="*/ 521080 h 910281"/>
                <a:gd name="connsiteX16" fmla="*/ 26718 w 1136995"/>
                <a:gd name="connsiteY16" fmla="*/ 789406 h 910281"/>
                <a:gd name="connsiteX17" fmla="*/ 31432 w 1136995"/>
                <a:gd name="connsiteY17" fmla="*/ 892707 h 910281"/>
                <a:gd name="connsiteX18" fmla="*/ 31432 w 1136995"/>
                <a:gd name="connsiteY18" fmla="*/ 897851 h 910281"/>
                <a:gd name="connsiteX19" fmla="*/ 18146 w 1136995"/>
                <a:gd name="connsiteY19" fmla="*/ 910282 h 910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36995" h="910281">
                  <a:moveTo>
                    <a:pt x="17145" y="910282"/>
                  </a:moveTo>
                  <a:cubicBezTo>
                    <a:pt x="9821" y="909830"/>
                    <a:pt x="4249" y="903527"/>
                    <a:pt x="4701" y="896201"/>
                  </a:cubicBezTo>
                  <a:cubicBezTo>
                    <a:pt x="4705" y="896132"/>
                    <a:pt x="4710" y="896063"/>
                    <a:pt x="4716" y="895994"/>
                  </a:cubicBezTo>
                  <a:lnTo>
                    <a:pt x="4716" y="892564"/>
                  </a:lnTo>
                  <a:cubicBezTo>
                    <a:pt x="4716" y="878276"/>
                    <a:pt x="0" y="840986"/>
                    <a:pt x="0" y="789264"/>
                  </a:cubicBezTo>
                  <a:cubicBezTo>
                    <a:pt x="292" y="695296"/>
                    <a:pt x="15729" y="601990"/>
                    <a:pt x="45722" y="512937"/>
                  </a:cubicBezTo>
                  <a:cubicBezTo>
                    <a:pt x="146737" y="182172"/>
                    <a:pt x="456212" y="287"/>
                    <a:pt x="694248" y="3"/>
                  </a:cubicBezTo>
                  <a:cubicBezTo>
                    <a:pt x="720324" y="-89"/>
                    <a:pt x="746351" y="2304"/>
                    <a:pt x="771973" y="7146"/>
                  </a:cubicBezTo>
                  <a:cubicBezTo>
                    <a:pt x="895134" y="30864"/>
                    <a:pt x="978861" y="114304"/>
                    <a:pt x="1034869" y="206463"/>
                  </a:cubicBezTo>
                  <a:cubicBezTo>
                    <a:pt x="1081381" y="287008"/>
                    <a:pt x="1115666" y="374019"/>
                    <a:pt x="1136599" y="464644"/>
                  </a:cubicBezTo>
                  <a:cubicBezTo>
                    <a:pt x="1138375" y="471784"/>
                    <a:pt x="1134024" y="479013"/>
                    <a:pt x="1126884" y="480788"/>
                  </a:cubicBezTo>
                  <a:cubicBezTo>
                    <a:pt x="1119742" y="482565"/>
                    <a:pt x="1112514" y="478213"/>
                    <a:pt x="1110738" y="471073"/>
                  </a:cubicBezTo>
                  <a:cubicBezTo>
                    <a:pt x="1090412" y="383066"/>
                    <a:pt x="1057139" y="298561"/>
                    <a:pt x="1012009" y="220320"/>
                  </a:cubicBezTo>
                  <a:cubicBezTo>
                    <a:pt x="958144" y="131879"/>
                    <a:pt x="880560" y="55296"/>
                    <a:pt x="767116" y="33294"/>
                  </a:cubicBezTo>
                  <a:cubicBezTo>
                    <a:pt x="743136" y="28808"/>
                    <a:pt x="718786" y="26607"/>
                    <a:pt x="694389" y="26721"/>
                  </a:cubicBezTo>
                  <a:cubicBezTo>
                    <a:pt x="468928" y="26434"/>
                    <a:pt x="167024" y="201603"/>
                    <a:pt x="71153" y="521080"/>
                  </a:cubicBezTo>
                  <a:cubicBezTo>
                    <a:pt x="41996" y="607547"/>
                    <a:pt x="26992" y="698155"/>
                    <a:pt x="26718" y="789406"/>
                  </a:cubicBezTo>
                  <a:cubicBezTo>
                    <a:pt x="26718" y="839985"/>
                    <a:pt x="31291" y="874277"/>
                    <a:pt x="31432" y="892707"/>
                  </a:cubicBezTo>
                  <a:lnTo>
                    <a:pt x="31432" y="897851"/>
                  </a:lnTo>
                  <a:cubicBezTo>
                    <a:pt x="30980" y="904853"/>
                    <a:pt x="25161" y="910297"/>
                    <a:pt x="18146" y="910282"/>
                  </a:cubicBezTo>
                  <a:close/>
                </a:path>
              </a:pathLst>
            </a:custGeom>
            <a:grpFill/>
            <a:ln w="9525" cap="flat">
              <a:solidFill>
                <a:srgbClr val="FFC000"/>
              </a:solidFill>
              <a:prstDash val="solid"/>
              <a:miter/>
            </a:ln>
          </p:spPr>
          <p:txBody>
            <a:bodyPr rtlCol="0" anchor="ctr"/>
            <a:lstStyle/>
            <a:p>
              <a:endParaRPr lang="zh-CN" altLang="en-US"/>
            </a:p>
          </p:txBody>
        </p:sp>
        <p:sp>
          <p:nvSpPr>
            <p:cNvPr id="1134" name="任意多边形: 形状 1133">
              <a:extLst>
                <a:ext uri="{FF2B5EF4-FFF2-40B4-BE49-F238E27FC236}">
                  <a16:creationId xmlns:a16="http://schemas.microsoft.com/office/drawing/2014/main" id="{2A0078E0-2806-3680-84F7-9C42EDFDE0C4}"/>
                </a:ext>
              </a:extLst>
            </p:cNvPr>
            <p:cNvSpPr/>
            <p:nvPr/>
          </p:nvSpPr>
          <p:spPr>
            <a:xfrm>
              <a:off x="2730154" y="2987773"/>
              <a:ext cx="360454" cy="263038"/>
            </a:xfrm>
            <a:custGeom>
              <a:avLst/>
              <a:gdLst>
                <a:gd name="connsiteX0" fmla="*/ 12329 w 360454"/>
                <a:gd name="connsiteY0" fmla="*/ 262468 h 263038"/>
                <a:gd name="connsiteX1" fmla="*/ 35 w 360454"/>
                <a:gd name="connsiteY1" fmla="*/ 248255 h 263038"/>
                <a:gd name="connsiteX2" fmla="*/ 41 w 360454"/>
                <a:gd name="connsiteY2" fmla="*/ 248180 h 263038"/>
                <a:gd name="connsiteX3" fmla="*/ 79482 w 360454"/>
                <a:gd name="connsiteY3" fmla="*/ 39006 h 263038"/>
                <a:gd name="connsiteX4" fmla="*/ 157350 w 360454"/>
                <a:gd name="connsiteY4" fmla="*/ 0 h 263038"/>
                <a:gd name="connsiteX5" fmla="*/ 280798 w 360454"/>
                <a:gd name="connsiteY5" fmla="*/ 60009 h 263038"/>
                <a:gd name="connsiteX6" fmla="*/ 357379 w 360454"/>
                <a:gd name="connsiteY6" fmla="*/ 136593 h 263038"/>
                <a:gd name="connsiteX7" fmla="*/ 355666 w 360454"/>
                <a:gd name="connsiteY7" fmla="*/ 155310 h 263038"/>
                <a:gd name="connsiteX8" fmla="*/ 336949 w 360454"/>
                <a:gd name="connsiteY8" fmla="*/ 153594 h 263038"/>
                <a:gd name="connsiteX9" fmla="*/ 263508 w 360454"/>
                <a:gd name="connsiteY9" fmla="*/ 80155 h 263038"/>
                <a:gd name="connsiteX10" fmla="*/ 157492 w 360454"/>
                <a:gd name="connsiteY10" fmla="*/ 26575 h 263038"/>
                <a:gd name="connsiteX11" fmla="*/ 100342 w 360454"/>
                <a:gd name="connsiteY11" fmla="*/ 56722 h 263038"/>
                <a:gd name="connsiteX12" fmla="*/ 28902 w 360454"/>
                <a:gd name="connsiteY12" fmla="*/ 231178 h 263038"/>
                <a:gd name="connsiteX13" fmla="*/ 26616 w 360454"/>
                <a:gd name="connsiteY13" fmla="*/ 250610 h 263038"/>
                <a:gd name="connsiteX14" fmla="*/ 13328 w 360454"/>
                <a:gd name="connsiteY14" fmla="*/ 263039 h 26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0454" h="263038">
                  <a:moveTo>
                    <a:pt x="12329" y="262468"/>
                  </a:moveTo>
                  <a:cubicBezTo>
                    <a:pt x="5008" y="261938"/>
                    <a:pt x="-495" y="255575"/>
                    <a:pt x="35" y="248255"/>
                  </a:cubicBezTo>
                  <a:cubicBezTo>
                    <a:pt x="37" y="248230"/>
                    <a:pt x="39" y="248204"/>
                    <a:pt x="41" y="248180"/>
                  </a:cubicBezTo>
                  <a:cubicBezTo>
                    <a:pt x="41" y="247038"/>
                    <a:pt x="8327" y="122733"/>
                    <a:pt x="79482" y="39006"/>
                  </a:cubicBezTo>
                  <a:cubicBezTo>
                    <a:pt x="98225" y="14924"/>
                    <a:pt x="126839" y="592"/>
                    <a:pt x="157350" y="0"/>
                  </a:cubicBezTo>
                  <a:cubicBezTo>
                    <a:pt x="191640" y="0"/>
                    <a:pt x="231504" y="17431"/>
                    <a:pt x="280798" y="60009"/>
                  </a:cubicBezTo>
                  <a:cubicBezTo>
                    <a:pt x="308333" y="83446"/>
                    <a:pt x="333942" y="109056"/>
                    <a:pt x="357379" y="136593"/>
                  </a:cubicBezTo>
                  <a:cubicBezTo>
                    <a:pt x="362075" y="142233"/>
                    <a:pt x="361306" y="150614"/>
                    <a:pt x="355666" y="155310"/>
                  </a:cubicBezTo>
                  <a:cubicBezTo>
                    <a:pt x="350023" y="160005"/>
                    <a:pt x="341642" y="159237"/>
                    <a:pt x="336949" y="153594"/>
                  </a:cubicBezTo>
                  <a:cubicBezTo>
                    <a:pt x="314459" y="127202"/>
                    <a:pt x="289902" y="102643"/>
                    <a:pt x="263508" y="80155"/>
                  </a:cubicBezTo>
                  <a:cubicBezTo>
                    <a:pt x="216787" y="39577"/>
                    <a:pt x="182067" y="26575"/>
                    <a:pt x="157492" y="26575"/>
                  </a:cubicBezTo>
                  <a:cubicBezTo>
                    <a:pt x="134846" y="27401"/>
                    <a:pt x="113809" y="38498"/>
                    <a:pt x="100342" y="56722"/>
                  </a:cubicBezTo>
                  <a:cubicBezTo>
                    <a:pt x="52477" y="112161"/>
                    <a:pt x="34761" y="194029"/>
                    <a:pt x="28902" y="231178"/>
                  </a:cubicBezTo>
                  <a:cubicBezTo>
                    <a:pt x="27044" y="243466"/>
                    <a:pt x="26616" y="250610"/>
                    <a:pt x="26616" y="250610"/>
                  </a:cubicBezTo>
                  <a:cubicBezTo>
                    <a:pt x="26164" y="257610"/>
                    <a:pt x="20345" y="263054"/>
                    <a:pt x="13328" y="263039"/>
                  </a:cubicBezTo>
                  <a:close/>
                </a:path>
              </a:pathLst>
            </a:custGeom>
            <a:grpFill/>
            <a:ln w="9525" cap="flat">
              <a:solidFill>
                <a:srgbClr val="FFC000"/>
              </a:solidFill>
              <a:prstDash val="solid"/>
              <a:miter/>
            </a:ln>
          </p:spPr>
          <p:txBody>
            <a:bodyPr rtlCol="0" anchor="ctr"/>
            <a:lstStyle/>
            <a:p>
              <a:endParaRPr lang="zh-CN" altLang="en-US"/>
            </a:p>
          </p:txBody>
        </p:sp>
      </p:grpSp>
      <p:grpSp>
        <p:nvGrpSpPr>
          <p:cNvPr id="1136" name="组合 1135">
            <a:extLst>
              <a:ext uri="{FF2B5EF4-FFF2-40B4-BE49-F238E27FC236}">
                <a16:creationId xmlns:a16="http://schemas.microsoft.com/office/drawing/2014/main" id="{DF329FB1-9EEE-C1EF-B926-7C09FD259DC1}"/>
              </a:ext>
            </a:extLst>
          </p:cNvPr>
          <p:cNvGrpSpPr/>
          <p:nvPr/>
        </p:nvGrpSpPr>
        <p:grpSpPr>
          <a:xfrm>
            <a:off x="6413614" y="1620056"/>
            <a:ext cx="1161782" cy="950264"/>
            <a:chOff x="1856920" y="2657578"/>
            <a:chExt cx="1396066" cy="1141891"/>
          </a:xfrm>
          <a:solidFill>
            <a:schemeClr val="tx1"/>
          </a:solidFill>
        </p:grpSpPr>
        <p:sp>
          <p:nvSpPr>
            <p:cNvPr id="1146" name="任意多边形: 形状 1145">
              <a:extLst>
                <a:ext uri="{FF2B5EF4-FFF2-40B4-BE49-F238E27FC236}">
                  <a16:creationId xmlns:a16="http://schemas.microsoft.com/office/drawing/2014/main" id="{F07810D2-DEBD-3134-728B-4B54A12FAE4E}"/>
                </a:ext>
              </a:extLst>
            </p:cNvPr>
            <p:cNvSpPr/>
            <p:nvPr/>
          </p:nvSpPr>
          <p:spPr>
            <a:xfrm>
              <a:off x="1856920" y="3508185"/>
              <a:ext cx="1139171" cy="291284"/>
            </a:xfrm>
            <a:custGeom>
              <a:avLst/>
              <a:gdLst>
                <a:gd name="connsiteX0" fmla="*/ 1008724 w 1139171"/>
                <a:gd name="connsiteY0" fmla="*/ 291138 h 291284"/>
                <a:gd name="connsiteX1" fmla="*/ 980149 w 1139171"/>
                <a:gd name="connsiteY1" fmla="*/ 288281 h 291284"/>
                <a:gd name="connsiteX2" fmla="*/ 973861 w 1139171"/>
                <a:gd name="connsiteY2" fmla="*/ 285137 h 291284"/>
                <a:gd name="connsiteX3" fmla="*/ 970575 w 1139171"/>
                <a:gd name="connsiteY3" fmla="*/ 283565 h 291284"/>
                <a:gd name="connsiteX4" fmla="*/ 958715 w 1139171"/>
                <a:gd name="connsiteY4" fmla="*/ 280136 h 291284"/>
                <a:gd name="connsiteX5" fmla="*/ 916567 w 1139171"/>
                <a:gd name="connsiteY5" fmla="*/ 272992 h 291284"/>
                <a:gd name="connsiteX6" fmla="*/ 775261 w 1139171"/>
                <a:gd name="connsiteY6" fmla="*/ 261706 h 291284"/>
                <a:gd name="connsiteX7" fmla="*/ 772260 w 1139171"/>
                <a:gd name="connsiteY7" fmla="*/ 261706 h 291284"/>
                <a:gd name="connsiteX8" fmla="*/ 636668 w 1139171"/>
                <a:gd name="connsiteY8" fmla="*/ 249989 h 291284"/>
                <a:gd name="connsiteX9" fmla="*/ 570086 w 1139171"/>
                <a:gd name="connsiteY9" fmla="*/ 251846 h 291284"/>
                <a:gd name="connsiteX10" fmla="*/ 568657 w 1139171"/>
                <a:gd name="connsiteY10" fmla="*/ 251846 h 291284"/>
                <a:gd name="connsiteX11" fmla="*/ 502219 w 1139171"/>
                <a:gd name="connsiteY11" fmla="*/ 249989 h 291284"/>
                <a:gd name="connsiteX12" fmla="*/ 366484 w 1139171"/>
                <a:gd name="connsiteY12" fmla="*/ 261706 h 291284"/>
                <a:gd name="connsiteX13" fmla="*/ 363483 w 1139171"/>
                <a:gd name="connsiteY13" fmla="*/ 261706 h 291284"/>
                <a:gd name="connsiteX14" fmla="*/ 184314 w 1139171"/>
                <a:gd name="connsiteY14" fmla="*/ 279708 h 291284"/>
                <a:gd name="connsiteX15" fmla="*/ 165597 w 1139171"/>
                <a:gd name="connsiteY15" fmla="*/ 285566 h 291284"/>
                <a:gd name="connsiteX16" fmla="*/ 159596 w 1139171"/>
                <a:gd name="connsiteY16" fmla="*/ 288424 h 291284"/>
                <a:gd name="connsiteX17" fmla="*/ 131021 w 1139171"/>
                <a:gd name="connsiteY17" fmla="*/ 291282 h 291284"/>
                <a:gd name="connsiteX18" fmla="*/ 4145 w 1139171"/>
                <a:gd name="connsiteY18" fmla="*/ 198552 h 291284"/>
                <a:gd name="connsiteX19" fmla="*/ 0 w 1139171"/>
                <a:gd name="connsiteY19" fmla="*/ 167834 h 291284"/>
                <a:gd name="connsiteX20" fmla="*/ 106302 w 1139171"/>
                <a:gd name="connsiteY20" fmla="*/ 42672 h 291284"/>
                <a:gd name="connsiteX21" fmla="*/ 134877 w 1139171"/>
                <a:gd name="connsiteY21" fmla="*/ 33956 h 291284"/>
                <a:gd name="connsiteX22" fmla="*/ 184314 w 1139171"/>
                <a:gd name="connsiteY22" fmla="*/ 26241 h 291284"/>
                <a:gd name="connsiteX23" fmla="*/ 334908 w 1139171"/>
                <a:gd name="connsiteY23" fmla="*/ 14524 h 291284"/>
                <a:gd name="connsiteX24" fmla="*/ 484644 w 1139171"/>
                <a:gd name="connsiteY24" fmla="*/ 237 h 291284"/>
                <a:gd name="connsiteX25" fmla="*/ 568801 w 1139171"/>
                <a:gd name="connsiteY25" fmla="*/ 2667 h 291284"/>
                <a:gd name="connsiteX26" fmla="*/ 652956 w 1139171"/>
                <a:gd name="connsiteY26" fmla="*/ 237 h 291284"/>
                <a:gd name="connsiteX27" fmla="*/ 802693 w 1139171"/>
                <a:gd name="connsiteY27" fmla="*/ 14524 h 291284"/>
                <a:gd name="connsiteX28" fmla="*/ 953001 w 1139171"/>
                <a:gd name="connsiteY28" fmla="*/ 26241 h 291284"/>
                <a:gd name="connsiteX29" fmla="*/ 1032869 w 1139171"/>
                <a:gd name="connsiteY29" fmla="*/ 42672 h 291284"/>
                <a:gd name="connsiteX30" fmla="*/ 1139172 w 1139171"/>
                <a:gd name="connsiteY30" fmla="*/ 167834 h 291284"/>
                <a:gd name="connsiteX31" fmla="*/ 1135313 w 1139171"/>
                <a:gd name="connsiteY31" fmla="*/ 197981 h 291284"/>
                <a:gd name="connsiteX32" fmla="*/ 1008724 w 1139171"/>
                <a:gd name="connsiteY32" fmla="*/ 291138 h 291284"/>
                <a:gd name="connsiteX33" fmla="*/ 1008724 w 1139171"/>
                <a:gd name="connsiteY33" fmla="*/ 264563 h 291284"/>
                <a:gd name="connsiteX34" fmla="*/ 1108738 w 1139171"/>
                <a:gd name="connsiteY34" fmla="*/ 190981 h 291284"/>
                <a:gd name="connsiteX35" fmla="*/ 1111739 w 1139171"/>
                <a:gd name="connsiteY35" fmla="*/ 167834 h 291284"/>
                <a:gd name="connsiteX36" fmla="*/ 1024583 w 1139171"/>
                <a:gd name="connsiteY36" fmla="*/ 67820 h 291284"/>
                <a:gd name="connsiteX37" fmla="*/ 1021298 w 1139171"/>
                <a:gd name="connsiteY37" fmla="*/ 66532 h 291284"/>
                <a:gd name="connsiteX38" fmla="*/ 949858 w 1139171"/>
                <a:gd name="connsiteY38" fmla="*/ 52245 h 291284"/>
                <a:gd name="connsiteX39" fmla="*/ 799977 w 1139171"/>
                <a:gd name="connsiteY39" fmla="*/ 40672 h 291284"/>
                <a:gd name="connsiteX40" fmla="*/ 796976 w 1139171"/>
                <a:gd name="connsiteY40" fmla="*/ 40672 h 291284"/>
                <a:gd name="connsiteX41" fmla="*/ 652956 w 1139171"/>
                <a:gd name="connsiteY41" fmla="*/ 26384 h 291284"/>
                <a:gd name="connsiteX42" fmla="*/ 569515 w 1139171"/>
                <a:gd name="connsiteY42" fmla="*/ 28814 h 291284"/>
                <a:gd name="connsiteX43" fmla="*/ 568086 w 1139171"/>
                <a:gd name="connsiteY43" fmla="*/ 28814 h 291284"/>
                <a:gd name="connsiteX44" fmla="*/ 484644 w 1139171"/>
                <a:gd name="connsiteY44" fmla="*/ 26384 h 291284"/>
                <a:gd name="connsiteX45" fmla="*/ 340623 w 1139171"/>
                <a:gd name="connsiteY45" fmla="*/ 40672 h 291284"/>
                <a:gd name="connsiteX46" fmla="*/ 337622 w 1139171"/>
                <a:gd name="connsiteY46" fmla="*/ 40672 h 291284"/>
                <a:gd name="connsiteX47" fmla="*/ 140308 w 1139171"/>
                <a:gd name="connsiteY47" fmla="*/ 59675 h 291284"/>
                <a:gd name="connsiteX48" fmla="*/ 117161 w 1139171"/>
                <a:gd name="connsiteY48" fmla="*/ 66676 h 291284"/>
                <a:gd name="connsiteX49" fmla="*/ 113589 w 1139171"/>
                <a:gd name="connsiteY49" fmla="*/ 68104 h 291284"/>
                <a:gd name="connsiteX50" fmla="*/ 26434 w 1139171"/>
                <a:gd name="connsiteY50" fmla="*/ 168119 h 291284"/>
                <a:gd name="connsiteX51" fmla="*/ 29434 w 1139171"/>
                <a:gd name="connsiteY51" fmla="*/ 191124 h 291284"/>
                <a:gd name="connsiteX52" fmla="*/ 130878 w 1139171"/>
                <a:gd name="connsiteY52" fmla="*/ 264848 h 291284"/>
                <a:gd name="connsiteX53" fmla="*/ 151167 w 1139171"/>
                <a:gd name="connsiteY53" fmla="*/ 262991 h 291284"/>
                <a:gd name="connsiteX54" fmla="*/ 174741 w 1139171"/>
                <a:gd name="connsiteY54" fmla="*/ 254562 h 291284"/>
                <a:gd name="connsiteX55" fmla="*/ 219605 w 1139171"/>
                <a:gd name="connsiteY55" fmla="*/ 246988 h 291284"/>
                <a:gd name="connsiteX56" fmla="*/ 361055 w 1139171"/>
                <a:gd name="connsiteY56" fmla="*/ 235702 h 291284"/>
                <a:gd name="connsiteX57" fmla="*/ 502933 w 1139171"/>
                <a:gd name="connsiteY57" fmla="*/ 222556 h 291284"/>
                <a:gd name="connsiteX58" fmla="*/ 570086 w 1139171"/>
                <a:gd name="connsiteY58" fmla="*/ 224413 h 291284"/>
                <a:gd name="connsiteX59" fmla="*/ 637383 w 1139171"/>
                <a:gd name="connsiteY59" fmla="*/ 222556 h 291284"/>
                <a:gd name="connsiteX60" fmla="*/ 778689 w 1139171"/>
                <a:gd name="connsiteY60" fmla="*/ 234844 h 291284"/>
                <a:gd name="connsiteX61" fmla="*/ 965431 w 1139171"/>
                <a:gd name="connsiteY61" fmla="*/ 253989 h 291284"/>
                <a:gd name="connsiteX62" fmla="*/ 988721 w 1139171"/>
                <a:gd name="connsiteY62" fmla="*/ 262420 h 291284"/>
                <a:gd name="connsiteX63" fmla="*/ 1008724 w 1139171"/>
                <a:gd name="connsiteY63" fmla="*/ 264563 h 291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139171" h="291284">
                  <a:moveTo>
                    <a:pt x="1008724" y="291138"/>
                  </a:moveTo>
                  <a:cubicBezTo>
                    <a:pt x="999124" y="291183"/>
                    <a:pt x="989547" y="290225"/>
                    <a:pt x="980149" y="288281"/>
                  </a:cubicBezTo>
                  <a:cubicBezTo>
                    <a:pt x="977806" y="287823"/>
                    <a:pt x="975632" y="286737"/>
                    <a:pt x="973861" y="285137"/>
                  </a:cubicBezTo>
                  <a:lnTo>
                    <a:pt x="970575" y="283565"/>
                  </a:lnTo>
                  <a:cubicBezTo>
                    <a:pt x="966694" y="282188"/>
                    <a:pt x="962734" y="281042"/>
                    <a:pt x="958715" y="280136"/>
                  </a:cubicBezTo>
                  <a:cubicBezTo>
                    <a:pt x="948571" y="277708"/>
                    <a:pt x="934140" y="275279"/>
                    <a:pt x="916567" y="272992"/>
                  </a:cubicBezTo>
                  <a:cubicBezTo>
                    <a:pt x="881276" y="268420"/>
                    <a:pt x="832840" y="264420"/>
                    <a:pt x="775261" y="261706"/>
                  </a:cubicBezTo>
                  <a:lnTo>
                    <a:pt x="772260" y="261706"/>
                  </a:lnTo>
                  <a:cubicBezTo>
                    <a:pt x="727654" y="252655"/>
                    <a:pt x="682163" y="248726"/>
                    <a:pt x="636668" y="249989"/>
                  </a:cubicBezTo>
                  <a:cubicBezTo>
                    <a:pt x="615094" y="249989"/>
                    <a:pt x="592518" y="249989"/>
                    <a:pt x="570086" y="251846"/>
                  </a:cubicBezTo>
                  <a:lnTo>
                    <a:pt x="568657" y="251846"/>
                  </a:lnTo>
                  <a:cubicBezTo>
                    <a:pt x="546225" y="250560"/>
                    <a:pt x="523793" y="249989"/>
                    <a:pt x="502219" y="249989"/>
                  </a:cubicBezTo>
                  <a:cubicBezTo>
                    <a:pt x="456675" y="248718"/>
                    <a:pt x="411136" y="252649"/>
                    <a:pt x="366484" y="261706"/>
                  </a:cubicBezTo>
                  <a:lnTo>
                    <a:pt x="363483" y="261706"/>
                  </a:lnTo>
                  <a:cubicBezTo>
                    <a:pt x="303410" y="263460"/>
                    <a:pt x="243537" y="269476"/>
                    <a:pt x="184314" y="279708"/>
                  </a:cubicBezTo>
                  <a:cubicBezTo>
                    <a:pt x="177840" y="280808"/>
                    <a:pt x="171543" y="282780"/>
                    <a:pt x="165597" y="285566"/>
                  </a:cubicBezTo>
                  <a:cubicBezTo>
                    <a:pt x="163867" y="287006"/>
                    <a:pt x="161804" y="287989"/>
                    <a:pt x="159596" y="288424"/>
                  </a:cubicBezTo>
                  <a:cubicBezTo>
                    <a:pt x="150195" y="290361"/>
                    <a:pt x="140618" y="291319"/>
                    <a:pt x="131021" y="291282"/>
                  </a:cubicBezTo>
                  <a:cubicBezTo>
                    <a:pt x="72918" y="291696"/>
                    <a:pt x="21390" y="254037"/>
                    <a:pt x="4145" y="198552"/>
                  </a:cubicBezTo>
                  <a:cubicBezTo>
                    <a:pt x="1446" y="188534"/>
                    <a:pt x="54" y="178209"/>
                    <a:pt x="0" y="167834"/>
                  </a:cubicBezTo>
                  <a:cubicBezTo>
                    <a:pt x="2431" y="106630"/>
                    <a:pt x="46300" y="54980"/>
                    <a:pt x="106302" y="42672"/>
                  </a:cubicBezTo>
                  <a:cubicBezTo>
                    <a:pt x="115450" y="38649"/>
                    <a:pt x="125042" y="35723"/>
                    <a:pt x="134877" y="33956"/>
                  </a:cubicBezTo>
                  <a:cubicBezTo>
                    <a:pt x="148166" y="31098"/>
                    <a:pt x="164596" y="28527"/>
                    <a:pt x="184314" y="26241"/>
                  </a:cubicBezTo>
                  <a:cubicBezTo>
                    <a:pt x="223177" y="21527"/>
                    <a:pt x="274471" y="17525"/>
                    <a:pt x="334908" y="14524"/>
                  </a:cubicBezTo>
                  <a:cubicBezTo>
                    <a:pt x="384045" y="3638"/>
                    <a:pt x="434336" y="-1162"/>
                    <a:pt x="484644" y="237"/>
                  </a:cubicBezTo>
                  <a:cubicBezTo>
                    <a:pt x="511362" y="237"/>
                    <a:pt x="539509" y="1095"/>
                    <a:pt x="568801" y="2667"/>
                  </a:cubicBezTo>
                  <a:cubicBezTo>
                    <a:pt x="597376" y="1095"/>
                    <a:pt x="625952" y="237"/>
                    <a:pt x="652956" y="237"/>
                  </a:cubicBezTo>
                  <a:cubicBezTo>
                    <a:pt x="703265" y="-1151"/>
                    <a:pt x="753554" y="3647"/>
                    <a:pt x="802693" y="14524"/>
                  </a:cubicBezTo>
                  <a:cubicBezTo>
                    <a:pt x="862844" y="17382"/>
                    <a:pt x="913994" y="21384"/>
                    <a:pt x="953001" y="26241"/>
                  </a:cubicBezTo>
                  <a:cubicBezTo>
                    <a:pt x="980242" y="28098"/>
                    <a:pt x="1007109" y="33625"/>
                    <a:pt x="1032869" y="42672"/>
                  </a:cubicBezTo>
                  <a:cubicBezTo>
                    <a:pt x="1092845" y="55026"/>
                    <a:pt x="1136690" y="106651"/>
                    <a:pt x="1139172" y="167834"/>
                  </a:cubicBezTo>
                  <a:cubicBezTo>
                    <a:pt x="1139166" y="178007"/>
                    <a:pt x="1137869" y="188136"/>
                    <a:pt x="1135313" y="197981"/>
                  </a:cubicBezTo>
                  <a:cubicBezTo>
                    <a:pt x="1118373" y="253619"/>
                    <a:pt x="1066882" y="291510"/>
                    <a:pt x="1008724" y="291138"/>
                  </a:cubicBezTo>
                  <a:close/>
                  <a:moveTo>
                    <a:pt x="1008724" y="264563"/>
                  </a:moveTo>
                  <a:cubicBezTo>
                    <a:pt x="1054605" y="264665"/>
                    <a:pt x="1095182" y="234812"/>
                    <a:pt x="1108738" y="190981"/>
                  </a:cubicBezTo>
                  <a:cubicBezTo>
                    <a:pt x="1110697" y="183420"/>
                    <a:pt x="1111703" y="175644"/>
                    <a:pt x="1111739" y="167834"/>
                  </a:cubicBezTo>
                  <a:cubicBezTo>
                    <a:pt x="1111739" y="120683"/>
                    <a:pt x="1073734" y="79250"/>
                    <a:pt x="1024583" y="67820"/>
                  </a:cubicBezTo>
                  <a:lnTo>
                    <a:pt x="1021298" y="66532"/>
                  </a:lnTo>
                  <a:cubicBezTo>
                    <a:pt x="998196" y="58723"/>
                    <a:pt x="974186" y="53919"/>
                    <a:pt x="949858" y="52245"/>
                  </a:cubicBezTo>
                  <a:cubicBezTo>
                    <a:pt x="911424" y="47531"/>
                    <a:pt x="860273" y="43529"/>
                    <a:pt x="799977" y="40672"/>
                  </a:cubicBezTo>
                  <a:lnTo>
                    <a:pt x="796976" y="40672"/>
                  </a:lnTo>
                  <a:cubicBezTo>
                    <a:pt x="749750" y="29950"/>
                    <a:pt x="701369" y="25151"/>
                    <a:pt x="652956" y="26384"/>
                  </a:cubicBezTo>
                  <a:cubicBezTo>
                    <a:pt x="626667" y="26384"/>
                    <a:pt x="598520" y="27242"/>
                    <a:pt x="569515" y="28814"/>
                  </a:cubicBezTo>
                  <a:lnTo>
                    <a:pt x="568086" y="28814"/>
                  </a:lnTo>
                  <a:cubicBezTo>
                    <a:pt x="539509" y="27242"/>
                    <a:pt x="510934" y="26384"/>
                    <a:pt x="484644" y="26384"/>
                  </a:cubicBezTo>
                  <a:cubicBezTo>
                    <a:pt x="436230" y="25156"/>
                    <a:pt x="387852" y="29956"/>
                    <a:pt x="340623" y="40672"/>
                  </a:cubicBezTo>
                  <a:lnTo>
                    <a:pt x="337622" y="40672"/>
                  </a:lnTo>
                  <a:cubicBezTo>
                    <a:pt x="271494" y="42506"/>
                    <a:pt x="205571" y="48855"/>
                    <a:pt x="140308" y="59675"/>
                  </a:cubicBezTo>
                  <a:cubicBezTo>
                    <a:pt x="132332" y="61041"/>
                    <a:pt x="124556" y="63392"/>
                    <a:pt x="117161" y="66676"/>
                  </a:cubicBezTo>
                  <a:lnTo>
                    <a:pt x="113589" y="68104"/>
                  </a:lnTo>
                  <a:cubicBezTo>
                    <a:pt x="64439" y="79107"/>
                    <a:pt x="26290" y="120540"/>
                    <a:pt x="26434" y="168119"/>
                  </a:cubicBezTo>
                  <a:cubicBezTo>
                    <a:pt x="26482" y="175882"/>
                    <a:pt x="27489" y="183608"/>
                    <a:pt x="29434" y="191124"/>
                  </a:cubicBezTo>
                  <a:cubicBezTo>
                    <a:pt x="43333" y="235350"/>
                    <a:pt x="84521" y="265283"/>
                    <a:pt x="130878" y="264848"/>
                  </a:cubicBezTo>
                  <a:cubicBezTo>
                    <a:pt x="137683" y="264842"/>
                    <a:pt x="144473" y="264221"/>
                    <a:pt x="151167" y="262991"/>
                  </a:cubicBezTo>
                  <a:cubicBezTo>
                    <a:pt x="158534" y="258962"/>
                    <a:pt x="166488" y="256117"/>
                    <a:pt x="174741" y="254562"/>
                  </a:cubicBezTo>
                  <a:cubicBezTo>
                    <a:pt x="186457" y="251846"/>
                    <a:pt x="201459" y="249275"/>
                    <a:pt x="219605" y="246988"/>
                  </a:cubicBezTo>
                  <a:cubicBezTo>
                    <a:pt x="255610" y="242274"/>
                    <a:pt x="304047" y="238416"/>
                    <a:pt x="361055" y="235702"/>
                  </a:cubicBezTo>
                  <a:cubicBezTo>
                    <a:pt x="407696" y="225957"/>
                    <a:pt x="455295" y="221548"/>
                    <a:pt x="502933" y="222556"/>
                  </a:cubicBezTo>
                  <a:cubicBezTo>
                    <a:pt x="524794" y="222556"/>
                    <a:pt x="547369" y="222556"/>
                    <a:pt x="570086" y="224413"/>
                  </a:cubicBezTo>
                  <a:cubicBezTo>
                    <a:pt x="592805" y="223128"/>
                    <a:pt x="615522" y="222556"/>
                    <a:pt x="637383" y="222556"/>
                  </a:cubicBezTo>
                  <a:cubicBezTo>
                    <a:pt x="684797" y="221301"/>
                    <a:pt x="732203" y="225423"/>
                    <a:pt x="778689" y="234844"/>
                  </a:cubicBezTo>
                  <a:cubicBezTo>
                    <a:pt x="841337" y="236394"/>
                    <a:pt x="903772" y="242795"/>
                    <a:pt x="965431" y="253989"/>
                  </a:cubicBezTo>
                  <a:cubicBezTo>
                    <a:pt x="973598" y="255527"/>
                    <a:pt x="981462" y="258374"/>
                    <a:pt x="988721" y="262420"/>
                  </a:cubicBezTo>
                  <a:cubicBezTo>
                    <a:pt x="995310" y="263730"/>
                    <a:pt x="1002006" y="264448"/>
                    <a:pt x="1008724" y="264563"/>
                  </a:cubicBezTo>
                  <a:close/>
                </a:path>
              </a:pathLst>
            </a:custGeom>
            <a:grpFill/>
            <a:ln w="9525" cap="flat">
              <a:solidFill>
                <a:schemeClr val="tx1"/>
              </a:solidFill>
              <a:prstDash val="solid"/>
              <a:miter/>
            </a:ln>
          </p:spPr>
          <p:txBody>
            <a:bodyPr rtlCol="0" anchor="ctr"/>
            <a:lstStyle/>
            <a:p>
              <a:endParaRPr lang="zh-CN" altLang="en-US"/>
            </a:p>
          </p:txBody>
        </p:sp>
        <p:sp>
          <p:nvSpPr>
            <p:cNvPr id="1148" name="任意多边形: 形状 1147">
              <a:extLst>
                <a:ext uri="{FF2B5EF4-FFF2-40B4-BE49-F238E27FC236}">
                  <a16:creationId xmlns:a16="http://schemas.microsoft.com/office/drawing/2014/main" id="{83C921DE-CE56-8AB4-F237-2A5FE56284E0}"/>
                </a:ext>
              </a:extLst>
            </p:cNvPr>
            <p:cNvSpPr/>
            <p:nvPr/>
          </p:nvSpPr>
          <p:spPr>
            <a:xfrm>
              <a:off x="2351316" y="2772597"/>
              <a:ext cx="901670" cy="796909"/>
            </a:xfrm>
            <a:custGeom>
              <a:avLst/>
              <a:gdLst>
                <a:gd name="connsiteX0" fmla="*/ 498040 w 901670"/>
                <a:gd name="connsiteY0" fmla="*/ 790406 h 796909"/>
                <a:gd name="connsiteX1" fmla="*/ 502039 w 901670"/>
                <a:gd name="connsiteY1" fmla="*/ 772403 h 796909"/>
                <a:gd name="connsiteX2" fmla="*/ 503755 w 901670"/>
                <a:gd name="connsiteY2" fmla="*/ 771116 h 796909"/>
                <a:gd name="connsiteX3" fmla="*/ 509611 w 901670"/>
                <a:gd name="connsiteY3" fmla="*/ 765972 h 796909"/>
                <a:gd name="connsiteX4" fmla="*/ 528615 w 901670"/>
                <a:gd name="connsiteY4" fmla="*/ 742827 h 796909"/>
                <a:gd name="connsiteX5" fmla="*/ 558190 w 901670"/>
                <a:gd name="connsiteY5" fmla="*/ 632666 h 796909"/>
                <a:gd name="connsiteX6" fmla="*/ 558190 w 901670"/>
                <a:gd name="connsiteY6" fmla="*/ 627809 h 796909"/>
                <a:gd name="connsiteX7" fmla="*/ 515328 w 901670"/>
                <a:gd name="connsiteY7" fmla="*/ 468643 h 796909"/>
                <a:gd name="connsiteX8" fmla="*/ 455032 w 901670"/>
                <a:gd name="connsiteY8" fmla="*/ 264613 h 796909"/>
                <a:gd name="connsiteX9" fmla="*/ 467692 w 901670"/>
                <a:gd name="connsiteY9" fmla="*/ 250725 h 796909"/>
                <a:gd name="connsiteX10" fmla="*/ 481322 w 901670"/>
                <a:gd name="connsiteY10" fmla="*/ 261325 h 796909"/>
                <a:gd name="connsiteX11" fmla="*/ 539617 w 901670"/>
                <a:gd name="connsiteY11" fmla="*/ 458069 h 796909"/>
                <a:gd name="connsiteX12" fmla="*/ 584622 w 901670"/>
                <a:gd name="connsiteY12" fmla="*/ 628096 h 796909"/>
                <a:gd name="connsiteX13" fmla="*/ 584622 w 901670"/>
                <a:gd name="connsiteY13" fmla="*/ 633238 h 796909"/>
                <a:gd name="connsiteX14" fmla="*/ 516327 w 901670"/>
                <a:gd name="connsiteY14" fmla="*/ 794833 h 796909"/>
                <a:gd name="connsiteX15" fmla="*/ 498040 w 901670"/>
                <a:gd name="connsiteY15" fmla="*/ 790834 h 796909"/>
                <a:gd name="connsiteX16" fmla="*/ 802942 w 901670"/>
                <a:gd name="connsiteY16" fmla="*/ 586660 h 796909"/>
                <a:gd name="connsiteX17" fmla="*/ 776651 w 901670"/>
                <a:gd name="connsiteY17" fmla="*/ 581659 h 796909"/>
                <a:gd name="connsiteX18" fmla="*/ 750363 w 901670"/>
                <a:gd name="connsiteY18" fmla="*/ 586660 h 796909"/>
                <a:gd name="connsiteX19" fmla="*/ 691639 w 901670"/>
                <a:gd name="connsiteY19" fmla="*/ 546653 h 796909"/>
                <a:gd name="connsiteX20" fmla="*/ 651634 w 901670"/>
                <a:gd name="connsiteY20" fmla="*/ 486646 h 796909"/>
                <a:gd name="connsiteX21" fmla="*/ 656635 w 901670"/>
                <a:gd name="connsiteY21" fmla="*/ 460355 h 796909"/>
                <a:gd name="connsiteX22" fmla="*/ 651634 w 901670"/>
                <a:gd name="connsiteY22" fmla="*/ 434067 h 796909"/>
                <a:gd name="connsiteX23" fmla="*/ 691639 w 901670"/>
                <a:gd name="connsiteY23" fmla="*/ 375343 h 796909"/>
                <a:gd name="connsiteX24" fmla="*/ 750363 w 901670"/>
                <a:gd name="connsiteY24" fmla="*/ 335479 h 796909"/>
                <a:gd name="connsiteX25" fmla="*/ 776651 w 901670"/>
                <a:gd name="connsiteY25" fmla="*/ 340480 h 796909"/>
                <a:gd name="connsiteX26" fmla="*/ 802942 w 901670"/>
                <a:gd name="connsiteY26" fmla="*/ 335479 h 796909"/>
                <a:gd name="connsiteX27" fmla="*/ 861664 w 901670"/>
                <a:gd name="connsiteY27" fmla="*/ 375343 h 796909"/>
                <a:gd name="connsiteX28" fmla="*/ 901671 w 901670"/>
                <a:gd name="connsiteY28" fmla="*/ 434067 h 796909"/>
                <a:gd name="connsiteX29" fmla="*/ 896670 w 901670"/>
                <a:gd name="connsiteY29" fmla="*/ 460355 h 796909"/>
                <a:gd name="connsiteX30" fmla="*/ 901671 w 901670"/>
                <a:gd name="connsiteY30" fmla="*/ 486646 h 796909"/>
                <a:gd name="connsiteX31" fmla="*/ 861807 w 901670"/>
                <a:gd name="connsiteY31" fmla="*/ 545368 h 796909"/>
                <a:gd name="connsiteX32" fmla="*/ 803800 w 901670"/>
                <a:gd name="connsiteY32" fmla="*/ 585375 h 796909"/>
                <a:gd name="connsiteX33" fmla="*/ 783938 w 901670"/>
                <a:gd name="connsiteY33" fmla="*/ 548082 h 796909"/>
                <a:gd name="connsiteX34" fmla="*/ 802942 w 901670"/>
                <a:gd name="connsiteY34" fmla="*/ 552798 h 796909"/>
                <a:gd name="connsiteX35" fmla="*/ 832375 w 901670"/>
                <a:gd name="connsiteY35" fmla="*/ 528366 h 796909"/>
                <a:gd name="connsiteX36" fmla="*/ 843233 w 901670"/>
                <a:gd name="connsiteY36" fmla="*/ 517507 h 796909"/>
                <a:gd name="connsiteX37" fmla="*/ 867809 w 901670"/>
                <a:gd name="connsiteY37" fmla="*/ 486646 h 796909"/>
                <a:gd name="connsiteX38" fmla="*/ 863093 w 901670"/>
                <a:gd name="connsiteY38" fmla="*/ 467499 h 796909"/>
                <a:gd name="connsiteX39" fmla="*/ 863093 w 901670"/>
                <a:gd name="connsiteY39" fmla="*/ 453211 h 796909"/>
                <a:gd name="connsiteX40" fmla="*/ 867809 w 901670"/>
                <a:gd name="connsiteY40" fmla="*/ 434067 h 796909"/>
                <a:gd name="connsiteX41" fmla="*/ 843377 w 901670"/>
                <a:gd name="connsiteY41" fmla="*/ 404632 h 796909"/>
                <a:gd name="connsiteX42" fmla="*/ 832518 w 901670"/>
                <a:gd name="connsiteY42" fmla="*/ 393773 h 796909"/>
                <a:gd name="connsiteX43" fmla="*/ 803085 w 901670"/>
                <a:gd name="connsiteY43" fmla="*/ 369341 h 796909"/>
                <a:gd name="connsiteX44" fmla="*/ 784082 w 901670"/>
                <a:gd name="connsiteY44" fmla="*/ 374057 h 796909"/>
                <a:gd name="connsiteX45" fmla="*/ 769794 w 901670"/>
                <a:gd name="connsiteY45" fmla="*/ 374057 h 796909"/>
                <a:gd name="connsiteX46" fmla="*/ 750647 w 901670"/>
                <a:gd name="connsiteY46" fmla="*/ 369341 h 796909"/>
                <a:gd name="connsiteX47" fmla="*/ 721215 w 901670"/>
                <a:gd name="connsiteY47" fmla="*/ 393773 h 796909"/>
                <a:gd name="connsiteX48" fmla="*/ 710356 w 901670"/>
                <a:gd name="connsiteY48" fmla="*/ 404632 h 796909"/>
                <a:gd name="connsiteX49" fmla="*/ 685924 w 901670"/>
                <a:gd name="connsiteY49" fmla="*/ 434067 h 796909"/>
                <a:gd name="connsiteX50" fmla="*/ 690640 w 901670"/>
                <a:gd name="connsiteY50" fmla="*/ 453068 h 796909"/>
                <a:gd name="connsiteX51" fmla="*/ 690640 w 901670"/>
                <a:gd name="connsiteY51" fmla="*/ 467356 h 796909"/>
                <a:gd name="connsiteX52" fmla="*/ 685924 w 901670"/>
                <a:gd name="connsiteY52" fmla="*/ 486359 h 796909"/>
                <a:gd name="connsiteX53" fmla="*/ 709928 w 901670"/>
                <a:gd name="connsiteY53" fmla="*/ 516793 h 796909"/>
                <a:gd name="connsiteX54" fmla="*/ 720787 w 901670"/>
                <a:gd name="connsiteY54" fmla="*/ 527652 h 796909"/>
                <a:gd name="connsiteX55" fmla="*/ 750220 w 901670"/>
                <a:gd name="connsiteY55" fmla="*/ 552084 h 796909"/>
                <a:gd name="connsiteX56" fmla="*/ 769364 w 901670"/>
                <a:gd name="connsiteY56" fmla="*/ 547369 h 796909"/>
                <a:gd name="connsiteX57" fmla="*/ 783654 w 901670"/>
                <a:gd name="connsiteY57" fmla="*/ 547369 h 796909"/>
                <a:gd name="connsiteX58" fmla="*/ 4107 w 901670"/>
                <a:gd name="connsiteY58" fmla="*/ 147595 h 796909"/>
                <a:gd name="connsiteX59" fmla="*/ 3108 w 901670"/>
                <a:gd name="connsiteY59" fmla="*/ 129449 h 796909"/>
                <a:gd name="connsiteX60" fmla="*/ 256717 w 901670"/>
                <a:gd name="connsiteY60" fmla="*/ 0 h 796909"/>
                <a:gd name="connsiteX61" fmla="*/ 313868 w 901670"/>
                <a:gd name="connsiteY61" fmla="*/ 8001 h 796909"/>
                <a:gd name="connsiteX62" fmla="*/ 323012 w 901670"/>
                <a:gd name="connsiteY62" fmla="*/ 24432 h 796909"/>
                <a:gd name="connsiteX63" fmla="*/ 306581 w 901670"/>
                <a:gd name="connsiteY63" fmla="*/ 33578 h 796909"/>
                <a:gd name="connsiteX64" fmla="*/ 256146 w 901670"/>
                <a:gd name="connsiteY64" fmla="*/ 26575 h 796909"/>
                <a:gd name="connsiteX65" fmla="*/ 27540 w 901670"/>
                <a:gd name="connsiteY65" fmla="*/ 142308 h 796909"/>
                <a:gd name="connsiteX66" fmla="*/ 22824 w 901670"/>
                <a:gd name="connsiteY66" fmla="*/ 147308 h 796909"/>
                <a:gd name="connsiteX67" fmla="*/ 4107 w 901670"/>
                <a:gd name="connsiteY67" fmla="*/ 148309 h 796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01670" h="796909">
                  <a:moveTo>
                    <a:pt x="498040" y="790406"/>
                  </a:moveTo>
                  <a:cubicBezTo>
                    <a:pt x="494313" y="784306"/>
                    <a:pt x="496081" y="776351"/>
                    <a:pt x="502039" y="772403"/>
                  </a:cubicBezTo>
                  <a:lnTo>
                    <a:pt x="503755" y="771116"/>
                  </a:lnTo>
                  <a:cubicBezTo>
                    <a:pt x="505040" y="770117"/>
                    <a:pt x="507183" y="768402"/>
                    <a:pt x="509611" y="765972"/>
                  </a:cubicBezTo>
                  <a:cubicBezTo>
                    <a:pt x="516838" y="759035"/>
                    <a:pt x="523218" y="751266"/>
                    <a:pt x="528615" y="742827"/>
                  </a:cubicBezTo>
                  <a:cubicBezTo>
                    <a:pt x="548730" y="709659"/>
                    <a:pt x="558988" y="671449"/>
                    <a:pt x="558190" y="632666"/>
                  </a:cubicBezTo>
                  <a:lnTo>
                    <a:pt x="558190" y="627809"/>
                  </a:lnTo>
                  <a:cubicBezTo>
                    <a:pt x="558190" y="563657"/>
                    <a:pt x="538759" y="520508"/>
                    <a:pt x="515328" y="468643"/>
                  </a:cubicBezTo>
                  <a:cubicBezTo>
                    <a:pt x="483715" y="404578"/>
                    <a:pt x="463322" y="335568"/>
                    <a:pt x="455032" y="264613"/>
                  </a:cubicBezTo>
                  <a:cubicBezTo>
                    <a:pt x="454693" y="257281"/>
                    <a:pt x="460362" y="251064"/>
                    <a:pt x="467692" y="250725"/>
                  </a:cubicBezTo>
                  <a:cubicBezTo>
                    <a:pt x="474225" y="250424"/>
                    <a:pt x="480007" y="254920"/>
                    <a:pt x="481322" y="261325"/>
                  </a:cubicBezTo>
                  <a:cubicBezTo>
                    <a:pt x="489283" y="329773"/>
                    <a:pt x="509005" y="396333"/>
                    <a:pt x="539617" y="458069"/>
                  </a:cubicBezTo>
                  <a:cubicBezTo>
                    <a:pt x="562763" y="509649"/>
                    <a:pt x="584765" y="558085"/>
                    <a:pt x="584622" y="628096"/>
                  </a:cubicBezTo>
                  <a:lnTo>
                    <a:pt x="584622" y="633238"/>
                  </a:lnTo>
                  <a:cubicBezTo>
                    <a:pt x="583052" y="749971"/>
                    <a:pt x="518613" y="793691"/>
                    <a:pt x="516327" y="794833"/>
                  </a:cubicBezTo>
                  <a:cubicBezTo>
                    <a:pt x="510167" y="798751"/>
                    <a:pt x="502000" y="796963"/>
                    <a:pt x="498040" y="790834"/>
                  </a:cubicBezTo>
                  <a:close/>
                  <a:moveTo>
                    <a:pt x="802942" y="586660"/>
                  </a:moveTo>
                  <a:cubicBezTo>
                    <a:pt x="793951" y="586571"/>
                    <a:pt x="785047" y="584876"/>
                    <a:pt x="776651" y="581659"/>
                  </a:cubicBezTo>
                  <a:cubicBezTo>
                    <a:pt x="768256" y="584876"/>
                    <a:pt x="759354" y="586571"/>
                    <a:pt x="750363" y="586660"/>
                  </a:cubicBezTo>
                  <a:cubicBezTo>
                    <a:pt x="724480" y="586489"/>
                    <a:pt x="701272" y="570678"/>
                    <a:pt x="691639" y="546653"/>
                  </a:cubicBezTo>
                  <a:cubicBezTo>
                    <a:pt x="667179" y="536847"/>
                    <a:pt x="651277" y="512996"/>
                    <a:pt x="651634" y="486646"/>
                  </a:cubicBezTo>
                  <a:cubicBezTo>
                    <a:pt x="651720" y="477655"/>
                    <a:pt x="653414" y="468751"/>
                    <a:pt x="656635" y="460355"/>
                  </a:cubicBezTo>
                  <a:cubicBezTo>
                    <a:pt x="653416" y="451959"/>
                    <a:pt x="651723" y="443056"/>
                    <a:pt x="651634" y="434067"/>
                  </a:cubicBezTo>
                  <a:cubicBezTo>
                    <a:pt x="651805" y="408184"/>
                    <a:pt x="667616" y="384976"/>
                    <a:pt x="691639" y="375343"/>
                  </a:cubicBezTo>
                  <a:cubicBezTo>
                    <a:pt x="701317" y="351376"/>
                    <a:pt x="724515" y="335628"/>
                    <a:pt x="750363" y="335479"/>
                  </a:cubicBezTo>
                  <a:cubicBezTo>
                    <a:pt x="759354" y="335567"/>
                    <a:pt x="768258" y="337259"/>
                    <a:pt x="776651" y="340480"/>
                  </a:cubicBezTo>
                  <a:cubicBezTo>
                    <a:pt x="785045" y="337258"/>
                    <a:pt x="793951" y="335563"/>
                    <a:pt x="802942" y="335479"/>
                  </a:cubicBezTo>
                  <a:cubicBezTo>
                    <a:pt x="828790" y="335628"/>
                    <a:pt x="851986" y="351376"/>
                    <a:pt x="861664" y="375343"/>
                  </a:cubicBezTo>
                  <a:cubicBezTo>
                    <a:pt x="885688" y="384976"/>
                    <a:pt x="901500" y="408184"/>
                    <a:pt x="901671" y="434067"/>
                  </a:cubicBezTo>
                  <a:cubicBezTo>
                    <a:pt x="901582" y="443056"/>
                    <a:pt x="899887" y="451959"/>
                    <a:pt x="896670" y="460355"/>
                  </a:cubicBezTo>
                  <a:cubicBezTo>
                    <a:pt x="899887" y="468751"/>
                    <a:pt x="901582" y="477655"/>
                    <a:pt x="901671" y="486646"/>
                  </a:cubicBezTo>
                  <a:cubicBezTo>
                    <a:pt x="901483" y="512480"/>
                    <a:pt x="885750" y="535659"/>
                    <a:pt x="861807" y="545368"/>
                  </a:cubicBezTo>
                  <a:cubicBezTo>
                    <a:pt x="852243" y="569130"/>
                    <a:pt x="829407" y="584878"/>
                    <a:pt x="803800" y="585375"/>
                  </a:cubicBezTo>
                  <a:close/>
                  <a:moveTo>
                    <a:pt x="783938" y="548082"/>
                  </a:moveTo>
                  <a:cubicBezTo>
                    <a:pt x="789849" y="551034"/>
                    <a:pt x="796338" y="552644"/>
                    <a:pt x="802942" y="552798"/>
                  </a:cubicBezTo>
                  <a:cubicBezTo>
                    <a:pt x="817265" y="552554"/>
                    <a:pt x="829498" y="542399"/>
                    <a:pt x="832375" y="528366"/>
                  </a:cubicBezTo>
                  <a:cubicBezTo>
                    <a:pt x="834060" y="523224"/>
                    <a:pt x="838091" y="519193"/>
                    <a:pt x="843233" y="517507"/>
                  </a:cubicBezTo>
                  <a:cubicBezTo>
                    <a:pt x="857854" y="514586"/>
                    <a:pt x="868237" y="501549"/>
                    <a:pt x="867809" y="486646"/>
                  </a:cubicBezTo>
                  <a:cubicBezTo>
                    <a:pt x="867680" y="479991"/>
                    <a:pt x="866069" y="473450"/>
                    <a:pt x="863093" y="467499"/>
                  </a:cubicBezTo>
                  <a:cubicBezTo>
                    <a:pt x="860976" y="462973"/>
                    <a:pt x="860976" y="457740"/>
                    <a:pt x="863093" y="453211"/>
                  </a:cubicBezTo>
                  <a:cubicBezTo>
                    <a:pt x="866056" y="447255"/>
                    <a:pt x="867667" y="440717"/>
                    <a:pt x="867809" y="434067"/>
                  </a:cubicBezTo>
                  <a:cubicBezTo>
                    <a:pt x="867565" y="419744"/>
                    <a:pt x="857409" y="407508"/>
                    <a:pt x="843377" y="404632"/>
                  </a:cubicBezTo>
                  <a:cubicBezTo>
                    <a:pt x="838224" y="402967"/>
                    <a:pt x="834183" y="398928"/>
                    <a:pt x="832518" y="393773"/>
                  </a:cubicBezTo>
                  <a:cubicBezTo>
                    <a:pt x="829642" y="379741"/>
                    <a:pt x="817408" y="369585"/>
                    <a:pt x="803085" y="369341"/>
                  </a:cubicBezTo>
                  <a:cubicBezTo>
                    <a:pt x="796479" y="369490"/>
                    <a:pt x="789990" y="371101"/>
                    <a:pt x="784082" y="374057"/>
                  </a:cubicBezTo>
                  <a:cubicBezTo>
                    <a:pt x="779554" y="376174"/>
                    <a:pt x="774320" y="376174"/>
                    <a:pt x="769794" y="374057"/>
                  </a:cubicBezTo>
                  <a:cubicBezTo>
                    <a:pt x="763841" y="371084"/>
                    <a:pt x="757300" y="369473"/>
                    <a:pt x="750647" y="369341"/>
                  </a:cubicBezTo>
                  <a:cubicBezTo>
                    <a:pt x="736325" y="369585"/>
                    <a:pt x="724091" y="379741"/>
                    <a:pt x="721215" y="393773"/>
                  </a:cubicBezTo>
                  <a:cubicBezTo>
                    <a:pt x="719529" y="398915"/>
                    <a:pt x="715498" y="402947"/>
                    <a:pt x="710356" y="404632"/>
                  </a:cubicBezTo>
                  <a:cubicBezTo>
                    <a:pt x="696323" y="407508"/>
                    <a:pt x="686168" y="419744"/>
                    <a:pt x="685924" y="434067"/>
                  </a:cubicBezTo>
                  <a:cubicBezTo>
                    <a:pt x="686073" y="440671"/>
                    <a:pt x="687684" y="447160"/>
                    <a:pt x="690640" y="453068"/>
                  </a:cubicBezTo>
                  <a:cubicBezTo>
                    <a:pt x="692718" y="457604"/>
                    <a:pt x="692718" y="462820"/>
                    <a:pt x="690640" y="467356"/>
                  </a:cubicBezTo>
                  <a:cubicBezTo>
                    <a:pt x="687665" y="473259"/>
                    <a:pt x="686054" y="479751"/>
                    <a:pt x="685924" y="486359"/>
                  </a:cubicBezTo>
                  <a:cubicBezTo>
                    <a:pt x="685652" y="500928"/>
                    <a:pt x="695698" y="513664"/>
                    <a:pt x="709928" y="516793"/>
                  </a:cubicBezTo>
                  <a:cubicBezTo>
                    <a:pt x="715068" y="518478"/>
                    <a:pt x="719102" y="522510"/>
                    <a:pt x="720787" y="527652"/>
                  </a:cubicBezTo>
                  <a:cubicBezTo>
                    <a:pt x="723663" y="541684"/>
                    <a:pt x="735897" y="551840"/>
                    <a:pt x="750220" y="552084"/>
                  </a:cubicBezTo>
                  <a:cubicBezTo>
                    <a:pt x="756872" y="551946"/>
                    <a:pt x="763409" y="550337"/>
                    <a:pt x="769364" y="547369"/>
                  </a:cubicBezTo>
                  <a:cubicBezTo>
                    <a:pt x="773893" y="545251"/>
                    <a:pt x="779126" y="545251"/>
                    <a:pt x="783654" y="547369"/>
                  </a:cubicBezTo>
                  <a:close/>
                  <a:moveTo>
                    <a:pt x="4107" y="147595"/>
                  </a:moveTo>
                  <a:cubicBezTo>
                    <a:pt x="-957" y="142754"/>
                    <a:pt x="-1394" y="134816"/>
                    <a:pt x="3108" y="129449"/>
                  </a:cubicBezTo>
                  <a:cubicBezTo>
                    <a:pt x="4250" y="129449"/>
                    <a:pt x="117410" y="858"/>
                    <a:pt x="256717" y="0"/>
                  </a:cubicBezTo>
                  <a:cubicBezTo>
                    <a:pt x="276046" y="6"/>
                    <a:pt x="295282" y="2698"/>
                    <a:pt x="313868" y="8001"/>
                  </a:cubicBezTo>
                  <a:cubicBezTo>
                    <a:pt x="320930" y="10014"/>
                    <a:pt x="325025" y="17370"/>
                    <a:pt x="323012" y="24432"/>
                  </a:cubicBezTo>
                  <a:cubicBezTo>
                    <a:pt x="321001" y="31496"/>
                    <a:pt x="313643" y="35589"/>
                    <a:pt x="306581" y="33578"/>
                  </a:cubicBezTo>
                  <a:cubicBezTo>
                    <a:pt x="290182" y="28884"/>
                    <a:pt x="273203" y="26527"/>
                    <a:pt x="256146" y="26575"/>
                  </a:cubicBezTo>
                  <a:cubicBezTo>
                    <a:pt x="148986" y="26575"/>
                    <a:pt x="49258" y="119018"/>
                    <a:pt x="27540" y="142308"/>
                  </a:cubicBezTo>
                  <a:lnTo>
                    <a:pt x="22824" y="147308"/>
                  </a:lnTo>
                  <a:cubicBezTo>
                    <a:pt x="17924" y="152735"/>
                    <a:pt x="9560" y="153181"/>
                    <a:pt x="4107" y="148309"/>
                  </a:cubicBezTo>
                  <a:close/>
                </a:path>
              </a:pathLst>
            </a:custGeom>
            <a:grpFill/>
            <a:ln w="9525" cap="flat">
              <a:solidFill>
                <a:schemeClr val="tx1"/>
              </a:solidFill>
              <a:prstDash val="solid"/>
              <a:miter/>
            </a:ln>
          </p:spPr>
          <p:txBody>
            <a:bodyPr rtlCol="0" anchor="ctr"/>
            <a:lstStyle/>
            <a:p>
              <a:endParaRPr lang="zh-CN" altLang="en-US"/>
            </a:p>
          </p:txBody>
        </p:sp>
        <p:sp>
          <p:nvSpPr>
            <p:cNvPr id="1149" name="任意多边形: 形状 1148">
              <a:extLst>
                <a:ext uri="{FF2B5EF4-FFF2-40B4-BE49-F238E27FC236}">
                  <a16:creationId xmlns:a16="http://schemas.microsoft.com/office/drawing/2014/main" id="{8954C1A3-6DF5-00B9-1973-2E3908735A8D}"/>
                </a:ext>
              </a:extLst>
            </p:cNvPr>
            <p:cNvSpPr/>
            <p:nvPr/>
          </p:nvSpPr>
          <p:spPr>
            <a:xfrm>
              <a:off x="1979796" y="2657578"/>
              <a:ext cx="1136995" cy="910281"/>
            </a:xfrm>
            <a:custGeom>
              <a:avLst/>
              <a:gdLst>
                <a:gd name="connsiteX0" fmla="*/ 17145 w 1136995"/>
                <a:gd name="connsiteY0" fmla="*/ 910282 h 910281"/>
                <a:gd name="connsiteX1" fmla="*/ 4701 w 1136995"/>
                <a:gd name="connsiteY1" fmla="*/ 896201 h 910281"/>
                <a:gd name="connsiteX2" fmla="*/ 4716 w 1136995"/>
                <a:gd name="connsiteY2" fmla="*/ 895994 h 910281"/>
                <a:gd name="connsiteX3" fmla="*/ 4716 w 1136995"/>
                <a:gd name="connsiteY3" fmla="*/ 892564 h 910281"/>
                <a:gd name="connsiteX4" fmla="*/ 0 w 1136995"/>
                <a:gd name="connsiteY4" fmla="*/ 789264 h 910281"/>
                <a:gd name="connsiteX5" fmla="*/ 45722 w 1136995"/>
                <a:gd name="connsiteY5" fmla="*/ 512937 h 910281"/>
                <a:gd name="connsiteX6" fmla="*/ 694248 w 1136995"/>
                <a:gd name="connsiteY6" fmla="*/ 3 h 910281"/>
                <a:gd name="connsiteX7" fmla="*/ 771973 w 1136995"/>
                <a:gd name="connsiteY7" fmla="*/ 7146 h 910281"/>
                <a:gd name="connsiteX8" fmla="*/ 1034869 w 1136995"/>
                <a:gd name="connsiteY8" fmla="*/ 206463 h 910281"/>
                <a:gd name="connsiteX9" fmla="*/ 1136599 w 1136995"/>
                <a:gd name="connsiteY9" fmla="*/ 464644 h 910281"/>
                <a:gd name="connsiteX10" fmla="*/ 1126884 w 1136995"/>
                <a:gd name="connsiteY10" fmla="*/ 480788 h 910281"/>
                <a:gd name="connsiteX11" fmla="*/ 1110738 w 1136995"/>
                <a:gd name="connsiteY11" fmla="*/ 471073 h 910281"/>
                <a:gd name="connsiteX12" fmla="*/ 1012009 w 1136995"/>
                <a:gd name="connsiteY12" fmla="*/ 220320 h 910281"/>
                <a:gd name="connsiteX13" fmla="*/ 767116 w 1136995"/>
                <a:gd name="connsiteY13" fmla="*/ 33294 h 910281"/>
                <a:gd name="connsiteX14" fmla="*/ 694389 w 1136995"/>
                <a:gd name="connsiteY14" fmla="*/ 26721 h 910281"/>
                <a:gd name="connsiteX15" fmla="*/ 71153 w 1136995"/>
                <a:gd name="connsiteY15" fmla="*/ 521080 h 910281"/>
                <a:gd name="connsiteX16" fmla="*/ 26718 w 1136995"/>
                <a:gd name="connsiteY16" fmla="*/ 789406 h 910281"/>
                <a:gd name="connsiteX17" fmla="*/ 31432 w 1136995"/>
                <a:gd name="connsiteY17" fmla="*/ 892707 h 910281"/>
                <a:gd name="connsiteX18" fmla="*/ 31432 w 1136995"/>
                <a:gd name="connsiteY18" fmla="*/ 897851 h 910281"/>
                <a:gd name="connsiteX19" fmla="*/ 18146 w 1136995"/>
                <a:gd name="connsiteY19" fmla="*/ 910282 h 910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36995" h="910281">
                  <a:moveTo>
                    <a:pt x="17145" y="910282"/>
                  </a:moveTo>
                  <a:cubicBezTo>
                    <a:pt x="9821" y="909830"/>
                    <a:pt x="4249" y="903527"/>
                    <a:pt x="4701" y="896201"/>
                  </a:cubicBezTo>
                  <a:cubicBezTo>
                    <a:pt x="4705" y="896132"/>
                    <a:pt x="4710" y="896063"/>
                    <a:pt x="4716" y="895994"/>
                  </a:cubicBezTo>
                  <a:lnTo>
                    <a:pt x="4716" y="892564"/>
                  </a:lnTo>
                  <a:cubicBezTo>
                    <a:pt x="4716" y="878276"/>
                    <a:pt x="0" y="840986"/>
                    <a:pt x="0" y="789264"/>
                  </a:cubicBezTo>
                  <a:cubicBezTo>
                    <a:pt x="292" y="695296"/>
                    <a:pt x="15729" y="601990"/>
                    <a:pt x="45722" y="512937"/>
                  </a:cubicBezTo>
                  <a:cubicBezTo>
                    <a:pt x="146737" y="182172"/>
                    <a:pt x="456212" y="287"/>
                    <a:pt x="694248" y="3"/>
                  </a:cubicBezTo>
                  <a:cubicBezTo>
                    <a:pt x="720324" y="-89"/>
                    <a:pt x="746351" y="2304"/>
                    <a:pt x="771973" y="7146"/>
                  </a:cubicBezTo>
                  <a:cubicBezTo>
                    <a:pt x="895134" y="30864"/>
                    <a:pt x="978861" y="114304"/>
                    <a:pt x="1034869" y="206463"/>
                  </a:cubicBezTo>
                  <a:cubicBezTo>
                    <a:pt x="1081381" y="287008"/>
                    <a:pt x="1115666" y="374019"/>
                    <a:pt x="1136599" y="464644"/>
                  </a:cubicBezTo>
                  <a:cubicBezTo>
                    <a:pt x="1138375" y="471784"/>
                    <a:pt x="1134024" y="479013"/>
                    <a:pt x="1126884" y="480788"/>
                  </a:cubicBezTo>
                  <a:cubicBezTo>
                    <a:pt x="1119742" y="482565"/>
                    <a:pt x="1112514" y="478213"/>
                    <a:pt x="1110738" y="471073"/>
                  </a:cubicBezTo>
                  <a:cubicBezTo>
                    <a:pt x="1090412" y="383066"/>
                    <a:pt x="1057139" y="298561"/>
                    <a:pt x="1012009" y="220320"/>
                  </a:cubicBezTo>
                  <a:cubicBezTo>
                    <a:pt x="958144" y="131879"/>
                    <a:pt x="880560" y="55296"/>
                    <a:pt x="767116" y="33294"/>
                  </a:cubicBezTo>
                  <a:cubicBezTo>
                    <a:pt x="743136" y="28808"/>
                    <a:pt x="718786" y="26607"/>
                    <a:pt x="694389" y="26721"/>
                  </a:cubicBezTo>
                  <a:cubicBezTo>
                    <a:pt x="468928" y="26434"/>
                    <a:pt x="167024" y="201603"/>
                    <a:pt x="71153" y="521080"/>
                  </a:cubicBezTo>
                  <a:cubicBezTo>
                    <a:pt x="41996" y="607547"/>
                    <a:pt x="26992" y="698155"/>
                    <a:pt x="26718" y="789406"/>
                  </a:cubicBezTo>
                  <a:cubicBezTo>
                    <a:pt x="26718" y="839985"/>
                    <a:pt x="31291" y="874277"/>
                    <a:pt x="31432" y="892707"/>
                  </a:cubicBezTo>
                  <a:lnTo>
                    <a:pt x="31432" y="897851"/>
                  </a:lnTo>
                  <a:cubicBezTo>
                    <a:pt x="30980" y="904853"/>
                    <a:pt x="25161" y="910297"/>
                    <a:pt x="18146" y="910282"/>
                  </a:cubicBezTo>
                  <a:close/>
                </a:path>
              </a:pathLst>
            </a:custGeom>
            <a:grpFill/>
            <a:ln w="9525" cap="flat">
              <a:solidFill>
                <a:schemeClr val="tx1"/>
              </a:solidFill>
              <a:prstDash val="solid"/>
              <a:miter/>
            </a:ln>
          </p:spPr>
          <p:txBody>
            <a:bodyPr rtlCol="0" anchor="ctr"/>
            <a:lstStyle/>
            <a:p>
              <a:endParaRPr lang="zh-CN" altLang="en-US"/>
            </a:p>
          </p:txBody>
        </p:sp>
        <p:sp>
          <p:nvSpPr>
            <p:cNvPr id="1150" name="任意多边形: 形状 1149">
              <a:extLst>
                <a:ext uri="{FF2B5EF4-FFF2-40B4-BE49-F238E27FC236}">
                  <a16:creationId xmlns:a16="http://schemas.microsoft.com/office/drawing/2014/main" id="{6912C7E3-7A35-B804-3CCB-7471726C7D86}"/>
                </a:ext>
              </a:extLst>
            </p:cNvPr>
            <p:cNvSpPr/>
            <p:nvPr/>
          </p:nvSpPr>
          <p:spPr>
            <a:xfrm>
              <a:off x="2730154" y="2987773"/>
              <a:ext cx="360454" cy="263038"/>
            </a:xfrm>
            <a:custGeom>
              <a:avLst/>
              <a:gdLst>
                <a:gd name="connsiteX0" fmla="*/ 12329 w 360454"/>
                <a:gd name="connsiteY0" fmla="*/ 262468 h 263038"/>
                <a:gd name="connsiteX1" fmla="*/ 35 w 360454"/>
                <a:gd name="connsiteY1" fmla="*/ 248255 h 263038"/>
                <a:gd name="connsiteX2" fmla="*/ 41 w 360454"/>
                <a:gd name="connsiteY2" fmla="*/ 248180 h 263038"/>
                <a:gd name="connsiteX3" fmla="*/ 79482 w 360454"/>
                <a:gd name="connsiteY3" fmla="*/ 39006 h 263038"/>
                <a:gd name="connsiteX4" fmla="*/ 157350 w 360454"/>
                <a:gd name="connsiteY4" fmla="*/ 0 h 263038"/>
                <a:gd name="connsiteX5" fmla="*/ 280798 w 360454"/>
                <a:gd name="connsiteY5" fmla="*/ 60009 h 263038"/>
                <a:gd name="connsiteX6" fmla="*/ 357379 w 360454"/>
                <a:gd name="connsiteY6" fmla="*/ 136593 h 263038"/>
                <a:gd name="connsiteX7" fmla="*/ 355666 w 360454"/>
                <a:gd name="connsiteY7" fmla="*/ 155310 h 263038"/>
                <a:gd name="connsiteX8" fmla="*/ 336949 w 360454"/>
                <a:gd name="connsiteY8" fmla="*/ 153594 h 263038"/>
                <a:gd name="connsiteX9" fmla="*/ 263508 w 360454"/>
                <a:gd name="connsiteY9" fmla="*/ 80155 h 263038"/>
                <a:gd name="connsiteX10" fmla="*/ 157492 w 360454"/>
                <a:gd name="connsiteY10" fmla="*/ 26575 h 263038"/>
                <a:gd name="connsiteX11" fmla="*/ 100342 w 360454"/>
                <a:gd name="connsiteY11" fmla="*/ 56722 h 263038"/>
                <a:gd name="connsiteX12" fmla="*/ 28902 w 360454"/>
                <a:gd name="connsiteY12" fmla="*/ 231178 h 263038"/>
                <a:gd name="connsiteX13" fmla="*/ 26616 w 360454"/>
                <a:gd name="connsiteY13" fmla="*/ 250610 h 263038"/>
                <a:gd name="connsiteX14" fmla="*/ 13328 w 360454"/>
                <a:gd name="connsiteY14" fmla="*/ 263039 h 26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0454" h="263038">
                  <a:moveTo>
                    <a:pt x="12329" y="262468"/>
                  </a:moveTo>
                  <a:cubicBezTo>
                    <a:pt x="5008" y="261938"/>
                    <a:pt x="-495" y="255575"/>
                    <a:pt x="35" y="248255"/>
                  </a:cubicBezTo>
                  <a:cubicBezTo>
                    <a:pt x="37" y="248230"/>
                    <a:pt x="39" y="248204"/>
                    <a:pt x="41" y="248180"/>
                  </a:cubicBezTo>
                  <a:cubicBezTo>
                    <a:pt x="41" y="247038"/>
                    <a:pt x="8327" y="122733"/>
                    <a:pt x="79482" y="39006"/>
                  </a:cubicBezTo>
                  <a:cubicBezTo>
                    <a:pt x="98225" y="14924"/>
                    <a:pt x="126839" y="592"/>
                    <a:pt x="157350" y="0"/>
                  </a:cubicBezTo>
                  <a:cubicBezTo>
                    <a:pt x="191640" y="0"/>
                    <a:pt x="231504" y="17431"/>
                    <a:pt x="280798" y="60009"/>
                  </a:cubicBezTo>
                  <a:cubicBezTo>
                    <a:pt x="308333" y="83446"/>
                    <a:pt x="333942" y="109056"/>
                    <a:pt x="357379" y="136593"/>
                  </a:cubicBezTo>
                  <a:cubicBezTo>
                    <a:pt x="362075" y="142233"/>
                    <a:pt x="361306" y="150614"/>
                    <a:pt x="355666" y="155310"/>
                  </a:cubicBezTo>
                  <a:cubicBezTo>
                    <a:pt x="350023" y="160005"/>
                    <a:pt x="341642" y="159237"/>
                    <a:pt x="336949" y="153594"/>
                  </a:cubicBezTo>
                  <a:cubicBezTo>
                    <a:pt x="314459" y="127202"/>
                    <a:pt x="289902" y="102643"/>
                    <a:pt x="263508" y="80155"/>
                  </a:cubicBezTo>
                  <a:cubicBezTo>
                    <a:pt x="216787" y="39577"/>
                    <a:pt x="182067" y="26575"/>
                    <a:pt x="157492" y="26575"/>
                  </a:cubicBezTo>
                  <a:cubicBezTo>
                    <a:pt x="134846" y="27401"/>
                    <a:pt x="113809" y="38498"/>
                    <a:pt x="100342" y="56722"/>
                  </a:cubicBezTo>
                  <a:cubicBezTo>
                    <a:pt x="52477" y="112161"/>
                    <a:pt x="34761" y="194029"/>
                    <a:pt x="28902" y="231178"/>
                  </a:cubicBezTo>
                  <a:cubicBezTo>
                    <a:pt x="27044" y="243466"/>
                    <a:pt x="26616" y="250610"/>
                    <a:pt x="26616" y="250610"/>
                  </a:cubicBezTo>
                  <a:cubicBezTo>
                    <a:pt x="26164" y="257610"/>
                    <a:pt x="20345" y="263054"/>
                    <a:pt x="13328" y="263039"/>
                  </a:cubicBezTo>
                  <a:close/>
                </a:path>
              </a:pathLst>
            </a:custGeom>
            <a:grpFill/>
            <a:ln w="9525" cap="flat">
              <a:solidFill>
                <a:schemeClr val="tx1"/>
              </a:solidFill>
              <a:prstDash val="solid"/>
              <a:miter/>
            </a:ln>
          </p:spPr>
          <p:txBody>
            <a:bodyPr rtlCol="0" anchor="ctr"/>
            <a:lstStyle/>
            <a:p>
              <a:endParaRPr lang="zh-CN" altLang="en-US"/>
            </a:p>
          </p:txBody>
        </p:sp>
      </p:grpSp>
      <p:grpSp>
        <p:nvGrpSpPr>
          <p:cNvPr id="1154" name="组合 1153">
            <a:extLst>
              <a:ext uri="{FF2B5EF4-FFF2-40B4-BE49-F238E27FC236}">
                <a16:creationId xmlns:a16="http://schemas.microsoft.com/office/drawing/2014/main" id="{9A782C27-BC97-E017-5124-B5EDB6C9F790}"/>
              </a:ext>
            </a:extLst>
          </p:cNvPr>
          <p:cNvGrpSpPr/>
          <p:nvPr/>
        </p:nvGrpSpPr>
        <p:grpSpPr>
          <a:xfrm>
            <a:off x="8210624" y="1620056"/>
            <a:ext cx="1161782" cy="950264"/>
            <a:chOff x="1856920" y="2657578"/>
            <a:chExt cx="1396066" cy="1141891"/>
          </a:xfrm>
          <a:solidFill>
            <a:srgbClr val="C00000"/>
          </a:solidFill>
        </p:grpSpPr>
        <p:sp>
          <p:nvSpPr>
            <p:cNvPr id="1161" name="任意多边形: 形状 1160">
              <a:extLst>
                <a:ext uri="{FF2B5EF4-FFF2-40B4-BE49-F238E27FC236}">
                  <a16:creationId xmlns:a16="http://schemas.microsoft.com/office/drawing/2014/main" id="{BDFCABBD-B97E-E3E8-F97D-0FBF864F5E7B}"/>
                </a:ext>
              </a:extLst>
            </p:cNvPr>
            <p:cNvSpPr/>
            <p:nvPr/>
          </p:nvSpPr>
          <p:spPr>
            <a:xfrm>
              <a:off x="1856920" y="3508185"/>
              <a:ext cx="1139171" cy="291284"/>
            </a:xfrm>
            <a:custGeom>
              <a:avLst/>
              <a:gdLst>
                <a:gd name="connsiteX0" fmla="*/ 1008724 w 1139171"/>
                <a:gd name="connsiteY0" fmla="*/ 291138 h 291284"/>
                <a:gd name="connsiteX1" fmla="*/ 980149 w 1139171"/>
                <a:gd name="connsiteY1" fmla="*/ 288281 h 291284"/>
                <a:gd name="connsiteX2" fmla="*/ 973861 w 1139171"/>
                <a:gd name="connsiteY2" fmla="*/ 285137 h 291284"/>
                <a:gd name="connsiteX3" fmla="*/ 970575 w 1139171"/>
                <a:gd name="connsiteY3" fmla="*/ 283565 h 291284"/>
                <a:gd name="connsiteX4" fmla="*/ 958715 w 1139171"/>
                <a:gd name="connsiteY4" fmla="*/ 280136 h 291284"/>
                <a:gd name="connsiteX5" fmla="*/ 916567 w 1139171"/>
                <a:gd name="connsiteY5" fmla="*/ 272992 h 291284"/>
                <a:gd name="connsiteX6" fmla="*/ 775261 w 1139171"/>
                <a:gd name="connsiteY6" fmla="*/ 261706 h 291284"/>
                <a:gd name="connsiteX7" fmla="*/ 772260 w 1139171"/>
                <a:gd name="connsiteY7" fmla="*/ 261706 h 291284"/>
                <a:gd name="connsiteX8" fmla="*/ 636668 w 1139171"/>
                <a:gd name="connsiteY8" fmla="*/ 249989 h 291284"/>
                <a:gd name="connsiteX9" fmla="*/ 570086 w 1139171"/>
                <a:gd name="connsiteY9" fmla="*/ 251846 h 291284"/>
                <a:gd name="connsiteX10" fmla="*/ 568657 w 1139171"/>
                <a:gd name="connsiteY10" fmla="*/ 251846 h 291284"/>
                <a:gd name="connsiteX11" fmla="*/ 502219 w 1139171"/>
                <a:gd name="connsiteY11" fmla="*/ 249989 h 291284"/>
                <a:gd name="connsiteX12" fmla="*/ 366484 w 1139171"/>
                <a:gd name="connsiteY12" fmla="*/ 261706 h 291284"/>
                <a:gd name="connsiteX13" fmla="*/ 363483 w 1139171"/>
                <a:gd name="connsiteY13" fmla="*/ 261706 h 291284"/>
                <a:gd name="connsiteX14" fmla="*/ 184314 w 1139171"/>
                <a:gd name="connsiteY14" fmla="*/ 279708 h 291284"/>
                <a:gd name="connsiteX15" fmla="*/ 165597 w 1139171"/>
                <a:gd name="connsiteY15" fmla="*/ 285566 h 291284"/>
                <a:gd name="connsiteX16" fmla="*/ 159596 w 1139171"/>
                <a:gd name="connsiteY16" fmla="*/ 288424 h 291284"/>
                <a:gd name="connsiteX17" fmla="*/ 131021 w 1139171"/>
                <a:gd name="connsiteY17" fmla="*/ 291282 h 291284"/>
                <a:gd name="connsiteX18" fmla="*/ 4145 w 1139171"/>
                <a:gd name="connsiteY18" fmla="*/ 198552 h 291284"/>
                <a:gd name="connsiteX19" fmla="*/ 0 w 1139171"/>
                <a:gd name="connsiteY19" fmla="*/ 167834 h 291284"/>
                <a:gd name="connsiteX20" fmla="*/ 106302 w 1139171"/>
                <a:gd name="connsiteY20" fmla="*/ 42672 h 291284"/>
                <a:gd name="connsiteX21" fmla="*/ 134877 w 1139171"/>
                <a:gd name="connsiteY21" fmla="*/ 33956 h 291284"/>
                <a:gd name="connsiteX22" fmla="*/ 184314 w 1139171"/>
                <a:gd name="connsiteY22" fmla="*/ 26241 h 291284"/>
                <a:gd name="connsiteX23" fmla="*/ 334908 w 1139171"/>
                <a:gd name="connsiteY23" fmla="*/ 14524 h 291284"/>
                <a:gd name="connsiteX24" fmla="*/ 484644 w 1139171"/>
                <a:gd name="connsiteY24" fmla="*/ 237 h 291284"/>
                <a:gd name="connsiteX25" fmla="*/ 568801 w 1139171"/>
                <a:gd name="connsiteY25" fmla="*/ 2667 h 291284"/>
                <a:gd name="connsiteX26" fmla="*/ 652956 w 1139171"/>
                <a:gd name="connsiteY26" fmla="*/ 237 h 291284"/>
                <a:gd name="connsiteX27" fmla="*/ 802693 w 1139171"/>
                <a:gd name="connsiteY27" fmla="*/ 14524 h 291284"/>
                <a:gd name="connsiteX28" fmla="*/ 953001 w 1139171"/>
                <a:gd name="connsiteY28" fmla="*/ 26241 h 291284"/>
                <a:gd name="connsiteX29" fmla="*/ 1032869 w 1139171"/>
                <a:gd name="connsiteY29" fmla="*/ 42672 h 291284"/>
                <a:gd name="connsiteX30" fmla="*/ 1139172 w 1139171"/>
                <a:gd name="connsiteY30" fmla="*/ 167834 h 291284"/>
                <a:gd name="connsiteX31" fmla="*/ 1135313 w 1139171"/>
                <a:gd name="connsiteY31" fmla="*/ 197981 h 291284"/>
                <a:gd name="connsiteX32" fmla="*/ 1008724 w 1139171"/>
                <a:gd name="connsiteY32" fmla="*/ 291138 h 291284"/>
                <a:gd name="connsiteX33" fmla="*/ 1008724 w 1139171"/>
                <a:gd name="connsiteY33" fmla="*/ 264563 h 291284"/>
                <a:gd name="connsiteX34" fmla="*/ 1108738 w 1139171"/>
                <a:gd name="connsiteY34" fmla="*/ 190981 h 291284"/>
                <a:gd name="connsiteX35" fmla="*/ 1111739 w 1139171"/>
                <a:gd name="connsiteY35" fmla="*/ 167834 h 291284"/>
                <a:gd name="connsiteX36" fmla="*/ 1024583 w 1139171"/>
                <a:gd name="connsiteY36" fmla="*/ 67820 h 291284"/>
                <a:gd name="connsiteX37" fmla="*/ 1021298 w 1139171"/>
                <a:gd name="connsiteY37" fmla="*/ 66532 h 291284"/>
                <a:gd name="connsiteX38" fmla="*/ 949858 w 1139171"/>
                <a:gd name="connsiteY38" fmla="*/ 52245 h 291284"/>
                <a:gd name="connsiteX39" fmla="*/ 799977 w 1139171"/>
                <a:gd name="connsiteY39" fmla="*/ 40672 h 291284"/>
                <a:gd name="connsiteX40" fmla="*/ 796976 w 1139171"/>
                <a:gd name="connsiteY40" fmla="*/ 40672 h 291284"/>
                <a:gd name="connsiteX41" fmla="*/ 652956 w 1139171"/>
                <a:gd name="connsiteY41" fmla="*/ 26384 h 291284"/>
                <a:gd name="connsiteX42" fmla="*/ 569515 w 1139171"/>
                <a:gd name="connsiteY42" fmla="*/ 28814 h 291284"/>
                <a:gd name="connsiteX43" fmla="*/ 568086 w 1139171"/>
                <a:gd name="connsiteY43" fmla="*/ 28814 h 291284"/>
                <a:gd name="connsiteX44" fmla="*/ 484644 w 1139171"/>
                <a:gd name="connsiteY44" fmla="*/ 26384 h 291284"/>
                <a:gd name="connsiteX45" fmla="*/ 340623 w 1139171"/>
                <a:gd name="connsiteY45" fmla="*/ 40672 h 291284"/>
                <a:gd name="connsiteX46" fmla="*/ 337622 w 1139171"/>
                <a:gd name="connsiteY46" fmla="*/ 40672 h 291284"/>
                <a:gd name="connsiteX47" fmla="*/ 140308 w 1139171"/>
                <a:gd name="connsiteY47" fmla="*/ 59675 h 291284"/>
                <a:gd name="connsiteX48" fmla="*/ 117161 w 1139171"/>
                <a:gd name="connsiteY48" fmla="*/ 66676 h 291284"/>
                <a:gd name="connsiteX49" fmla="*/ 113589 w 1139171"/>
                <a:gd name="connsiteY49" fmla="*/ 68104 h 291284"/>
                <a:gd name="connsiteX50" fmla="*/ 26434 w 1139171"/>
                <a:gd name="connsiteY50" fmla="*/ 168119 h 291284"/>
                <a:gd name="connsiteX51" fmla="*/ 29434 w 1139171"/>
                <a:gd name="connsiteY51" fmla="*/ 191124 h 291284"/>
                <a:gd name="connsiteX52" fmla="*/ 130878 w 1139171"/>
                <a:gd name="connsiteY52" fmla="*/ 264848 h 291284"/>
                <a:gd name="connsiteX53" fmla="*/ 151167 w 1139171"/>
                <a:gd name="connsiteY53" fmla="*/ 262991 h 291284"/>
                <a:gd name="connsiteX54" fmla="*/ 174741 w 1139171"/>
                <a:gd name="connsiteY54" fmla="*/ 254562 h 291284"/>
                <a:gd name="connsiteX55" fmla="*/ 219605 w 1139171"/>
                <a:gd name="connsiteY55" fmla="*/ 246988 h 291284"/>
                <a:gd name="connsiteX56" fmla="*/ 361055 w 1139171"/>
                <a:gd name="connsiteY56" fmla="*/ 235702 h 291284"/>
                <a:gd name="connsiteX57" fmla="*/ 502933 w 1139171"/>
                <a:gd name="connsiteY57" fmla="*/ 222556 h 291284"/>
                <a:gd name="connsiteX58" fmla="*/ 570086 w 1139171"/>
                <a:gd name="connsiteY58" fmla="*/ 224413 h 291284"/>
                <a:gd name="connsiteX59" fmla="*/ 637383 w 1139171"/>
                <a:gd name="connsiteY59" fmla="*/ 222556 h 291284"/>
                <a:gd name="connsiteX60" fmla="*/ 778689 w 1139171"/>
                <a:gd name="connsiteY60" fmla="*/ 234844 h 291284"/>
                <a:gd name="connsiteX61" fmla="*/ 965431 w 1139171"/>
                <a:gd name="connsiteY61" fmla="*/ 253989 h 291284"/>
                <a:gd name="connsiteX62" fmla="*/ 988721 w 1139171"/>
                <a:gd name="connsiteY62" fmla="*/ 262420 h 291284"/>
                <a:gd name="connsiteX63" fmla="*/ 1008724 w 1139171"/>
                <a:gd name="connsiteY63" fmla="*/ 264563 h 291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139171" h="291284">
                  <a:moveTo>
                    <a:pt x="1008724" y="291138"/>
                  </a:moveTo>
                  <a:cubicBezTo>
                    <a:pt x="999124" y="291183"/>
                    <a:pt x="989547" y="290225"/>
                    <a:pt x="980149" y="288281"/>
                  </a:cubicBezTo>
                  <a:cubicBezTo>
                    <a:pt x="977806" y="287823"/>
                    <a:pt x="975632" y="286737"/>
                    <a:pt x="973861" y="285137"/>
                  </a:cubicBezTo>
                  <a:lnTo>
                    <a:pt x="970575" y="283565"/>
                  </a:lnTo>
                  <a:cubicBezTo>
                    <a:pt x="966694" y="282188"/>
                    <a:pt x="962734" y="281042"/>
                    <a:pt x="958715" y="280136"/>
                  </a:cubicBezTo>
                  <a:cubicBezTo>
                    <a:pt x="948571" y="277708"/>
                    <a:pt x="934140" y="275279"/>
                    <a:pt x="916567" y="272992"/>
                  </a:cubicBezTo>
                  <a:cubicBezTo>
                    <a:pt x="881276" y="268420"/>
                    <a:pt x="832840" y="264420"/>
                    <a:pt x="775261" y="261706"/>
                  </a:cubicBezTo>
                  <a:lnTo>
                    <a:pt x="772260" y="261706"/>
                  </a:lnTo>
                  <a:cubicBezTo>
                    <a:pt x="727654" y="252655"/>
                    <a:pt x="682163" y="248726"/>
                    <a:pt x="636668" y="249989"/>
                  </a:cubicBezTo>
                  <a:cubicBezTo>
                    <a:pt x="615094" y="249989"/>
                    <a:pt x="592518" y="249989"/>
                    <a:pt x="570086" y="251846"/>
                  </a:cubicBezTo>
                  <a:lnTo>
                    <a:pt x="568657" y="251846"/>
                  </a:lnTo>
                  <a:cubicBezTo>
                    <a:pt x="546225" y="250560"/>
                    <a:pt x="523793" y="249989"/>
                    <a:pt x="502219" y="249989"/>
                  </a:cubicBezTo>
                  <a:cubicBezTo>
                    <a:pt x="456675" y="248718"/>
                    <a:pt x="411136" y="252649"/>
                    <a:pt x="366484" y="261706"/>
                  </a:cubicBezTo>
                  <a:lnTo>
                    <a:pt x="363483" y="261706"/>
                  </a:lnTo>
                  <a:cubicBezTo>
                    <a:pt x="303410" y="263460"/>
                    <a:pt x="243537" y="269476"/>
                    <a:pt x="184314" y="279708"/>
                  </a:cubicBezTo>
                  <a:cubicBezTo>
                    <a:pt x="177840" y="280808"/>
                    <a:pt x="171543" y="282780"/>
                    <a:pt x="165597" y="285566"/>
                  </a:cubicBezTo>
                  <a:cubicBezTo>
                    <a:pt x="163867" y="287006"/>
                    <a:pt x="161804" y="287989"/>
                    <a:pt x="159596" y="288424"/>
                  </a:cubicBezTo>
                  <a:cubicBezTo>
                    <a:pt x="150195" y="290361"/>
                    <a:pt x="140618" y="291319"/>
                    <a:pt x="131021" y="291282"/>
                  </a:cubicBezTo>
                  <a:cubicBezTo>
                    <a:pt x="72918" y="291696"/>
                    <a:pt x="21390" y="254037"/>
                    <a:pt x="4145" y="198552"/>
                  </a:cubicBezTo>
                  <a:cubicBezTo>
                    <a:pt x="1446" y="188534"/>
                    <a:pt x="54" y="178209"/>
                    <a:pt x="0" y="167834"/>
                  </a:cubicBezTo>
                  <a:cubicBezTo>
                    <a:pt x="2431" y="106630"/>
                    <a:pt x="46300" y="54980"/>
                    <a:pt x="106302" y="42672"/>
                  </a:cubicBezTo>
                  <a:cubicBezTo>
                    <a:pt x="115450" y="38649"/>
                    <a:pt x="125042" y="35723"/>
                    <a:pt x="134877" y="33956"/>
                  </a:cubicBezTo>
                  <a:cubicBezTo>
                    <a:pt x="148166" y="31098"/>
                    <a:pt x="164596" y="28527"/>
                    <a:pt x="184314" y="26241"/>
                  </a:cubicBezTo>
                  <a:cubicBezTo>
                    <a:pt x="223177" y="21527"/>
                    <a:pt x="274471" y="17525"/>
                    <a:pt x="334908" y="14524"/>
                  </a:cubicBezTo>
                  <a:cubicBezTo>
                    <a:pt x="384045" y="3638"/>
                    <a:pt x="434336" y="-1162"/>
                    <a:pt x="484644" y="237"/>
                  </a:cubicBezTo>
                  <a:cubicBezTo>
                    <a:pt x="511362" y="237"/>
                    <a:pt x="539509" y="1095"/>
                    <a:pt x="568801" y="2667"/>
                  </a:cubicBezTo>
                  <a:cubicBezTo>
                    <a:pt x="597376" y="1095"/>
                    <a:pt x="625952" y="237"/>
                    <a:pt x="652956" y="237"/>
                  </a:cubicBezTo>
                  <a:cubicBezTo>
                    <a:pt x="703265" y="-1151"/>
                    <a:pt x="753554" y="3647"/>
                    <a:pt x="802693" y="14524"/>
                  </a:cubicBezTo>
                  <a:cubicBezTo>
                    <a:pt x="862844" y="17382"/>
                    <a:pt x="913994" y="21384"/>
                    <a:pt x="953001" y="26241"/>
                  </a:cubicBezTo>
                  <a:cubicBezTo>
                    <a:pt x="980242" y="28098"/>
                    <a:pt x="1007109" y="33625"/>
                    <a:pt x="1032869" y="42672"/>
                  </a:cubicBezTo>
                  <a:cubicBezTo>
                    <a:pt x="1092845" y="55026"/>
                    <a:pt x="1136690" y="106651"/>
                    <a:pt x="1139172" y="167834"/>
                  </a:cubicBezTo>
                  <a:cubicBezTo>
                    <a:pt x="1139166" y="178007"/>
                    <a:pt x="1137869" y="188136"/>
                    <a:pt x="1135313" y="197981"/>
                  </a:cubicBezTo>
                  <a:cubicBezTo>
                    <a:pt x="1118373" y="253619"/>
                    <a:pt x="1066882" y="291510"/>
                    <a:pt x="1008724" y="291138"/>
                  </a:cubicBezTo>
                  <a:close/>
                  <a:moveTo>
                    <a:pt x="1008724" y="264563"/>
                  </a:moveTo>
                  <a:cubicBezTo>
                    <a:pt x="1054605" y="264665"/>
                    <a:pt x="1095182" y="234812"/>
                    <a:pt x="1108738" y="190981"/>
                  </a:cubicBezTo>
                  <a:cubicBezTo>
                    <a:pt x="1110697" y="183420"/>
                    <a:pt x="1111703" y="175644"/>
                    <a:pt x="1111739" y="167834"/>
                  </a:cubicBezTo>
                  <a:cubicBezTo>
                    <a:pt x="1111739" y="120683"/>
                    <a:pt x="1073734" y="79250"/>
                    <a:pt x="1024583" y="67820"/>
                  </a:cubicBezTo>
                  <a:lnTo>
                    <a:pt x="1021298" y="66532"/>
                  </a:lnTo>
                  <a:cubicBezTo>
                    <a:pt x="998196" y="58723"/>
                    <a:pt x="974186" y="53919"/>
                    <a:pt x="949858" y="52245"/>
                  </a:cubicBezTo>
                  <a:cubicBezTo>
                    <a:pt x="911424" y="47531"/>
                    <a:pt x="860273" y="43529"/>
                    <a:pt x="799977" y="40672"/>
                  </a:cubicBezTo>
                  <a:lnTo>
                    <a:pt x="796976" y="40672"/>
                  </a:lnTo>
                  <a:cubicBezTo>
                    <a:pt x="749750" y="29950"/>
                    <a:pt x="701369" y="25151"/>
                    <a:pt x="652956" y="26384"/>
                  </a:cubicBezTo>
                  <a:cubicBezTo>
                    <a:pt x="626667" y="26384"/>
                    <a:pt x="598520" y="27242"/>
                    <a:pt x="569515" y="28814"/>
                  </a:cubicBezTo>
                  <a:lnTo>
                    <a:pt x="568086" y="28814"/>
                  </a:lnTo>
                  <a:cubicBezTo>
                    <a:pt x="539509" y="27242"/>
                    <a:pt x="510934" y="26384"/>
                    <a:pt x="484644" y="26384"/>
                  </a:cubicBezTo>
                  <a:cubicBezTo>
                    <a:pt x="436230" y="25156"/>
                    <a:pt x="387852" y="29956"/>
                    <a:pt x="340623" y="40672"/>
                  </a:cubicBezTo>
                  <a:lnTo>
                    <a:pt x="337622" y="40672"/>
                  </a:lnTo>
                  <a:cubicBezTo>
                    <a:pt x="271494" y="42506"/>
                    <a:pt x="205571" y="48855"/>
                    <a:pt x="140308" y="59675"/>
                  </a:cubicBezTo>
                  <a:cubicBezTo>
                    <a:pt x="132332" y="61041"/>
                    <a:pt x="124556" y="63392"/>
                    <a:pt x="117161" y="66676"/>
                  </a:cubicBezTo>
                  <a:lnTo>
                    <a:pt x="113589" y="68104"/>
                  </a:lnTo>
                  <a:cubicBezTo>
                    <a:pt x="64439" y="79107"/>
                    <a:pt x="26290" y="120540"/>
                    <a:pt x="26434" y="168119"/>
                  </a:cubicBezTo>
                  <a:cubicBezTo>
                    <a:pt x="26482" y="175882"/>
                    <a:pt x="27489" y="183608"/>
                    <a:pt x="29434" y="191124"/>
                  </a:cubicBezTo>
                  <a:cubicBezTo>
                    <a:pt x="43333" y="235350"/>
                    <a:pt x="84521" y="265283"/>
                    <a:pt x="130878" y="264848"/>
                  </a:cubicBezTo>
                  <a:cubicBezTo>
                    <a:pt x="137683" y="264842"/>
                    <a:pt x="144473" y="264221"/>
                    <a:pt x="151167" y="262991"/>
                  </a:cubicBezTo>
                  <a:cubicBezTo>
                    <a:pt x="158534" y="258962"/>
                    <a:pt x="166488" y="256117"/>
                    <a:pt x="174741" y="254562"/>
                  </a:cubicBezTo>
                  <a:cubicBezTo>
                    <a:pt x="186457" y="251846"/>
                    <a:pt x="201459" y="249275"/>
                    <a:pt x="219605" y="246988"/>
                  </a:cubicBezTo>
                  <a:cubicBezTo>
                    <a:pt x="255610" y="242274"/>
                    <a:pt x="304047" y="238416"/>
                    <a:pt x="361055" y="235702"/>
                  </a:cubicBezTo>
                  <a:cubicBezTo>
                    <a:pt x="407696" y="225957"/>
                    <a:pt x="455295" y="221548"/>
                    <a:pt x="502933" y="222556"/>
                  </a:cubicBezTo>
                  <a:cubicBezTo>
                    <a:pt x="524794" y="222556"/>
                    <a:pt x="547369" y="222556"/>
                    <a:pt x="570086" y="224413"/>
                  </a:cubicBezTo>
                  <a:cubicBezTo>
                    <a:pt x="592805" y="223128"/>
                    <a:pt x="615522" y="222556"/>
                    <a:pt x="637383" y="222556"/>
                  </a:cubicBezTo>
                  <a:cubicBezTo>
                    <a:pt x="684797" y="221301"/>
                    <a:pt x="732203" y="225423"/>
                    <a:pt x="778689" y="234844"/>
                  </a:cubicBezTo>
                  <a:cubicBezTo>
                    <a:pt x="841337" y="236394"/>
                    <a:pt x="903772" y="242795"/>
                    <a:pt x="965431" y="253989"/>
                  </a:cubicBezTo>
                  <a:cubicBezTo>
                    <a:pt x="973598" y="255527"/>
                    <a:pt x="981462" y="258374"/>
                    <a:pt x="988721" y="262420"/>
                  </a:cubicBezTo>
                  <a:cubicBezTo>
                    <a:pt x="995310" y="263730"/>
                    <a:pt x="1002006" y="264448"/>
                    <a:pt x="1008724" y="264563"/>
                  </a:cubicBezTo>
                  <a:close/>
                </a:path>
              </a:pathLst>
            </a:custGeom>
            <a:grpFill/>
            <a:ln w="9525" cap="flat">
              <a:solidFill>
                <a:srgbClr val="C00000"/>
              </a:solidFill>
              <a:prstDash val="solid"/>
              <a:miter/>
            </a:ln>
          </p:spPr>
          <p:txBody>
            <a:bodyPr rtlCol="0" anchor="ctr"/>
            <a:lstStyle/>
            <a:p>
              <a:endParaRPr lang="zh-CN" altLang="en-US"/>
            </a:p>
          </p:txBody>
        </p:sp>
        <p:sp>
          <p:nvSpPr>
            <p:cNvPr id="1162" name="任意多边形: 形状 1161">
              <a:extLst>
                <a:ext uri="{FF2B5EF4-FFF2-40B4-BE49-F238E27FC236}">
                  <a16:creationId xmlns:a16="http://schemas.microsoft.com/office/drawing/2014/main" id="{077CD05A-F37C-7F58-7572-5F4E43726836}"/>
                </a:ext>
              </a:extLst>
            </p:cNvPr>
            <p:cNvSpPr/>
            <p:nvPr/>
          </p:nvSpPr>
          <p:spPr>
            <a:xfrm>
              <a:off x="2351316" y="2772597"/>
              <a:ext cx="901670" cy="796909"/>
            </a:xfrm>
            <a:custGeom>
              <a:avLst/>
              <a:gdLst>
                <a:gd name="connsiteX0" fmla="*/ 498040 w 901670"/>
                <a:gd name="connsiteY0" fmla="*/ 790406 h 796909"/>
                <a:gd name="connsiteX1" fmla="*/ 502039 w 901670"/>
                <a:gd name="connsiteY1" fmla="*/ 772403 h 796909"/>
                <a:gd name="connsiteX2" fmla="*/ 503755 w 901670"/>
                <a:gd name="connsiteY2" fmla="*/ 771116 h 796909"/>
                <a:gd name="connsiteX3" fmla="*/ 509611 w 901670"/>
                <a:gd name="connsiteY3" fmla="*/ 765972 h 796909"/>
                <a:gd name="connsiteX4" fmla="*/ 528615 w 901670"/>
                <a:gd name="connsiteY4" fmla="*/ 742827 h 796909"/>
                <a:gd name="connsiteX5" fmla="*/ 558190 w 901670"/>
                <a:gd name="connsiteY5" fmla="*/ 632666 h 796909"/>
                <a:gd name="connsiteX6" fmla="*/ 558190 w 901670"/>
                <a:gd name="connsiteY6" fmla="*/ 627809 h 796909"/>
                <a:gd name="connsiteX7" fmla="*/ 515328 w 901670"/>
                <a:gd name="connsiteY7" fmla="*/ 468643 h 796909"/>
                <a:gd name="connsiteX8" fmla="*/ 455032 w 901670"/>
                <a:gd name="connsiteY8" fmla="*/ 264613 h 796909"/>
                <a:gd name="connsiteX9" fmla="*/ 467692 w 901670"/>
                <a:gd name="connsiteY9" fmla="*/ 250725 h 796909"/>
                <a:gd name="connsiteX10" fmla="*/ 481322 w 901670"/>
                <a:gd name="connsiteY10" fmla="*/ 261325 h 796909"/>
                <a:gd name="connsiteX11" fmla="*/ 539617 w 901670"/>
                <a:gd name="connsiteY11" fmla="*/ 458069 h 796909"/>
                <a:gd name="connsiteX12" fmla="*/ 584622 w 901670"/>
                <a:gd name="connsiteY12" fmla="*/ 628096 h 796909"/>
                <a:gd name="connsiteX13" fmla="*/ 584622 w 901670"/>
                <a:gd name="connsiteY13" fmla="*/ 633238 h 796909"/>
                <a:gd name="connsiteX14" fmla="*/ 516327 w 901670"/>
                <a:gd name="connsiteY14" fmla="*/ 794833 h 796909"/>
                <a:gd name="connsiteX15" fmla="*/ 498040 w 901670"/>
                <a:gd name="connsiteY15" fmla="*/ 790834 h 796909"/>
                <a:gd name="connsiteX16" fmla="*/ 802942 w 901670"/>
                <a:gd name="connsiteY16" fmla="*/ 586660 h 796909"/>
                <a:gd name="connsiteX17" fmla="*/ 776651 w 901670"/>
                <a:gd name="connsiteY17" fmla="*/ 581659 h 796909"/>
                <a:gd name="connsiteX18" fmla="*/ 750363 w 901670"/>
                <a:gd name="connsiteY18" fmla="*/ 586660 h 796909"/>
                <a:gd name="connsiteX19" fmla="*/ 691639 w 901670"/>
                <a:gd name="connsiteY19" fmla="*/ 546653 h 796909"/>
                <a:gd name="connsiteX20" fmla="*/ 651634 w 901670"/>
                <a:gd name="connsiteY20" fmla="*/ 486646 h 796909"/>
                <a:gd name="connsiteX21" fmla="*/ 656635 w 901670"/>
                <a:gd name="connsiteY21" fmla="*/ 460355 h 796909"/>
                <a:gd name="connsiteX22" fmla="*/ 651634 w 901670"/>
                <a:gd name="connsiteY22" fmla="*/ 434067 h 796909"/>
                <a:gd name="connsiteX23" fmla="*/ 691639 w 901670"/>
                <a:gd name="connsiteY23" fmla="*/ 375343 h 796909"/>
                <a:gd name="connsiteX24" fmla="*/ 750363 w 901670"/>
                <a:gd name="connsiteY24" fmla="*/ 335479 h 796909"/>
                <a:gd name="connsiteX25" fmla="*/ 776651 w 901670"/>
                <a:gd name="connsiteY25" fmla="*/ 340480 h 796909"/>
                <a:gd name="connsiteX26" fmla="*/ 802942 w 901670"/>
                <a:gd name="connsiteY26" fmla="*/ 335479 h 796909"/>
                <a:gd name="connsiteX27" fmla="*/ 861664 w 901670"/>
                <a:gd name="connsiteY27" fmla="*/ 375343 h 796909"/>
                <a:gd name="connsiteX28" fmla="*/ 901671 w 901670"/>
                <a:gd name="connsiteY28" fmla="*/ 434067 h 796909"/>
                <a:gd name="connsiteX29" fmla="*/ 896670 w 901670"/>
                <a:gd name="connsiteY29" fmla="*/ 460355 h 796909"/>
                <a:gd name="connsiteX30" fmla="*/ 901671 w 901670"/>
                <a:gd name="connsiteY30" fmla="*/ 486646 h 796909"/>
                <a:gd name="connsiteX31" fmla="*/ 861807 w 901670"/>
                <a:gd name="connsiteY31" fmla="*/ 545368 h 796909"/>
                <a:gd name="connsiteX32" fmla="*/ 803800 w 901670"/>
                <a:gd name="connsiteY32" fmla="*/ 585375 h 796909"/>
                <a:gd name="connsiteX33" fmla="*/ 783938 w 901670"/>
                <a:gd name="connsiteY33" fmla="*/ 548082 h 796909"/>
                <a:gd name="connsiteX34" fmla="*/ 802942 w 901670"/>
                <a:gd name="connsiteY34" fmla="*/ 552798 h 796909"/>
                <a:gd name="connsiteX35" fmla="*/ 832375 w 901670"/>
                <a:gd name="connsiteY35" fmla="*/ 528366 h 796909"/>
                <a:gd name="connsiteX36" fmla="*/ 843233 w 901670"/>
                <a:gd name="connsiteY36" fmla="*/ 517507 h 796909"/>
                <a:gd name="connsiteX37" fmla="*/ 867809 w 901670"/>
                <a:gd name="connsiteY37" fmla="*/ 486646 h 796909"/>
                <a:gd name="connsiteX38" fmla="*/ 863093 w 901670"/>
                <a:gd name="connsiteY38" fmla="*/ 467499 h 796909"/>
                <a:gd name="connsiteX39" fmla="*/ 863093 w 901670"/>
                <a:gd name="connsiteY39" fmla="*/ 453211 h 796909"/>
                <a:gd name="connsiteX40" fmla="*/ 867809 w 901670"/>
                <a:gd name="connsiteY40" fmla="*/ 434067 h 796909"/>
                <a:gd name="connsiteX41" fmla="*/ 843377 w 901670"/>
                <a:gd name="connsiteY41" fmla="*/ 404632 h 796909"/>
                <a:gd name="connsiteX42" fmla="*/ 832518 w 901670"/>
                <a:gd name="connsiteY42" fmla="*/ 393773 h 796909"/>
                <a:gd name="connsiteX43" fmla="*/ 803085 w 901670"/>
                <a:gd name="connsiteY43" fmla="*/ 369341 h 796909"/>
                <a:gd name="connsiteX44" fmla="*/ 784082 w 901670"/>
                <a:gd name="connsiteY44" fmla="*/ 374057 h 796909"/>
                <a:gd name="connsiteX45" fmla="*/ 769794 w 901670"/>
                <a:gd name="connsiteY45" fmla="*/ 374057 h 796909"/>
                <a:gd name="connsiteX46" fmla="*/ 750647 w 901670"/>
                <a:gd name="connsiteY46" fmla="*/ 369341 h 796909"/>
                <a:gd name="connsiteX47" fmla="*/ 721215 w 901670"/>
                <a:gd name="connsiteY47" fmla="*/ 393773 h 796909"/>
                <a:gd name="connsiteX48" fmla="*/ 710356 w 901670"/>
                <a:gd name="connsiteY48" fmla="*/ 404632 h 796909"/>
                <a:gd name="connsiteX49" fmla="*/ 685924 w 901670"/>
                <a:gd name="connsiteY49" fmla="*/ 434067 h 796909"/>
                <a:gd name="connsiteX50" fmla="*/ 690640 w 901670"/>
                <a:gd name="connsiteY50" fmla="*/ 453068 h 796909"/>
                <a:gd name="connsiteX51" fmla="*/ 690640 w 901670"/>
                <a:gd name="connsiteY51" fmla="*/ 467356 h 796909"/>
                <a:gd name="connsiteX52" fmla="*/ 685924 w 901670"/>
                <a:gd name="connsiteY52" fmla="*/ 486359 h 796909"/>
                <a:gd name="connsiteX53" fmla="*/ 709928 w 901670"/>
                <a:gd name="connsiteY53" fmla="*/ 516793 h 796909"/>
                <a:gd name="connsiteX54" fmla="*/ 720787 w 901670"/>
                <a:gd name="connsiteY54" fmla="*/ 527652 h 796909"/>
                <a:gd name="connsiteX55" fmla="*/ 750220 w 901670"/>
                <a:gd name="connsiteY55" fmla="*/ 552084 h 796909"/>
                <a:gd name="connsiteX56" fmla="*/ 769364 w 901670"/>
                <a:gd name="connsiteY56" fmla="*/ 547369 h 796909"/>
                <a:gd name="connsiteX57" fmla="*/ 783654 w 901670"/>
                <a:gd name="connsiteY57" fmla="*/ 547369 h 796909"/>
                <a:gd name="connsiteX58" fmla="*/ 4107 w 901670"/>
                <a:gd name="connsiteY58" fmla="*/ 147595 h 796909"/>
                <a:gd name="connsiteX59" fmla="*/ 3108 w 901670"/>
                <a:gd name="connsiteY59" fmla="*/ 129449 h 796909"/>
                <a:gd name="connsiteX60" fmla="*/ 256717 w 901670"/>
                <a:gd name="connsiteY60" fmla="*/ 0 h 796909"/>
                <a:gd name="connsiteX61" fmla="*/ 313868 w 901670"/>
                <a:gd name="connsiteY61" fmla="*/ 8001 h 796909"/>
                <a:gd name="connsiteX62" fmla="*/ 323012 w 901670"/>
                <a:gd name="connsiteY62" fmla="*/ 24432 h 796909"/>
                <a:gd name="connsiteX63" fmla="*/ 306581 w 901670"/>
                <a:gd name="connsiteY63" fmla="*/ 33578 h 796909"/>
                <a:gd name="connsiteX64" fmla="*/ 256146 w 901670"/>
                <a:gd name="connsiteY64" fmla="*/ 26575 h 796909"/>
                <a:gd name="connsiteX65" fmla="*/ 27540 w 901670"/>
                <a:gd name="connsiteY65" fmla="*/ 142308 h 796909"/>
                <a:gd name="connsiteX66" fmla="*/ 22824 w 901670"/>
                <a:gd name="connsiteY66" fmla="*/ 147308 h 796909"/>
                <a:gd name="connsiteX67" fmla="*/ 4107 w 901670"/>
                <a:gd name="connsiteY67" fmla="*/ 148309 h 796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01670" h="796909">
                  <a:moveTo>
                    <a:pt x="498040" y="790406"/>
                  </a:moveTo>
                  <a:cubicBezTo>
                    <a:pt x="494313" y="784306"/>
                    <a:pt x="496081" y="776351"/>
                    <a:pt x="502039" y="772403"/>
                  </a:cubicBezTo>
                  <a:lnTo>
                    <a:pt x="503755" y="771116"/>
                  </a:lnTo>
                  <a:cubicBezTo>
                    <a:pt x="505040" y="770117"/>
                    <a:pt x="507183" y="768402"/>
                    <a:pt x="509611" y="765972"/>
                  </a:cubicBezTo>
                  <a:cubicBezTo>
                    <a:pt x="516838" y="759035"/>
                    <a:pt x="523218" y="751266"/>
                    <a:pt x="528615" y="742827"/>
                  </a:cubicBezTo>
                  <a:cubicBezTo>
                    <a:pt x="548730" y="709659"/>
                    <a:pt x="558988" y="671449"/>
                    <a:pt x="558190" y="632666"/>
                  </a:cubicBezTo>
                  <a:lnTo>
                    <a:pt x="558190" y="627809"/>
                  </a:lnTo>
                  <a:cubicBezTo>
                    <a:pt x="558190" y="563657"/>
                    <a:pt x="538759" y="520508"/>
                    <a:pt x="515328" y="468643"/>
                  </a:cubicBezTo>
                  <a:cubicBezTo>
                    <a:pt x="483715" y="404578"/>
                    <a:pt x="463322" y="335568"/>
                    <a:pt x="455032" y="264613"/>
                  </a:cubicBezTo>
                  <a:cubicBezTo>
                    <a:pt x="454693" y="257281"/>
                    <a:pt x="460362" y="251064"/>
                    <a:pt x="467692" y="250725"/>
                  </a:cubicBezTo>
                  <a:cubicBezTo>
                    <a:pt x="474225" y="250424"/>
                    <a:pt x="480007" y="254920"/>
                    <a:pt x="481322" y="261325"/>
                  </a:cubicBezTo>
                  <a:cubicBezTo>
                    <a:pt x="489283" y="329773"/>
                    <a:pt x="509005" y="396333"/>
                    <a:pt x="539617" y="458069"/>
                  </a:cubicBezTo>
                  <a:cubicBezTo>
                    <a:pt x="562763" y="509649"/>
                    <a:pt x="584765" y="558085"/>
                    <a:pt x="584622" y="628096"/>
                  </a:cubicBezTo>
                  <a:lnTo>
                    <a:pt x="584622" y="633238"/>
                  </a:lnTo>
                  <a:cubicBezTo>
                    <a:pt x="583052" y="749971"/>
                    <a:pt x="518613" y="793691"/>
                    <a:pt x="516327" y="794833"/>
                  </a:cubicBezTo>
                  <a:cubicBezTo>
                    <a:pt x="510167" y="798751"/>
                    <a:pt x="502000" y="796963"/>
                    <a:pt x="498040" y="790834"/>
                  </a:cubicBezTo>
                  <a:close/>
                  <a:moveTo>
                    <a:pt x="802942" y="586660"/>
                  </a:moveTo>
                  <a:cubicBezTo>
                    <a:pt x="793951" y="586571"/>
                    <a:pt x="785047" y="584876"/>
                    <a:pt x="776651" y="581659"/>
                  </a:cubicBezTo>
                  <a:cubicBezTo>
                    <a:pt x="768256" y="584876"/>
                    <a:pt x="759354" y="586571"/>
                    <a:pt x="750363" y="586660"/>
                  </a:cubicBezTo>
                  <a:cubicBezTo>
                    <a:pt x="724480" y="586489"/>
                    <a:pt x="701272" y="570678"/>
                    <a:pt x="691639" y="546653"/>
                  </a:cubicBezTo>
                  <a:cubicBezTo>
                    <a:pt x="667179" y="536847"/>
                    <a:pt x="651277" y="512996"/>
                    <a:pt x="651634" y="486646"/>
                  </a:cubicBezTo>
                  <a:cubicBezTo>
                    <a:pt x="651720" y="477655"/>
                    <a:pt x="653414" y="468751"/>
                    <a:pt x="656635" y="460355"/>
                  </a:cubicBezTo>
                  <a:cubicBezTo>
                    <a:pt x="653416" y="451959"/>
                    <a:pt x="651723" y="443056"/>
                    <a:pt x="651634" y="434067"/>
                  </a:cubicBezTo>
                  <a:cubicBezTo>
                    <a:pt x="651805" y="408184"/>
                    <a:pt x="667616" y="384976"/>
                    <a:pt x="691639" y="375343"/>
                  </a:cubicBezTo>
                  <a:cubicBezTo>
                    <a:pt x="701317" y="351376"/>
                    <a:pt x="724515" y="335628"/>
                    <a:pt x="750363" y="335479"/>
                  </a:cubicBezTo>
                  <a:cubicBezTo>
                    <a:pt x="759354" y="335567"/>
                    <a:pt x="768258" y="337259"/>
                    <a:pt x="776651" y="340480"/>
                  </a:cubicBezTo>
                  <a:cubicBezTo>
                    <a:pt x="785045" y="337258"/>
                    <a:pt x="793951" y="335563"/>
                    <a:pt x="802942" y="335479"/>
                  </a:cubicBezTo>
                  <a:cubicBezTo>
                    <a:pt x="828790" y="335628"/>
                    <a:pt x="851986" y="351376"/>
                    <a:pt x="861664" y="375343"/>
                  </a:cubicBezTo>
                  <a:cubicBezTo>
                    <a:pt x="885688" y="384976"/>
                    <a:pt x="901500" y="408184"/>
                    <a:pt x="901671" y="434067"/>
                  </a:cubicBezTo>
                  <a:cubicBezTo>
                    <a:pt x="901582" y="443056"/>
                    <a:pt x="899887" y="451959"/>
                    <a:pt x="896670" y="460355"/>
                  </a:cubicBezTo>
                  <a:cubicBezTo>
                    <a:pt x="899887" y="468751"/>
                    <a:pt x="901582" y="477655"/>
                    <a:pt x="901671" y="486646"/>
                  </a:cubicBezTo>
                  <a:cubicBezTo>
                    <a:pt x="901483" y="512480"/>
                    <a:pt x="885750" y="535659"/>
                    <a:pt x="861807" y="545368"/>
                  </a:cubicBezTo>
                  <a:cubicBezTo>
                    <a:pt x="852243" y="569130"/>
                    <a:pt x="829407" y="584878"/>
                    <a:pt x="803800" y="585375"/>
                  </a:cubicBezTo>
                  <a:close/>
                  <a:moveTo>
                    <a:pt x="783938" y="548082"/>
                  </a:moveTo>
                  <a:cubicBezTo>
                    <a:pt x="789849" y="551034"/>
                    <a:pt x="796338" y="552644"/>
                    <a:pt x="802942" y="552798"/>
                  </a:cubicBezTo>
                  <a:cubicBezTo>
                    <a:pt x="817265" y="552554"/>
                    <a:pt x="829498" y="542399"/>
                    <a:pt x="832375" y="528366"/>
                  </a:cubicBezTo>
                  <a:cubicBezTo>
                    <a:pt x="834060" y="523224"/>
                    <a:pt x="838091" y="519193"/>
                    <a:pt x="843233" y="517507"/>
                  </a:cubicBezTo>
                  <a:cubicBezTo>
                    <a:pt x="857854" y="514586"/>
                    <a:pt x="868237" y="501549"/>
                    <a:pt x="867809" y="486646"/>
                  </a:cubicBezTo>
                  <a:cubicBezTo>
                    <a:pt x="867680" y="479991"/>
                    <a:pt x="866069" y="473450"/>
                    <a:pt x="863093" y="467499"/>
                  </a:cubicBezTo>
                  <a:cubicBezTo>
                    <a:pt x="860976" y="462973"/>
                    <a:pt x="860976" y="457740"/>
                    <a:pt x="863093" y="453211"/>
                  </a:cubicBezTo>
                  <a:cubicBezTo>
                    <a:pt x="866056" y="447255"/>
                    <a:pt x="867667" y="440717"/>
                    <a:pt x="867809" y="434067"/>
                  </a:cubicBezTo>
                  <a:cubicBezTo>
                    <a:pt x="867565" y="419744"/>
                    <a:pt x="857409" y="407508"/>
                    <a:pt x="843377" y="404632"/>
                  </a:cubicBezTo>
                  <a:cubicBezTo>
                    <a:pt x="838224" y="402967"/>
                    <a:pt x="834183" y="398928"/>
                    <a:pt x="832518" y="393773"/>
                  </a:cubicBezTo>
                  <a:cubicBezTo>
                    <a:pt x="829642" y="379741"/>
                    <a:pt x="817408" y="369585"/>
                    <a:pt x="803085" y="369341"/>
                  </a:cubicBezTo>
                  <a:cubicBezTo>
                    <a:pt x="796479" y="369490"/>
                    <a:pt x="789990" y="371101"/>
                    <a:pt x="784082" y="374057"/>
                  </a:cubicBezTo>
                  <a:cubicBezTo>
                    <a:pt x="779554" y="376174"/>
                    <a:pt x="774320" y="376174"/>
                    <a:pt x="769794" y="374057"/>
                  </a:cubicBezTo>
                  <a:cubicBezTo>
                    <a:pt x="763841" y="371084"/>
                    <a:pt x="757300" y="369473"/>
                    <a:pt x="750647" y="369341"/>
                  </a:cubicBezTo>
                  <a:cubicBezTo>
                    <a:pt x="736325" y="369585"/>
                    <a:pt x="724091" y="379741"/>
                    <a:pt x="721215" y="393773"/>
                  </a:cubicBezTo>
                  <a:cubicBezTo>
                    <a:pt x="719529" y="398915"/>
                    <a:pt x="715498" y="402947"/>
                    <a:pt x="710356" y="404632"/>
                  </a:cubicBezTo>
                  <a:cubicBezTo>
                    <a:pt x="696323" y="407508"/>
                    <a:pt x="686168" y="419744"/>
                    <a:pt x="685924" y="434067"/>
                  </a:cubicBezTo>
                  <a:cubicBezTo>
                    <a:pt x="686073" y="440671"/>
                    <a:pt x="687684" y="447160"/>
                    <a:pt x="690640" y="453068"/>
                  </a:cubicBezTo>
                  <a:cubicBezTo>
                    <a:pt x="692718" y="457604"/>
                    <a:pt x="692718" y="462820"/>
                    <a:pt x="690640" y="467356"/>
                  </a:cubicBezTo>
                  <a:cubicBezTo>
                    <a:pt x="687665" y="473259"/>
                    <a:pt x="686054" y="479751"/>
                    <a:pt x="685924" y="486359"/>
                  </a:cubicBezTo>
                  <a:cubicBezTo>
                    <a:pt x="685652" y="500928"/>
                    <a:pt x="695698" y="513664"/>
                    <a:pt x="709928" y="516793"/>
                  </a:cubicBezTo>
                  <a:cubicBezTo>
                    <a:pt x="715068" y="518478"/>
                    <a:pt x="719102" y="522510"/>
                    <a:pt x="720787" y="527652"/>
                  </a:cubicBezTo>
                  <a:cubicBezTo>
                    <a:pt x="723663" y="541684"/>
                    <a:pt x="735897" y="551840"/>
                    <a:pt x="750220" y="552084"/>
                  </a:cubicBezTo>
                  <a:cubicBezTo>
                    <a:pt x="756872" y="551946"/>
                    <a:pt x="763409" y="550337"/>
                    <a:pt x="769364" y="547369"/>
                  </a:cubicBezTo>
                  <a:cubicBezTo>
                    <a:pt x="773893" y="545251"/>
                    <a:pt x="779126" y="545251"/>
                    <a:pt x="783654" y="547369"/>
                  </a:cubicBezTo>
                  <a:close/>
                  <a:moveTo>
                    <a:pt x="4107" y="147595"/>
                  </a:moveTo>
                  <a:cubicBezTo>
                    <a:pt x="-957" y="142754"/>
                    <a:pt x="-1394" y="134816"/>
                    <a:pt x="3108" y="129449"/>
                  </a:cubicBezTo>
                  <a:cubicBezTo>
                    <a:pt x="4250" y="129449"/>
                    <a:pt x="117410" y="858"/>
                    <a:pt x="256717" y="0"/>
                  </a:cubicBezTo>
                  <a:cubicBezTo>
                    <a:pt x="276046" y="6"/>
                    <a:pt x="295282" y="2698"/>
                    <a:pt x="313868" y="8001"/>
                  </a:cubicBezTo>
                  <a:cubicBezTo>
                    <a:pt x="320930" y="10014"/>
                    <a:pt x="325025" y="17370"/>
                    <a:pt x="323012" y="24432"/>
                  </a:cubicBezTo>
                  <a:cubicBezTo>
                    <a:pt x="321001" y="31496"/>
                    <a:pt x="313643" y="35589"/>
                    <a:pt x="306581" y="33578"/>
                  </a:cubicBezTo>
                  <a:cubicBezTo>
                    <a:pt x="290182" y="28884"/>
                    <a:pt x="273203" y="26527"/>
                    <a:pt x="256146" y="26575"/>
                  </a:cubicBezTo>
                  <a:cubicBezTo>
                    <a:pt x="148986" y="26575"/>
                    <a:pt x="49258" y="119018"/>
                    <a:pt x="27540" y="142308"/>
                  </a:cubicBezTo>
                  <a:lnTo>
                    <a:pt x="22824" y="147308"/>
                  </a:lnTo>
                  <a:cubicBezTo>
                    <a:pt x="17924" y="152735"/>
                    <a:pt x="9560" y="153181"/>
                    <a:pt x="4107" y="148309"/>
                  </a:cubicBezTo>
                  <a:close/>
                </a:path>
              </a:pathLst>
            </a:custGeom>
            <a:grpFill/>
            <a:ln w="9525" cap="flat">
              <a:solidFill>
                <a:srgbClr val="C00000"/>
              </a:solidFill>
              <a:prstDash val="solid"/>
              <a:miter/>
            </a:ln>
          </p:spPr>
          <p:txBody>
            <a:bodyPr rtlCol="0" anchor="ctr"/>
            <a:lstStyle/>
            <a:p>
              <a:endParaRPr lang="zh-CN" altLang="en-US"/>
            </a:p>
          </p:txBody>
        </p:sp>
        <p:sp>
          <p:nvSpPr>
            <p:cNvPr id="1163" name="任意多边形: 形状 1162">
              <a:extLst>
                <a:ext uri="{FF2B5EF4-FFF2-40B4-BE49-F238E27FC236}">
                  <a16:creationId xmlns:a16="http://schemas.microsoft.com/office/drawing/2014/main" id="{A6F610C6-0FA5-CF66-C58F-0C20031D84BA}"/>
                </a:ext>
              </a:extLst>
            </p:cNvPr>
            <p:cNvSpPr/>
            <p:nvPr/>
          </p:nvSpPr>
          <p:spPr>
            <a:xfrm>
              <a:off x="1979796" y="2657578"/>
              <a:ext cx="1136995" cy="910281"/>
            </a:xfrm>
            <a:custGeom>
              <a:avLst/>
              <a:gdLst>
                <a:gd name="connsiteX0" fmla="*/ 17145 w 1136995"/>
                <a:gd name="connsiteY0" fmla="*/ 910282 h 910281"/>
                <a:gd name="connsiteX1" fmla="*/ 4701 w 1136995"/>
                <a:gd name="connsiteY1" fmla="*/ 896201 h 910281"/>
                <a:gd name="connsiteX2" fmla="*/ 4716 w 1136995"/>
                <a:gd name="connsiteY2" fmla="*/ 895994 h 910281"/>
                <a:gd name="connsiteX3" fmla="*/ 4716 w 1136995"/>
                <a:gd name="connsiteY3" fmla="*/ 892564 h 910281"/>
                <a:gd name="connsiteX4" fmla="*/ 0 w 1136995"/>
                <a:gd name="connsiteY4" fmla="*/ 789264 h 910281"/>
                <a:gd name="connsiteX5" fmla="*/ 45722 w 1136995"/>
                <a:gd name="connsiteY5" fmla="*/ 512937 h 910281"/>
                <a:gd name="connsiteX6" fmla="*/ 694248 w 1136995"/>
                <a:gd name="connsiteY6" fmla="*/ 3 h 910281"/>
                <a:gd name="connsiteX7" fmla="*/ 771973 w 1136995"/>
                <a:gd name="connsiteY7" fmla="*/ 7146 h 910281"/>
                <a:gd name="connsiteX8" fmla="*/ 1034869 w 1136995"/>
                <a:gd name="connsiteY8" fmla="*/ 206463 h 910281"/>
                <a:gd name="connsiteX9" fmla="*/ 1136599 w 1136995"/>
                <a:gd name="connsiteY9" fmla="*/ 464644 h 910281"/>
                <a:gd name="connsiteX10" fmla="*/ 1126884 w 1136995"/>
                <a:gd name="connsiteY10" fmla="*/ 480788 h 910281"/>
                <a:gd name="connsiteX11" fmla="*/ 1110738 w 1136995"/>
                <a:gd name="connsiteY11" fmla="*/ 471073 h 910281"/>
                <a:gd name="connsiteX12" fmla="*/ 1012009 w 1136995"/>
                <a:gd name="connsiteY12" fmla="*/ 220320 h 910281"/>
                <a:gd name="connsiteX13" fmla="*/ 767116 w 1136995"/>
                <a:gd name="connsiteY13" fmla="*/ 33294 h 910281"/>
                <a:gd name="connsiteX14" fmla="*/ 694389 w 1136995"/>
                <a:gd name="connsiteY14" fmla="*/ 26721 h 910281"/>
                <a:gd name="connsiteX15" fmla="*/ 71153 w 1136995"/>
                <a:gd name="connsiteY15" fmla="*/ 521080 h 910281"/>
                <a:gd name="connsiteX16" fmla="*/ 26718 w 1136995"/>
                <a:gd name="connsiteY16" fmla="*/ 789406 h 910281"/>
                <a:gd name="connsiteX17" fmla="*/ 31432 w 1136995"/>
                <a:gd name="connsiteY17" fmla="*/ 892707 h 910281"/>
                <a:gd name="connsiteX18" fmla="*/ 31432 w 1136995"/>
                <a:gd name="connsiteY18" fmla="*/ 897851 h 910281"/>
                <a:gd name="connsiteX19" fmla="*/ 18146 w 1136995"/>
                <a:gd name="connsiteY19" fmla="*/ 910282 h 910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36995" h="910281">
                  <a:moveTo>
                    <a:pt x="17145" y="910282"/>
                  </a:moveTo>
                  <a:cubicBezTo>
                    <a:pt x="9821" y="909830"/>
                    <a:pt x="4249" y="903527"/>
                    <a:pt x="4701" y="896201"/>
                  </a:cubicBezTo>
                  <a:cubicBezTo>
                    <a:pt x="4705" y="896132"/>
                    <a:pt x="4710" y="896063"/>
                    <a:pt x="4716" y="895994"/>
                  </a:cubicBezTo>
                  <a:lnTo>
                    <a:pt x="4716" y="892564"/>
                  </a:lnTo>
                  <a:cubicBezTo>
                    <a:pt x="4716" y="878276"/>
                    <a:pt x="0" y="840986"/>
                    <a:pt x="0" y="789264"/>
                  </a:cubicBezTo>
                  <a:cubicBezTo>
                    <a:pt x="292" y="695296"/>
                    <a:pt x="15729" y="601990"/>
                    <a:pt x="45722" y="512937"/>
                  </a:cubicBezTo>
                  <a:cubicBezTo>
                    <a:pt x="146737" y="182172"/>
                    <a:pt x="456212" y="287"/>
                    <a:pt x="694248" y="3"/>
                  </a:cubicBezTo>
                  <a:cubicBezTo>
                    <a:pt x="720324" y="-89"/>
                    <a:pt x="746351" y="2304"/>
                    <a:pt x="771973" y="7146"/>
                  </a:cubicBezTo>
                  <a:cubicBezTo>
                    <a:pt x="895134" y="30864"/>
                    <a:pt x="978861" y="114304"/>
                    <a:pt x="1034869" y="206463"/>
                  </a:cubicBezTo>
                  <a:cubicBezTo>
                    <a:pt x="1081381" y="287008"/>
                    <a:pt x="1115666" y="374019"/>
                    <a:pt x="1136599" y="464644"/>
                  </a:cubicBezTo>
                  <a:cubicBezTo>
                    <a:pt x="1138375" y="471784"/>
                    <a:pt x="1134024" y="479013"/>
                    <a:pt x="1126884" y="480788"/>
                  </a:cubicBezTo>
                  <a:cubicBezTo>
                    <a:pt x="1119742" y="482565"/>
                    <a:pt x="1112514" y="478213"/>
                    <a:pt x="1110738" y="471073"/>
                  </a:cubicBezTo>
                  <a:cubicBezTo>
                    <a:pt x="1090412" y="383066"/>
                    <a:pt x="1057139" y="298561"/>
                    <a:pt x="1012009" y="220320"/>
                  </a:cubicBezTo>
                  <a:cubicBezTo>
                    <a:pt x="958144" y="131879"/>
                    <a:pt x="880560" y="55296"/>
                    <a:pt x="767116" y="33294"/>
                  </a:cubicBezTo>
                  <a:cubicBezTo>
                    <a:pt x="743136" y="28808"/>
                    <a:pt x="718786" y="26607"/>
                    <a:pt x="694389" y="26721"/>
                  </a:cubicBezTo>
                  <a:cubicBezTo>
                    <a:pt x="468928" y="26434"/>
                    <a:pt x="167024" y="201603"/>
                    <a:pt x="71153" y="521080"/>
                  </a:cubicBezTo>
                  <a:cubicBezTo>
                    <a:pt x="41996" y="607547"/>
                    <a:pt x="26992" y="698155"/>
                    <a:pt x="26718" y="789406"/>
                  </a:cubicBezTo>
                  <a:cubicBezTo>
                    <a:pt x="26718" y="839985"/>
                    <a:pt x="31291" y="874277"/>
                    <a:pt x="31432" y="892707"/>
                  </a:cubicBezTo>
                  <a:lnTo>
                    <a:pt x="31432" y="897851"/>
                  </a:lnTo>
                  <a:cubicBezTo>
                    <a:pt x="30980" y="904853"/>
                    <a:pt x="25161" y="910297"/>
                    <a:pt x="18146" y="910282"/>
                  </a:cubicBezTo>
                  <a:close/>
                </a:path>
              </a:pathLst>
            </a:custGeom>
            <a:grpFill/>
            <a:ln w="9525" cap="flat">
              <a:solidFill>
                <a:srgbClr val="C00000"/>
              </a:solidFill>
              <a:prstDash val="solid"/>
              <a:miter/>
            </a:ln>
          </p:spPr>
          <p:txBody>
            <a:bodyPr rtlCol="0" anchor="ctr"/>
            <a:lstStyle/>
            <a:p>
              <a:endParaRPr lang="zh-CN" altLang="en-US"/>
            </a:p>
          </p:txBody>
        </p:sp>
        <p:sp>
          <p:nvSpPr>
            <p:cNvPr id="1164" name="任意多边形: 形状 1163">
              <a:extLst>
                <a:ext uri="{FF2B5EF4-FFF2-40B4-BE49-F238E27FC236}">
                  <a16:creationId xmlns:a16="http://schemas.microsoft.com/office/drawing/2014/main" id="{4043DEF4-B08F-B899-535A-B9FB0A3F5CF7}"/>
                </a:ext>
              </a:extLst>
            </p:cNvPr>
            <p:cNvSpPr/>
            <p:nvPr/>
          </p:nvSpPr>
          <p:spPr>
            <a:xfrm>
              <a:off x="2730154" y="2987773"/>
              <a:ext cx="360454" cy="263038"/>
            </a:xfrm>
            <a:custGeom>
              <a:avLst/>
              <a:gdLst>
                <a:gd name="connsiteX0" fmla="*/ 12329 w 360454"/>
                <a:gd name="connsiteY0" fmla="*/ 262468 h 263038"/>
                <a:gd name="connsiteX1" fmla="*/ 35 w 360454"/>
                <a:gd name="connsiteY1" fmla="*/ 248255 h 263038"/>
                <a:gd name="connsiteX2" fmla="*/ 41 w 360454"/>
                <a:gd name="connsiteY2" fmla="*/ 248180 h 263038"/>
                <a:gd name="connsiteX3" fmla="*/ 79482 w 360454"/>
                <a:gd name="connsiteY3" fmla="*/ 39006 h 263038"/>
                <a:gd name="connsiteX4" fmla="*/ 157350 w 360454"/>
                <a:gd name="connsiteY4" fmla="*/ 0 h 263038"/>
                <a:gd name="connsiteX5" fmla="*/ 280798 w 360454"/>
                <a:gd name="connsiteY5" fmla="*/ 60009 h 263038"/>
                <a:gd name="connsiteX6" fmla="*/ 357379 w 360454"/>
                <a:gd name="connsiteY6" fmla="*/ 136593 h 263038"/>
                <a:gd name="connsiteX7" fmla="*/ 355666 w 360454"/>
                <a:gd name="connsiteY7" fmla="*/ 155310 h 263038"/>
                <a:gd name="connsiteX8" fmla="*/ 336949 w 360454"/>
                <a:gd name="connsiteY8" fmla="*/ 153594 h 263038"/>
                <a:gd name="connsiteX9" fmla="*/ 263508 w 360454"/>
                <a:gd name="connsiteY9" fmla="*/ 80155 h 263038"/>
                <a:gd name="connsiteX10" fmla="*/ 157492 w 360454"/>
                <a:gd name="connsiteY10" fmla="*/ 26575 h 263038"/>
                <a:gd name="connsiteX11" fmla="*/ 100342 w 360454"/>
                <a:gd name="connsiteY11" fmla="*/ 56722 h 263038"/>
                <a:gd name="connsiteX12" fmla="*/ 28902 w 360454"/>
                <a:gd name="connsiteY12" fmla="*/ 231178 h 263038"/>
                <a:gd name="connsiteX13" fmla="*/ 26616 w 360454"/>
                <a:gd name="connsiteY13" fmla="*/ 250610 h 263038"/>
                <a:gd name="connsiteX14" fmla="*/ 13328 w 360454"/>
                <a:gd name="connsiteY14" fmla="*/ 263039 h 26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0454" h="263038">
                  <a:moveTo>
                    <a:pt x="12329" y="262468"/>
                  </a:moveTo>
                  <a:cubicBezTo>
                    <a:pt x="5008" y="261938"/>
                    <a:pt x="-495" y="255575"/>
                    <a:pt x="35" y="248255"/>
                  </a:cubicBezTo>
                  <a:cubicBezTo>
                    <a:pt x="37" y="248230"/>
                    <a:pt x="39" y="248204"/>
                    <a:pt x="41" y="248180"/>
                  </a:cubicBezTo>
                  <a:cubicBezTo>
                    <a:pt x="41" y="247038"/>
                    <a:pt x="8327" y="122733"/>
                    <a:pt x="79482" y="39006"/>
                  </a:cubicBezTo>
                  <a:cubicBezTo>
                    <a:pt x="98225" y="14924"/>
                    <a:pt x="126839" y="592"/>
                    <a:pt x="157350" y="0"/>
                  </a:cubicBezTo>
                  <a:cubicBezTo>
                    <a:pt x="191640" y="0"/>
                    <a:pt x="231504" y="17431"/>
                    <a:pt x="280798" y="60009"/>
                  </a:cubicBezTo>
                  <a:cubicBezTo>
                    <a:pt x="308333" y="83446"/>
                    <a:pt x="333942" y="109056"/>
                    <a:pt x="357379" y="136593"/>
                  </a:cubicBezTo>
                  <a:cubicBezTo>
                    <a:pt x="362075" y="142233"/>
                    <a:pt x="361306" y="150614"/>
                    <a:pt x="355666" y="155310"/>
                  </a:cubicBezTo>
                  <a:cubicBezTo>
                    <a:pt x="350023" y="160005"/>
                    <a:pt x="341642" y="159237"/>
                    <a:pt x="336949" y="153594"/>
                  </a:cubicBezTo>
                  <a:cubicBezTo>
                    <a:pt x="314459" y="127202"/>
                    <a:pt x="289902" y="102643"/>
                    <a:pt x="263508" y="80155"/>
                  </a:cubicBezTo>
                  <a:cubicBezTo>
                    <a:pt x="216787" y="39577"/>
                    <a:pt x="182067" y="26575"/>
                    <a:pt x="157492" y="26575"/>
                  </a:cubicBezTo>
                  <a:cubicBezTo>
                    <a:pt x="134846" y="27401"/>
                    <a:pt x="113809" y="38498"/>
                    <a:pt x="100342" y="56722"/>
                  </a:cubicBezTo>
                  <a:cubicBezTo>
                    <a:pt x="52477" y="112161"/>
                    <a:pt x="34761" y="194029"/>
                    <a:pt x="28902" y="231178"/>
                  </a:cubicBezTo>
                  <a:cubicBezTo>
                    <a:pt x="27044" y="243466"/>
                    <a:pt x="26616" y="250610"/>
                    <a:pt x="26616" y="250610"/>
                  </a:cubicBezTo>
                  <a:cubicBezTo>
                    <a:pt x="26164" y="257610"/>
                    <a:pt x="20345" y="263054"/>
                    <a:pt x="13328" y="263039"/>
                  </a:cubicBezTo>
                  <a:close/>
                </a:path>
              </a:pathLst>
            </a:custGeom>
            <a:grpFill/>
            <a:ln w="9525" cap="flat">
              <a:solidFill>
                <a:srgbClr val="C00000"/>
              </a:solidFill>
              <a:prstDash val="solid"/>
              <a:miter/>
            </a:ln>
          </p:spPr>
          <p:txBody>
            <a:bodyPr rtlCol="0" anchor="ctr"/>
            <a:lstStyle/>
            <a:p>
              <a:endParaRPr lang="zh-CN" altLang="en-US"/>
            </a:p>
          </p:txBody>
        </p:sp>
      </p:grpSp>
      <p:grpSp>
        <p:nvGrpSpPr>
          <p:cNvPr id="1166" name="组合 1165">
            <a:extLst>
              <a:ext uri="{FF2B5EF4-FFF2-40B4-BE49-F238E27FC236}">
                <a16:creationId xmlns:a16="http://schemas.microsoft.com/office/drawing/2014/main" id="{3E28159E-B4E2-4F0D-31B7-FA3CAFB786EE}"/>
              </a:ext>
            </a:extLst>
          </p:cNvPr>
          <p:cNvGrpSpPr/>
          <p:nvPr/>
        </p:nvGrpSpPr>
        <p:grpSpPr>
          <a:xfrm>
            <a:off x="10007634" y="1620056"/>
            <a:ext cx="1161782" cy="950264"/>
            <a:chOff x="1856920" y="2657578"/>
            <a:chExt cx="1396066" cy="1141891"/>
          </a:xfrm>
          <a:solidFill>
            <a:srgbClr val="0070C0"/>
          </a:solidFill>
        </p:grpSpPr>
        <p:sp>
          <p:nvSpPr>
            <p:cNvPr id="1169" name="任意多边形: 形状 1168">
              <a:extLst>
                <a:ext uri="{FF2B5EF4-FFF2-40B4-BE49-F238E27FC236}">
                  <a16:creationId xmlns:a16="http://schemas.microsoft.com/office/drawing/2014/main" id="{A2BE9391-E88E-F675-41D4-868F5F8306F6}"/>
                </a:ext>
              </a:extLst>
            </p:cNvPr>
            <p:cNvSpPr/>
            <p:nvPr/>
          </p:nvSpPr>
          <p:spPr>
            <a:xfrm>
              <a:off x="1856920" y="3508185"/>
              <a:ext cx="1139171" cy="291284"/>
            </a:xfrm>
            <a:custGeom>
              <a:avLst/>
              <a:gdLst>
                <a:gd name="connsiteX0" fmla="*/ 1008724 w 1139171"/>
                <a:gd name="connsiteY0" fmla="*/ 291138 h 291284"/>
                <a:gd name="connsiteX1" fmla="*/ 980149 w 1139171"/>
                <a:gd name="connsiteY1" fmla="*/ 288281 h 291284"/>
                <a:gd name="connsiteX2" fmla="*/ 973861 w 1139171"/>
                <a:gd name="connsiteY2" fmla="*/ 285137 h 291284"/>
                <a:gd name="connsiteX3" fmla="*/ 970575 w 1139171"/>
                <a:gd name="connsiteY3" fmla="*/ 283565 h 291284"/>
                <a:gd name="connsiteX4" fmla="*/ 958715 w 1139171"/>
                <a:gd name="connsiteY4" fmla="*/ 280136 h 291284"/>
                <a:gd name="connsiteX5" fmla="*/ 916567 w 1139171"/>
                <a:gd name="connsiteY5" fmla="*/ 272992 h 291284"/>
                <a:gd name="connsiteX6" fmla="*/ 775261 w 1139171"/>
                <a:gd name="connsiteY6" fmla="*/ 261706 h 291284"/>
                <a:gd name="connsiteX7" fmla="*/ 772260 w 1139171"/>
                <a:gd name="connsiteY7" fmla="*/ 261706 h 291284"/>
                <a:gd name="connsiteX8" fmla="*/ 636668 w 1139171"/>
                <a:gd name="connsiteY8" fmla="*/ 249989 h 291284"/>
                <a:gd name="connsiteX9" fmla="*/ 570086 w 1139171"/>
                <a:gd name="connsiteY9" fmla="*/ 251846 h 291284"/>
                <a:gd name="connsiteX10" fmla="*/ 568657 w 1139171"/>
                <a:gd name="connsiteY10" fmla="*/ 251846 h 291284"/>
                <a:gd name="connsiteX11" fmla="*/ 502219 w 1139171"/>
                <a:gd name="connsiteY11" fmla="*/ 249989 h 291284"/>
                <a:gd name="connsiteX12" fmla="*/ 366484 w 1139171"/>
                <a:gd name="connsiteY12" fmla="*/ 261706 h 291284"/>
                <a:gd name="connsiteX13" fmla="*/ 363483 w 1139171"/>
                <a:gd name="connsiteY13" fmla="*/ 261706 h 291284"/>
                <a:gd name="connsiteX14" fmla="*/ 184314 w 1139171"/>
                <a:gd name="connsiteY14" fmla="*/ 279708 h 291284"/>
                <a:gd name="connsiteX15" fmla="*/ 165597 w 1139171"/>
                <a:gd name="connsiteY15" fmla="*/ 285566 h 291284"/>
                <a:gd name="connsiteX16" fmla="*/ 159596 w 1139171"/>
                <a:gd name="connsiteY16" fmla="*/ 288424 h 291284"/>
                <a:gd name="connsiteX17" fmla="*/ 131021 w 1139171"/>
                <a:gd name="connsiteY17" fmla="*/ 291282 h 291284"/>
                <a:gd name="connsiteX18" fmla="*/ 4145 w 1139171"/>
                <a:gd name="connsiteY18" fmla="*/ 198552 h 291284"/>
                <a:gd name="connsiteX19" fmla="*/ 0 w 1139171"/>
                <a:gd name="connsiteY19" fmla="*/ 167834 h 291284"/>
                <a:gd name="connsiteX20" fmla="*/ 106302 w 1139171"/>
                <a:gd name="connsiteY20" fmla="*/ 42672 h 291284"/>
                <a:gd name="connsiteX21" fmla="*/ 134877 w 1139171"/>
                <a:gd name="connsiteY21" fmla="*/ 33956 h 291284"/>
                <a:gd name="connsiteX22" fmla="*/ 184314 w 1139171"/>
                <a:gd name="connsiteY22" fmla="*/ 26241 h 291284"/>
                <a:gd name="connsiteX23" fmla="*/ 334908 w 1139171"/>
                <a:gd name="connsiteY23" fmla="*/ 14524 h 291284"/>
                <a:gd name="connsiteX24" fmla="*/ 484644 w 1139171"/>
                <a:gd name="connsiteY24" fmla="*/ 237 h 291284"/>
                <a:gd name="connsiteX25" fmla="*/ 568801 w 1139171"/>
                <a:gd name="connsiteY25" fmla="*/ 2667 h 291284"/>
                <a:gd name="connsiteX26" fmla="*/ 652956 w 1139171"/>
                <a:gd name="connsiteY26" fmla="*/ 237 h 291284"/>
                <a:gd name="connsiteX27" fmla="*/ 802693 w 1139171"/>
                <a:gd name="connsiteY27" fmla="*/ 14524 h 291284"/>
                <a:gd name="connsiteX28" fmla="*/ 953001 w 1139171"/>
                <a:gd name="connsiteY28" fmla="*/ 26241 h 291284"/>
                <a:gd name="connsiteX29" fmla="*/ 1032869 w 1139171"/>
                <a:gd name="connsiteY29" fmla="*/ 42672 h 291284"/>
                <a:gd name="connsiteX30" fmla="*/ 1139172 w 1139171"/>
                <a:gd name="connsiteY30" fmla="*/ 167834 h 291284"/>
                <a:gd name="connsiteX31" fmla="*/ 1135313 w 1139171"/>
                <a:gd name="connsiteY31" fmla="*/ 197981 h 291284"/>
                <a:gd name="connsiteX32" fmla="*/ 1008724 w 1139171"/>
                <a:gd name="connsiteY32" fmla="*/ 291138 h 291284"/>
                <a:gd name="connsiteX33" fmla="*/ 1008724 w 1139171"/>
                <a:gd name="connsiteY33" fmla="*/ 264563 h 291284"/>
                <a:gd name="connsiteX34" fmla="*/ 1108738 w 1139171"/>
                <a:gd name="connsiteY34" fmla="*/ 190981 h 291284"/>
                <a:gd name="connsiteX35" fmla="*/ 1111739 w 1139171"/>
                <a:gd name="connsiteY35" fmla="*/ 167834 h 291284"/>
                <a:gd name="connsiteX36" fmla="*/ 1024583 w 1139171"/>
                <a:gd name="connsiteY36" fmla="*/ 67820 h 291284"/>
                <a:gd name="connsiteX37" fmla="*/ 1021298 w 1139171"/>
                <a:gd name="connsiteY37" fmla="*/ 66532 h 291284"/>
                <a:gd name="connsiteX38" fmla="*/ 949858 w 1139171"/>
                <a:gd name="connsiteY38" fmla="*/ 52245 h 291284"/>
                <a:gd name="connsiteX39" fmla="*/ 799977 w 1139171"/>
                <a:gd name="connsiteY39" fmla="*/ 40672 h 291284"/>
                <a:gd name="connsiteX40" fmla="*/ 796976 w 1139171"/>
                <a:gd name="connsiteY40" fmla="*/ 40672 h 291284"/>
                <a:gd name="connsiteX41" fmla="*/ 652956 w 1139171"/>
                <a:gd name="connsiteY41" fmla="*/ 26384 h 291284"/>
                <a:gd name="connsiteX42" fmla="*/ 569515 w 1139171"/>
                <a:gd name="connsiteY42" fmla="*/ 28814 h 291284"/>
                <a:gd name="connsiteX43" fmla="*/ 568086 w 1139171"/>
                <a:gd name="connsiteY43" fmla="*/ 28814 h 291284"/>
                <a:gd name="connsiteX44" fmla="*/ 484644 w 1139171"/>
                <a:gd name="connsiteY44" fmla="*/ 26384 h 291284"/>
                <a:gd name="connsiteX45" fmla="*/ 340623 w 1139171"/>
                <a:gd name="connsiteY45" fmla="*/ 40672 h 291284"/>
                <a:gd name="connsiteX46" fmla="*/ 337622 w 1139171"/>
                <a:gd name="connsiteY46" fmla="*/ 40672 h 291284"/>
                <a:gd name="connsiteX47" fmla="*/ 140308 w 1139171"/>
                <a:gd name="connsiteY47" fmla="*/ 59675 h 291284"/>
                <a:gd name="connsiteX48" fmla="*/ 117161 w 1139171"/>
                <a:gd name="connsiteY48" fmla="*/ 66676 h 291284"/>
                <a:gd name="connsiteX49" fmla="*/ 113589 w 1139171"/>
                <a:gd name="connsiteY49" fmla="*/ 68104 h 291284"/>
                <a:gd name="connsiteX50" fmla="*/ 26434 w 1139171"/>
                <a:gd name="connsiteY50" fmla="*/ 168119 h 291284"/>
                <a:gd name="connsiteX51" fmla="*/ 29434 w 1139171"/>
                <a:gd name="connsiteY51" fmla="*/ 191124 h 291284"/>
                <a:gd name="connsiteX52" fmla="*/ 130878 w 1139171"/>
                <a:gd name="connsiteY52" fmla="*/ 264848 h 291284"/>
                <a:gd name="connsiteX53" fmla="*/ 151167 w 1139171"/>
                <a:gd name="connsiteY53" fmla="*/ 262991 h 291284"/>
                <a:gd name="connsiteX54" fmla="*/ 174741 w 1139171"/>
                <a:gd name="connsiteY54" fmla="*/ 254562 h 291284"/>
                <a:gd name="connsiteX55" fmla="*/ 219605 w 1139171"/>
                <a:gd name="connsiteY55" fmla="*/ 246988 h 291284"/>
                <a:gd name="connsiteX56" fmla="*/ 361055 w 1139171"/>
                <a:gd name="connsiteY56" fmla="*/ 235702 h 291284"/>
                <a:gd name="connsiteX57" fmla="*/ 502933 w 1139171"/>
                <a:gd name="connsiteY57" fmla="*/ 222556 h 291284"/>
                <a:gd name="connsiteX58" fmla="*/ 570086 w 1139171"/>
                <a:gd name="connsiteY58" fmla="*/ 224413 h 291284"/>
                <a:gd name="connsiteX59" fmla="*/ 637383 w 1139171"/>
                <a:gd name="connsiteY59" fmla="*/ 222556 h 291284"/>
                <a:gd name="connsiteX60" fmla="*/ 778689 w 1139171"/>
                <a:gd name="connsiteY60" fmla="*/ 234844 h 291284"/>
                <a:gd name="connsiteX61" fmla="*/ 965431 w 1139171"/>
                <a:gd name="connsiteY61" fmla="*/ 253989 h 291284"/>
                <a:gd name="connsiteX62" fmla="*/ 988721 w 1139171"/>
                <a:gd name="connsiteY62" fmla="*/ 262420 h 291284"/>
                <a:gd name="connsiteX63" fmla="*/ 1008724 w 1139171"/>
                <a:gd name="connsiteY63" fmla="*/ 264563 h 291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139171" h="291284">
                  <a:moveTo>
                    <a:pt x="1008724" y="291138"/>
                  </a:moveTo>
                  <a:cubicBezTo>
                    <a:pt x="999124" y="291183"/>
                    <a:pt x="989547" y="290225"/>
                    <a:pt x="980149" y="288281"/>
                  </a:cubicBezTo>
                  <a:cubicBezTo>
                    <a:pt x="977806" y="287823"/>
                    <a:pt x="975632" y="286737"/>
                    <a:pt x="973861" y="285137"/>
                  </a:cubicBezTo>
                  <a:lnTo>
                    <a:pt x="970575" y="283565"/>
                  </a:lnTo>
                  <a:cubicBezTo>
                    <a:pt x="966694" y="282188"/>
                    <a:pt x="962734" y="281042"/>
                    <a:pt x="958715" y="280136"/>
                  </a:cubicBezTo>
                  <a:cubicBezTo>
                    <a:pt x="948571" y="277708"/>
                    <a:pt x="934140" y="275279"/>
                    <a:pt x="916567" y="272992"/>
                  </a:cubicBezTo>
                  <a:cubicBezTo>
                    <a:pt x="881276" y="268420"/>
                    <a:pt x="832840" y="264420"/>
                    <a:pt x="775261" y="261706"/>
                  </a:cubicBezTo>
                  <a:lnTo>
                    <a:pt x="772260" y="261706"/>
                  </a:lnTo>
                  <a:cubicBezTo>
                    <a:pt x="727654" y="252655"/>
                    <a:pt x="682163" y="248726"/>
                    <a:pt x="636668" y="249989"/>
                  </a:cubicBezTo>
                  <a:cubicBezTo>
                    <a:pt x="615094" y="249989"/>
                    <a:pt x="592518" y="249989"/>
                    <a:pt x="570086" y="251846"/>
                  </a:cubicBezTo>
                  <a:lnTo>
                    <a:pt x="568657" y="251846"/>
                  </a:lnTo>
                  <a:cubicBezTo>
                    <a:pt x="546225" y="250560"/>
                    <a:pt x="523793" y="249989"/>
                    <a:pt x="502219" y="249989"/>
                  </a:cubicBezTo>
                  <a:cubicBezTo>
                    <a:pt x="456675" y="248718"/>
                    <a:pt x="411136" y="252649"/>
                    <a:pt x="366484" y="261706"/>
                  </a:cubicBezTo>
                  <a:lnTo>
                    <a:pt x="363483" y="261706"/>
                  </a:lnTo>
                  <a:cubicBezTo>
                    <a:pt x="303410" y="263460"/>
                    <a:pt x="243537" y="269476"/>
                    <a:pt x="184314" y="279708"/>
                  </a:cubicBezTo>
                  <a:cubicBezTo>
                    <a:pt x="177840" y="280808"/>
                    <a:pt x="171543" y="282780"/>
                    <a:pt x="165597" y="285566"/>
                  </a:cubicBezTo>
                  <a:cubicBezTo>
                    <a:pt x="163867" y="287006"/>
                    <a:pt x="161804" y="287989"/>
                    <a:pt x="159596" y="288424"/>
                  </a:cubicBezTo>
                  <a:cubicBezTo>
                    <a:pt x="150195" y="290361"/>
                    <a:pt x="140618" y="291319"/>
                    <a:pt x="131021" y="291282"/>
                  </a:cubicBezTo>
                  <a:cubicBezTo>
                    <a:pt x="72918" y="291696"/>
                    <a:pt x="21390" y="254037"/>
                    <a:pt x="4145" y="198552"/>
                  </a:cubicBezTo>
                  <a:cubicBezTo>
                    <a:pt x="1446" y="188534"/>
                    <a:pt x="54" y="178209"/>
                    <a:pt x="0" y="167834"/>
                  </a:cubicBezTo>
                  <a:cubicBezTo>
                    <a:pt x="2431" y="106630"/>
                    <a:pt x="46300" y="54980"/>
                    <a:pt x="106302" y="42672"/>
                  </a:cubicBezTo>
                  <a:cubicBezTo>
                    <a:pt x="115450" y="38649"/>
                    <a:pt x="125042" y="35723"/>
                    <a:pt x="134877" y="33956"/>
                  </a:cubicBezTo>
                  <a:cubicBezTo>
                    <a:pt x="148166" y="31098"/>
                    <a:pt x="164596" y="28527"/>
                    <a:pt x="184314" y="26241"/>
                  </a:cubicBezTo>
                  <a:cubicBezTo>
                    <a:pt x="223177" y="21527"/>
                    <a:pt x="274471" y="17525"/>
                    <a:pt x="334908" y="14524"/>
                  </a:cubicBezTo>
                  <a:cubicBezTo>
                    <a:pt x="384045" y="3638"/>
                    <a:pt x="434336" y="-1162"/>
                    <a:pt x="484644" y="237"/>
                  </a:cubicBezTo>
                  <a:cubicBezTo>
                    <a:pt x="511362" y="237"/>
                    <a:pt x="539509" y="1095"/>
                    <a:pt x="568801" y="2667"/>
                  </a:cubicBezTo>
                  <a:cubicBezTo>
                    <a:pt x="597376" y="1095"/>
                    <a:pt x="625952" y="237"/>
                    <a:pt x="652956" y="237"/>
                  </a:cubicBezTo>
                  <a:cubicBezTo>
                    <a:pt x="703265" y="-1151"/>
                    <a:pt x="753554" y="3647"/>
                    <a:pt x="802693" y="14524"/>
                  </a:cubicBezTo>
                  <a:cubicBezTo>
                    <a:pt x="862844" y="17382"/>
                    <a:pt x="913994" y="21384"/>
                    <a:pt x="953001" y="26241"/>
                  </a:cubicBezTo>
                  <a:cubicBezTo>
                    <a:pt x="980242" y="28098"/>
                    <a:pt x="1007109" y="33625"/>
                    <a:pt x="1032869" y="42672"/>
                  </a:cubicBezTo>
                  <a:cubicBezTo>
                    <a:pt x="1092845" y="55026"/>
                    <a:pt x="1136690" y="106651"/>
                    <a:pt x="1139172" y="167834"/>
                  </a:cubicBezTo>
                  <a:cubicBezTo>
                    <a:pt x="1139166" y="178007"/>
                    <a:pt x="1137869" y="188136"/>
                    <a:pt x="1135313" y="197981"/>
                  </a:cubicBezTo>
                  <a:cubicBezTo>
                    <a:pt x="1118373" y="253619"/>
                    <a:pt x="1066882" y="291510"/>
                    <a:pt x="1008724" y="291138"/>
                  </a:cubicBezTo>
                  <a:close/>
                  <a:moveTo>
                    <a:pt x="1008724" y="264563"/>
                  </a:moveTo>
                  <a:cubicBezTo>
                    <a:pt x="1054605" y="264665"/>
                    <a:pt x="1095182" y="234812"/>
                    <a:pt x="1108738" y="190981"/>
                  </a:cubicBezTo>
                  <a:cubicBezTo>
                    <a:pt x="1110697" y="183420"/>
                    <a:pt x="1111703" y="175644"/>
                    <a:pt x="1111739" y="167834"/>
                  </a:cubicBezTo>
                  <a:cubicBezTo>
                    <a:pt x="1111739" y="120683"/>
                    <a:pt x="1073734" y="79250"/>
                    <a:pt x="1024583" y="67820"/>
                  </a:cubicBezTo>
                  <a:lnTo>
                    <a:pt x="1021298" y="66532"/>
                  </a:lnTo>
                  <a:cubicBezTo>
                    <a:pt x="998196" y="58723"/>
                    <a:pt x="974186" y="53919"/>
                    <a:pt x="949858" y="52245"/>
                  </a:cubicBezTo>
                  <a:cubicBezTo>
                    <a:pt x="911424" y="47531"/>
                    <a:pt x="860273" y="43529"/>
                    <a:pt x="799977" y="40672"/>
                  </a:cubicBezTo>
                  <a:lnTo>
                    <a:pt x="796976" y="40672"/>
                  </a:lnTo>
                  <a:cubicBezTo>
                    <a:pt x="749750" y="29950"/>
                    <a:pt x="701369" y="25151"/>
                    <a:pt x="652956" y="26384"/>
                  </a:cubicBezTo>
                  <a:cubicBezTo>
                    <a:pt x="626667" y="26384"/>
                    <a:pt x="598520" y="27242"/>
                    <a:pt x="569515" y="28814"/>
                  </a:cubicBezTo>
                  <a:lnTo>
                    <a:pt x="568086" y="28814"/>
                  </a:lnTo>
                  <a:cubicBezTo>
                    <a:pt x="539509" y="27242"/>
                    <a:pt x="510934" y="26384"/>
                    <a:pt x="484644" y="26384"/>
                  </a:cubicBezTo>
                  <a:cubicBezTo>
                    <a:pt x="436230" y="25156"/>
                    <a:pt x="387852" y="29956"/>
                    <a:pt x="340623" y="40672"/>
                  </a:cubicBezTo>
                  <a:lnTo>
                    <a:pt x="337622" y="40672"/>
                  </a:lnTo>
                  <a:cubicBezTo>
                    <a:pt x="271494" y="42506"/>
                    <a:pt x="205571" y="48855"/>
                    <a:pt x="140308" y="59675"/>
                  </a:cubicBezTo>
                  <a:cubicBezTo>
                    <a:pt x="132332" y="61041"/>
                    <a:pt x="124556" y="63392"/>
                    <a:pt x="117161" y="66676"/>
                  </a:cubicBezTo>
                  <a:lnTo>
                    <a:pt x="113589" y="68104"/>
                  </a:lnTo>
                  <a:cubicBezTo>
                    <a:pt x="64439" y="79107"/>
                    <a:pt x="26290" y="120540"/>
                    <a:pt x="26434" y="168119"/>
                  </a:cubicBezTo>
                  <a:cubicBezTo>
                    <a:pt x="26482" y="175882"/>
                    <a:pt x="27489" y="183608"/>
                    <a:pt x="29434" y="191124"/>
                  </a:cubicBezTo>
                  <a:cubicBezTo>
                    <a:pt x="43333" y="235350"/>
                    <a:pt x="84521" y="265283"/>
                    <a:pt x="130878" y="264848"/>
                  </a:cubicBezTo>
                  <a:cubicBezTo>
                    <a:pt x="137683" y="264842"/>
                    <a:pt x="144473" y="264221"/>
                    <a:pt x="151167" y="262991"/>
                  </a:cubicBezTo>
                  <a:cubicBezTo>
                    <a:pt x="158534" y="258962"/>
                    <a:pt x="166488" y="256117"/>
                    <a:pt x="174741" y="254562"/>
                  </a:cubicBezTo>
                  <a:cubicBezTo>
                    <a:pt x="186457" y="251846"/>
                    <a:pt x="201459" y="249275"/>
                    <a:pt x="219605" y="246988"/>
                  </a:cubicBezTo>
                  <a:cubicBezTo>
                    <a:pt x="255610" y="242274"/>
                    <a:pt x="304047" y="238416"/>
                    <a:pt x="361055" y="235702"/>
                  </a:cubicBezTo>
                  <a:cubicBezTo>
                    <a:pt x="407696" y="225957"/>
                    <a:pt x="455295" y="221548"/>
                    <a:pt x="502933" y="222556"/>
                  </a:cubicBezTo>
                  <a:cubicBezTo>
                    <a:pt x="524794" y="222556"/>
                    <a:pt x="547369" y="222556"/>
                    <a:pt x="570086" y="224413"/>
                  </a:cubicBezTo>
                  <a:cubicBezTo>
                    <a:pt x="592805" y="223128"/>
                    <a:pt x="615522" y="222556"/>
                    <a:pt x="637383" y="222556"/>
                  </a:cubicBezTo>
                  <a:cubicBezTo>
                    <a:pt x="684797" y="221301"/>
                    <a:pt x="732203" y="225423"/>
                    <a:pt x="778689" y="234844"/>
                  </a:cubicBezTo>
                  <a:cubicBezTo>
                    <a:pt x="841337" y="236394"/>
                    <a:pt x="903772" y="242795"/>
                    <a:pt x="965431" y="253989"/>
                  </a:cubicBezTo>
                  <a:cubicBezTo>
                    <a:pt x="973598" y="255527"/>
                    <a:pt x="981462" y="258374"/>
                    <a:pt x="988721" y="262420"/>
                  </a:cubicBezTo>
                  <a:cubicBezTo>
                    <a:pt x="995310" y="263730"/>
                    <a:pt x="1002006" y="264448"/>
                    <a:pt x="1008724" y="264563"/>
                  </a:cubicBezTo>
                  <a:close/>
                </a:path>
              </a:pathLst>
            </a:custGeom>
            <a:grpFill/>
            <a:ln w="9525" cap="flat">
              <a:solidFill>
                <a:srgbClr val="0070C0"/>
              </a:solidFill>
              <a:prstDash val="solid"/>
              <a:miter/>
            </a:ln>
          </p:spPr>
          <p:txBody>
            <a:bodyPr rtlCol="0" anchor="ctr"/>
            <a:lstStyle/>
            <a:p>
              <a:endParaRPr lang="zh-CN" altLang="en-US"/>
            </a:p>
          </p:txBody>
        </p:sp>
        <p:sp>
          <p:nvSpPr>
            <p:cNvPr id="1170" name="任意多边形: 形状 1169">
              <a:extLst>
                <a:ext uri="{FF2B5EF4-FFF2-40B4-BE49-F238E27FC236}">
                  <a16:creationId xmlns:a16="http://schemas.microsoft.com/office/drawing/2014/main" id="{037C32E3-DE55-16CD-FD83-944A426B1FEE}"/>
                </a:ext>
              </a:extLst>
            </p:cNvPr>
            <p:cNvSpPr/>
            <p:nvPr/>
          </p:nvSpPr>
          <p:spPr>
            <a:xfrm>
              <a:off x="2351316" y="2772597"/>
              <a:ext cx="901670" cy="796909"/>
            </a:xfrm>
            <a:custGeom>
              <a:avLst/>
              <a:gdLst>
                <a:gd name="connsiteX0" fmla="*/ 498040 w 901670"/>
                <a:gd name="connsiteY0" fmla="*/ 790406 h 796909"/>
                <a:gd name="connsiteX1" fmla="*/ 502039 w 901670"/>
                <a:gd name="connsiteY1" fmla="*/ 772403 h 796909"/>
                <a:gd name="connsiteX2" fmla="*/ 503755 w 901670"/>
                <a:gd name="connsiteY2" fmla="*/ 771116 h 796909"/>
                <a:gd name="connsiteX3" fmla="*/ 509611 w 901670"/>
                <a:gd name="connsiteY3" fmla="*/ 765972 h 796909"/>
                <a:gd name="connsiteX4" fmla="*/ 528615 w 901670"/>
                <a:gd name="connsiteY4" fmla="*/ 742827 h 796909"/>
                <a:gd name="connsiteX5" fmla="*/ 558190 w 901670"/>
                <a:gd name="connsiteY5" fmla="*/ 632666 h 796909"/>
                <a:gd name="connsiteX6" fmla="*/ 558190 w 901670"/>
                <a:gd name="connsiteY6" fmla="*/ 627809 h 796909"/>
                <a:gd name="connsiteX7" fmla="*/ 515328 w 901670"/>
                <a:gd name="connsiteY7" fmla="*/ 468643 h 796909"/>
                <a:gd name="connsiteX8" fmla="*/ 455032 w 901670"/>
                <a:gd name="connsiteY8" fmla="*/ 264613 h 796909"/>
                <a:gd name="connsiteX9" fmla="*/ 467692 w 901670"/>
                <a:gd name="connsiteY9" fmla="*/ 250725 h 796909"/>
                <a:gd name="connsiteX10" fmla="*/ 481322 w 901670"/>
                <a:gd name="connsiteY10" fmla="*/ 261325 h 796909"/>
                <a:gd name="connsiteX11" fmla="*/ 539617 w 901670"/>
                <a:gd name="connsiteY11" fmla="*/ 458069 h 796909"/>
                <a:gd name="connsiteX12" fmla="*/ 584622 w 901670"/>
                <a:gd name="connsiteY12" fmla="*/ 628096 h 796909"/>
                <a:gd name="connsiteX13" fmla="*/ 584622 w 901670"/>
                <a:gd name="connsiteY13" fmla="*/ 633238 h 796909"/>
                <a:gd name="connsiteX14" fmla="*/ 516327 w 901670"/>
                <a:gd name="connsiteY14" fmla="*/ 794833 h 796909"/>
                <a:gd name="connsiteX15" fmla="*/ 498040 w 901670"/>
                <a:gd name="connsiteY15" fmla="*/ 790834 h 796909"/>
                <a:gd name="connsiteX16" fmla="*/ 802942 w 901670"/>
                <a:gd name="connsiteY16" fmla="*/ 586660 h 796909"/>
                <a:gd name="connsiteX17" fmla="*/ 776651 w 901670"/>
                <a:gd name="connsiteY17" fmla="*/ 581659 h 796909"/>
                <a:gd name="connsiteX18" fmla="*/ 750363 w 901670"/>
                <a:gd name="connsiteY18" fmla="*/ 586660 h 796909"/>
                <a:gd name="connsiteX19" fmla="*/ 691639 w 901670"/>
                <a:gd name="connsiteY19" fmla="*/ 546653 h 796909"/>
                <a:gd name="connsiteX20" fmla="*/ 651634 w 901670"/>
                <a:gd name="connsiteY20" fmla="*/ 486646 h 796909"/>
                <a:gd name="connsiteX21" fmla="*/ 656635 w 901670"/>
                <a:gd name="connsiteY21" fmla="*/ 460355 h 796909"/>
                <a:gd name="connsiteX22" fmla="*/ 651634 w 901670"/>
                <a:gd name="connsiteY22" fmla="*/ 434067 h 796909"/>
                <a:gd name="connsiteX23" fmla="*/ 691639 w 901670"/>
                <a:gd name="connsiteY23" fmla="*/ 375343 h 796909"/>
                <a:gd name="connsiteX24" fmla="*/ 750363 w 901670"/>
                <a:gd name="connsiteY24" fmla="*/ 335479 h 796909"/>
                <a:gd name="connsiteX25" fmla="*/ 776651 w 901670"/>
                <a:gd name="connsiteY25" fmla="*/ 340480 h 796909"/>
                <a:gd name="connsiteX26" fmla="*/ 802942 w 901670"/>
                <a:gd name="connsiteY26" fmla="*/ 335479 h 796909"/>
                <a:gd name="connsiteX27" fmla="*/ 861664 w 901670"/>
                <a:gd name="connsiteY27" fmla="*/ 375343 h 796909"/>
                <a:gd name="connsiteX28" fmla="*/ 901671 w 901670"/>
                <a:gd name="connsiteY28" fmla="*/ 434067 h 796909"/>
                <a:gd name="connsiteX29" fmla="*/ 896670 w 901670"/>
                <a:gd name="connsiteY29" fmla="*/ 460355 h 796909"/>
                <a:gd name="connsiteX30" fmla="*/ 901671 w 901670"/>
                <a:gd name="connsiteY30" fmla="*/ 486646 h 796909"/>
                <a:gd name="connsiteX31" fmla="*/ 861807 w 901670"/>
                <a:gd name="connsiteY31" fmla="*/ 545368 h 796909"/>
                <a:gd name="connsiteX32" fmla="*/ 803800 w 901670"/>
                <a:gd name="connsiteY32" fmla="*/ 585375 h 796909"/>
                <a:gd name="connsiteX33" fmla="*/ 783938 w 901670"/>
                <a:gd name="connsiteY33" fmla="*/ 548082 h 796909"/>
                <a:gd name="connsiteX34" fmla="*/ 802942 w 901670"/>
                <a:gd name="connsiteY34" fmla="*/ 552798 h 796909"/>
                <a:gd name="connsiteX35" fmla="*/ 832375 w 901670"/>
                <a:gd name="connsiteY35" fmla="*/ 528366 h 796909"/>
                <a:gd name="connsiteX36" fmla="*/ 843233 w 901670"/>
                <a:gd name="connsiteY36" fmla="*/ 517507 h 796909"/>
                <a:gd name="connsiteX37" fmla="*/ 867809 w 901670"/>
                <a:gd name="connsiteY37" fmla="*/ 486646 h 796909"/>
                <a:gd name="connsiteX38" fmla="*/ 863093 w 901670"/>
                <a:gd name="connsiteY38" fmla="*/ 467499 h 796909"/>
                <a:gd name="connsiteX39" fmla="*/ 863093 w 901670"/>
                <a:gd name="connsiteY39" fmla="*/ 453211 h 796909"/>
                <a:gd name="connsiteX40" fmla="*/ 867809 w 901670"/>
                <a:gd name="connsiteY40" fmla="*/ 434067 h 796909"/>
                <a:gd name="connsiteX41" fmla="*/ 843377 w 901670"/>
                <a:gd name="connsiteY41" fmla="*/ 404632 h 796909"/>
                <a:gd name="connsiteX42" fmla="*/ 832518 w 901670"/>
                <a:gd name="connsiteY42" fmla="*/ 393773 h 796909"/>
                <a:gd name="connsiteX43" fmla="*/ 803085 w 901670"/>
                <a:gd name="connsiteY43" fmla="*/ 369341 h 796909"/>
                <a:gd name="connsiteX44" fmla="*/ 784082 w 901670"/>
                <a:gd name="connsiteY44" fmla="*/ 374057 h 796909"/>
                <a:gd name="connsiteX45" fmla="*/ 769794 w 901670"/>
                <a:gd name="connsiteY45" fmla="*/ 374057 h 796909"/>
                <a:gd name="connsiteX46" fmla="*/ 750647 w 901670"/>
                <a:gd name="connsiteY46" fmla="*/ 369341 h 796909"/>
                <a:gd name="connsiteX47" fmla="*/ 721215 w 901670"/>
                <a:gd name="connsiteY47" fmla="*/ 393773 h 796909"/>
                <a:gd name="connsiteX48" fmla="*/ 710356 w 901670"/>
                <a:gd name="connsiteY48" fmla="*/ 404632 h 796909"/>
                <a:gd name="connsiteX49" fmla="*/ 685924 w 901670"/>
                <a:gd name="connsiteY49" fmla="*/ 434067 h 796909"/>
                <a:gd name="connsiteX50" fmla="*/ 690640 w 901670"/>
                <a:gd name="connsiteY50" fmla="*/ 453068 h 796909"/>
                <a:gd name="connsiteX51" fmla="*/ 690640 w 901670"/>
                <a:gd name="connsiteY51" fmla="*/ 467356 h 796909"/>
                <a:gd name="connsiteX52" fmla="*/ 685924 w 901670"/>
                <a:gd name="connsiteY52" fmla="*/ 486359 h 796909"/>
                <a:gd name="connsiteX53" fmla="*/ 709928 w 901670"/>
                <a:gd name="connsiteY53" fmla="*/ 516793 h 796909"/>
                <a:gd name="connsiteX54" fmla="*/ 720787 w 901670"/>
                <a:gd name="connsiteY54" fmla="*/ 527652 h 796909"/>
                <a:gd name="connsiteX55" fmla="*/ 750220 w 901670"/>
                <a:gd name="connsiteY55" fmla="*/ 552084 h 796909"/>
                <a:gd name="connsiteX56" fmla="*/ 769364 w 901670"/>
                <a:gd name="connsiteY56" fmla="*/ 547369 h 796909"/>
                <a:gd name="connsiteX57" fmla="*/ 783654 w 901670"/>
                <a:gd name="connsiteY57" fmla="*/ 547369 h 796909"/>
                <a:gd name="connsiteX58" fmla="*/ 4107 w 901670"/>
                <a:gd name="connsiteY58" fmla="*/ 147595 h 796909"/>
                <a:gd name="connsiteX59" fmla="*/ 3108 w 901670"/>
                <a:gd name="connsiteY59" fmla="*/ 129449 h 796909"/>
                <a:gd name="connsiteX60" fmla="*/ 256717 w 901670"/>
                <a:gd name="connsiteY60" fmla="*/ 0 h 796909"/>
                <a:gd name="connsiteX61" fmla="*/ 313868 w 901670"/>
                <a:gd name="connsiteY61" fmla="*/ 8001 h 796909"/>
                <a:gd name="connsiteX62" fmla="*/ 323012 w 901670"/>
                <a:gd name="connsiteY62" fmla="*/ 24432 h 796909"/>
                <a:gd name="connsiteX63" fmla="*/ 306581 w 901670"/>
                <a:gd name="connsiteY63" fmla="*/ 33578 h 796909"/>
                <a:gd name="connsiteX64" fmla="*/ 256146 w 901670"/>
                <a:gd name="connsiteY64" fmla="*/ 26575 h 796909"/>
                <a:gd name="connsiteX65" fmla="*/ 27540 w 901670"/>
                <a:gd name="connsiteY65" fmla="*/ 142308 h 796909"/>
                <a:gd name="connsiteX66" fmla="*/ 22824 w 901670"/>
                <a:gd name="connsiteY66" fmla="*/ 147308 h 796909"/>
                <a:gd name="connsiteX67" fmla="*/ 4107 w 901670"/>
                <a:gd name="connsiteY67" fmla="*/ 148309 h 796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01670" h="796909">
                  <a:moveTo>
                    <a:pt x="498040" y="790406"/>
                  </a:moveTo>
                  <a:cubicBezTo>
                    <a:pt x="494313" y="784306"/>
                    <a:pt x="496081" y="776351"/>
                    <a:pt x="502039" y="772403"/>
                  </a:cubicBezTo>
                  <a:lnTo>
                    <a:pt x="503755" y="771116"/>
                  </a:lnTo>
                  <a:cubicBezTo>
                    <a:pt x="505040" y="770117"/>
                    <a:pt x="507183" y="768402"/>
                    <a:pt x="509611" y="765972"/>
                  </a:cubicBezTo>
                  <a:cubicBezTo>
                    <a:pt x="516838" y="759035"/>
                    <a:pt x="523218" y="751266"/>
                    <a:pt x="528615" y="742827"/>
                  </a:cubicBezTo>
                  <a:cubicBezTo>
                    <a:pt x="548730" y="709659"/>
                    <a:pt x="558988" y="671449"/>
                    <a:pt x="558190" y="632666"/>
                  </a:cubicBezTo>
                  <a:lnTo>
                    <a:pt x="558190" y="627809"/>
                  </a:lnTo>
                  <a:cubicBezTo>
                    <a:pt x="558190" y="563657"/>
                    <a:pt x="538759" y="520508"/>
                    <a:pt x="515328" y="468643"/>
                  </a:cubicBezTo>
                  <a:cubicBezTo>
                    <a:pt x="483715" y="404578"/>
                    <a:pt x="463322" y="335568"/>
                    <a:pt x="455032" y="264613"/>
                  </a:cubicBezTo>
                  <a:cubicBezTo>
                    <a:pt x="454693" y="257281"/>
                    <a:pt x="460362" y="251064"/>
                    <a:pt x="467692" y="250725"/>
                  </a:cubicBezTo>
                  <a:cubicBezTo>
                    <a:pt x="474225" y="250424"/>
                    <a:pt x="480007" y="254920"/>
                    <a:pt x="481322" y="261325"/>
                  </a:cubicBezTo>
                  <a:cubicBezTo>
                    <a:pt x="489283" y="329773"/>
                    <a:pt x="509005" y="396333"/>
                    <a:pt x="539617" y="458069"/>
                  </a:cubicBezTo>
                  <a:cubicBezTo>
                    <a:pt x="562763" y="509649"/>
                    <a:pt x="584765" y="558085"/>
                    <a:pt x="584622" y="628096"/>
                  </a:cubicBezTo>
                  <a:lnTo>
                    <a:pt x="584622" y="633238"/>
                  </a:lnTo>
                  <a:cubicBezTo>
                    <a:pt x="583052" y="749971"/>
                    <a:pt x="518613" y="793691"/>
                    <a:pt x="516327" y="794833"/>
                  </a:cubicBezTo>
                  <a:cubicBezTo>
                    <a:pt x="510167" y="798751"/>
                    <a:pt x="502000" y="796963"/>
                    <a:pt x="498040" y="790834"/>
                  </a:cubicBezTo>
                  <a:close/>
                  <a:moveTo>
                    <a:pt x="802942" y="586660"/>
                  </a:moveTo>
                  <a:cubicBezTo>
                    <a:pt x="793951" y="586571"/>
                    <a:pt x="785047" y="584876"/>
                    <a:pt x="776651" y="581659"/>
                  </a:cubicBezTo>
                  <a:cubicBezTo>
                    <a:pt x="768256" y="584876"/>
                    <a:pt x="759354" y="586571"/>
                    <a:pt x="750363" y="586660"/>
                  </a:cubicBezTo>
                  <a:cubicBezTo>
                    <a:pt x="724480" y="586489"/>
                    <a:pt x="701272" y="570678"/>
                    <a:pt x="691639" y="546653"/>
                  </a:cubicBezTo>
                  <a:cubicBezTo>
                    <a:pt x="667179" y="536847"/>
                    <a:pt x="651277" y="512996"/>
                    <a:pt x="651634" y="486646"/>
                  </a:cubicBezTo>
                  <a:cubicBezTo>
                    <a:pt x="651720" y="477655"/>
                    <a:pt x="653414" y="468751"/>
                    <a:pt x="656635" y="460355"/>
                  </a:cubicBezTo>
                  <a:cubicBezTo>
                    <a:pt x="653416" y="451959"/>
                    <a:pt x="651723" y="443056"/>
                    <a:pt x="651634" y="434067"/>
                  </a:cubicBezTo>
                  <a:cubicBezTo>
                    <a:pt x="651805" y="408184"/>
                    <a:pt x="667616" y="384976"/>
                    <a:pt x="691639" y="375343"/>
                  </a:cubicBezTo>
                  <a:cubicBezTo>
                    <a:pt x="701317" y="351376"/>
                    <a:pt x="724515" y="335628"/>
                    <a:pt x="750363" y="335479"/>
                  </a:cubicBezTo>
                  <a:cubicBezTo>
                    <a:pt x="759354" y="335567"/>
                    <a:pt x="768258" y="337259"/>
                    <a:pt x="776651" y="340480"/>
                  </a:cubicBezTo>
                  <a:cubicBezTo>
                    <a:pt x="785045" y="337258"/>
                    <a:pt x="793951" y="335563"/>
                    <a:pt x="802942" y="335479"/>
                  </a:cubicBezTo>
                  <a:cubicBezTo>
                    <a:pt x="828790" y="335628"/>
                    <a:pt x="851986" y="351376"/>
                    <a:pt x="861664" y="375343"/>
                  </a:cubicBezTo>
                  <a:cubicBezTo>
                    <a:pt x="885688" y="384976"/>
                    <a:pt x="901500" y="408184"/>
                    <a:pt x="901671" y="434067"/>
                  </a:cubicBezTo>
                  <a:cubicBezTo>
                    <a:pt x="901582" y="443056"/>
                    <a:pt x="899887" y="451959"/>
                    <a:pt x="896670" y="460355"/>
                  </a:cubicBezTo>
                  <a:cubicBezTo>
                    <a:pt x="899887" y="468751"/>
                    <a:pt x="901582" y="477655"/>
                    <a:pt x="901671" y="486646"/>
                  </a:cubicBezTo>
                  <a:cubicBezTo>
                    <a:pt x="901483" y="512480"/>
                    <a:pt x="885750" y="535659"/>
                    <a:pt x="861807" y="545368"/>
                  </a:cubicBezTo>
                  <a:cubicBezTo>
                    <a:pt x="852243" y="569130"/>
                    <a:pt x="829407" y="584878"/>
                    <a:pt x="803800" y="585375"/>
                  </a:cubicBezTo>
                  <a:close/>
                  <a:moveTo>
                    <a:pt x="783938" y="548082"/>
                  </a:moveTo>
                  <a:cubicBezTo>
                    <a:pt x="789849" y="551034"/>
                    <a:pt x="796338" y="552644"/>
                    <a:pt x="802942" y="552798"/>
                  </a:cubicBezTo>
                  <a:cubicBezTo>
                    <a:pt x="817265" y="552554"/>
                    <a:pt x="829498" y="542399"/>
                    <a:pt x="832375" y="528366"/>
                  </a:cubicBezTo>
                  <a:cubicBezTo>
                    <a:pt x="834060" y="523224"/>
                    <a:pt x="838091" y="519193"/>
                    <a:pt x="843233" y="517507"/>
                  </a:cubicBezTo>
                  <a:cubicBezTo>
                    <a:pt x="857854" y="514586"/>
                    <a:pt x="868237" y="501549"/>
                    <a:pt x="867809" y="486646"/>
                  </a:cubicBezTo>
                  <a:cubicBezTo>
                    <a:pt x="867680" y="479991"/>
                    <a:pt x="866069" y="473450"/>
                    <a:pt x="863093" y="467499"/>
                  </a:cubicBezTo>
                  <a:cubicBezTo>
                    <a:pt x="860976" y="462973"/>
                    <a:pt x="860976" y="457740"/>
                    <a:pt x="863093" y="453211"/>
                  </a:cubicBezTo>
                  <a:cubicBezTo>
                    <a:pt x="866056" y="447255"/>
                    <a:pt x="867667" y="440717"/>
                    <a:pt x="867809" y="434067"/>
                  </a:cubicBezTo>
                  <a:cubicBezTo>
                    <a:pt x="867565" y="419744"/>
                    <a:pt x="857409" y="407508"/>
                    <a:pt x="843377" y="404632"/>
                  </a:cubicBezTo>
                  <a:cubicBezTo>
                    <a:pt x="838224" y="402967"/>
                    <a:pt x="834183" y="398928"/>
                    <a:pt x="832518" y="393773"/>
                  </a:cubicBezTo>
                  <a:cubicBezTo>
                    <a:pt x="829642" y="379741"/>
                    <a:pt x="817408" y="369585"/>
                    <a:pt x="803085" y="369341"/>
                  </a:cubicBezTo>
                  <a:cubicBezTo>
                    <a:pt x="796479" y="369490"/>
                    <a:pt x="789990" y="371101"/>
                    <a:pt x="784082" y="374057"/>
                  </a:cubicBezTo>
                  <a:cubicBezTo>
                    <a:pt x="779554" y="376174"/>
                    <a:pt x="774320" y="376174"/>
                    <a:pt x="769794" y="374057"/>
                  </a:cubicBezTo>
                  <a:cubicBezTo>
                    <a:pt x="763841" y="371084"/>
                    <a:pt x="757300" y="369473"/>
                    <a:pt x="750647" y="369341"/>
                  </a:cubicBezTo>
                  <a:cubicBezTo>
                    <a:pt x="736325" y="369585"/>
                    <a:pt x="724091" y="379741"/>
                    <a:pt x="721215" y="393773"/>
                  </a:cubicBezTo>
                  <a:cubicBezTo>
                    <a:pt x="719529" y="398915"/>
                    <a:pt x="715498" y="402947"/>
                    <a:pt x="710356" y="404632"/>
                  </a:cubicBezTo>
                  <a:cubicBezTo>
                    <a:pt x="696323" y="407508"/>
                    <a:pt x="686168" y="419744"/>
                    <a:pt x="685924" y="434067"/>
                  </a:cubicBezTo>
                  <a:cubicBezTo>
                    <a:pt x="686073" y="440671"/>
                    <a:pt x="687684" y="447160"/>
                    <a:pt x="690640" y="453068"/>
                  </a:cubicBezTo>
                  <a:cubicBezTo>
                    <a:pt x="692718" y="457604"/>
                    <a:pt x="692718" y="462820"/>
                    <a:pt x="690640" y="467356"/>
                  </a:cubicBezTo>
                  <a:cubicBezTo>
                    <a:pt x="687665" y="473259"/>
                    <a:pt x="686054" y="479751"/>
                    <a:pt x="685924" y="486359"/>
                  </a:cubicBezTo>
                  <a:cubicBezTo>
                    <a:pt x="685652" y="500928"/>
                    <a:pt x="695698" y="513664"/>
                    <a:pt x="709928" y="516793"/>
                  </a:cubicBezTo>
                  <a:cubicBezTo>
                    <a:pt x="715068" y="518478"/>
                    <a:pt x="719102" y="522510"/>
                    <a:pt x="720787" y="527652"/>
                  </a:cubicBezTo>
                  <a:cubicBezTo>
                    <a:pt x="723663" y="541684"/>
                    <a:pt x="735897" y="551840"/>
                    <a:pt x="750220" y="552084"/>
                  </a:cubicBezTo>
                  <a:cubicBezTo>
                    <a:pt x="756872" y="551946"/>
                    <a:pt x="763409" y="550337"/>
                    <a:pt x="769364" y="547369"/>
                  </a:cubicBezTo>
                  <a:cubicBezTo>
                    <a:pt x="773893" y="545251"/>
                    <a:pt x="779126" y="545251"/>
                    <a:pt x="783654" y="547369"/>
                  </a:cubicBezTo>
                  <a:close/>
                  <a:moveTo>
                    <a:pt x="4107" y="147595"/>
                  </a:moveTo>
                  <a:cubicBezTo>
                    <a:pt x="-957" y="142754"/>
                    <a:pt x="-1394" y="134816"/>
                    <a:pt x="3108" y="129449"/>
                  </a:cubicBezTo>
                  <a:cubicBezTo>
                    <a:pt x="4250" y="129449"/>
                    <a:pt x="117410" y="858"/>
                    <a:pt x="256717" y="0"/>
                  </a:cubicBezTo>
                  <a:cubicBezTo>
                    <a:pt x="276046" y="6"/>
                    <a:pt x="295282" y="2698"/>
                    <a:pt x="313868" y="8001"/>
                  </a:cubicBezTo>
                  <a:cubicBezTo>
                    <a:pt x="320930" y="10014"/>
                    <a:pt x="325025" y="17370"/>
                    <a:pt x="323012" y="24432"/>
                  </a:cubicBezTo>
                  <a:cubicBezTo>
                    <a:pt x="321001" y="31496"/>
                    <a:pt x="313643" y="35589"/>
                    <a:pt x="306581" y="33578"/>
                  </a:cubicBezTo>
                  <a:cubicBezTo>
                    <a:pt x="290182" y="28884"/>
                    <a:pt x="273203" y="26527"/>
                    <a:pt x="256146" y="26575"/>
                  </a:cubicBezTo>
                  <a:cubicBezTo>
                    <a:pt x="148986" y="26575"/>
                    <a:pt x="49258" y="119018"/>
                    <a:pt x="27540" y="142308"/>
                  </a:cubicBezTo>
                  <a:lnTo>
                    <a:pt x="22824" y="147308"/>
                  </a:lnTo>
                  <a:cubicBezTo>
                    <a:pt x="17924" y="152735"/>
                    <a:pt x="9560" y="153181"/>
                    <a:pt x="4107" y="148309"/>
                  </a:cubicBezTo>
                  <a:close/>
                </a:path>
              </a:pathLst>
            </a:custGeom>
            <a:grpFill/>
            <a:ln w="9525" cap="flat">
              <a:solidFill>
                <a:srgbClr val="0070C0"/>
              </a:solidFill>
              <a:prstDash val="solid"/>
              <a:miter/>
            </a:ln>
          </p:spPr>
          <p:txBody>
            <a:bodyPr rtlCol="0" anchor="ctr"/>
            <a:lstStyle/>
            <a:p>
              <a:endParaRPr lang="zh-CN" altLang="en-US"/>
            </a:p>
          </p:txBody>
        </p:sp>
        <p:sp>
          <p:nvSpPr>
            <p:cNvPr id="1171" name="任意多边形: 形状 1170">
              <a:extLst>
                <a:ext uri="{FF2B5EF4-FFF2-40B4-BE49-F238E27FC236}">
                  <a16:creationId xmlns:a16="http://schemas.microsoft.com/office/drawing/2014/main" id="{D0D956B0-EB86-A37E-1369-AC9D9C63BD68}"/>
                </a:ext>
              </a:extLst>
            </p:cNvPr>
            <p:cNvSpPr/>
            <p:nvPr/>
          </p:nvSpPr>
          <p:spPr>
            <a:xfrm>
              <a:off x="1979796" y="2657578"/>
              <a:ext cx="1136995" cy="910281"/>
            </a:xfrm>
            <a:custGeom>
              <a:avLst/>
              <a:gdLst>
                <a:gd name="connsiteX0" fmla="*/ 17145 w 1136995"/>
                <a:gd name="connsiteY0" fmla="*/ 910282 h 910281"/>
                <a:gd name="connsiteX1" fmla="*/ 4701 w 1136995"/>
                <a:gd name="connsiteY1" fmla="*/ 896201 h 910281"/>
                <a:gd name="connsiteX2" fmla="*/ 4716 w 1136995"/>
                <a:gd name="connsiteY2" fmla="*/ 895994 h 910281"/>
                <a:gd name="connsiteX3" fmla="*/ 4716 w 1136995"/>
                <a:gd name="connsiteY3" fmla="*/ 892564 h 910281"/>
                <a:gd name="connsiteX4" fmla="*/ 0 w 1136995"/>
                <a:gd name="connsiteY4" fmla="*/ 789264 h 910281"/>
                <a:gd name="connsiteX5" fmla="*/ 45722 w 1136995"/>
                <a:gd name="connsiteY5" fmla="*/ 512937 h 910281"/>
                <a:gd name="connsiteX6" fmla="*/ 694248 w 1136995"/>
                <a:gd name="connsiteY6" fmla="*/ 3 h 910281"/>
                <a:gd name="connsiteX7" fmla="*/ 771973 w 1136995"/>
                <a:gd name="connsiteY7" fmla="*/ 7146 h 910281"/>
                <a:gd name="connsiteX8" fmla="*/ 1034869 w 1136995"/>
                <a:gd name="connsiteY8" fmla="*/ 206463 h 910281"/>
                <a:gd name="connsiteX9" fmla="*/ 1136599 w 1136995"/>
                <a:gd name="connsiteY9" fmla="*/ 464644 h 910281"/>
                <a:gd name="connsiteX10" fmla="*/ 1126884 w 1136995"/>
                <a:gd name="connsiteY10" fmla="*/ 480788 h 910281"/>
                <a:gd name="connsiteX11" fmla="*/ 1110738 w 1136995"/>
                <a:gd name="connsiteY11" fmla="*/ 471073 h 910281"/>
                <a:gd name="connsiteX12" fmla="*/ 1012009 w 1136995"/>
                <a:gd name="connsiteY12" fmla="*/ 220320 h 910281"/>
                <a:gd name="connsiteX13" fmla="*/ 767116 w 1136995"/>
                <a:gd name="connsiteY13" fmla="*/ 33294 h 910281"/>
                <a:gd name="connsiteX14" fmla="*/ 694389 w 1136995"/>
                <a:gd name="connsiteY14" fmla="*/ 26721 h 910281"/>
                <a:gd name="connsiteX15" fmla="*/ 71153 w 1136995"/>
                <a:gd name="connsiteY15" fmla="*/ 521080 h 910281"/>
                <a:gd name="connsiteX16" fmla="*/ 26718 w 1136995"/>
                <a:gd name="connsiteY16" fmla="*/ 789406 h 910281"/>
                <a:gd name="connsiteX17" fmla="*/ 31432 w 1136995"/>
                <a:gd name="connsiteY17" fmla="*/ 892707 h 910281"/>
                <a:gd name="connsiteX18" fmla="*/ 31432 w 1136995"/>
                <a:gd name="connsiteY18" fmla="*/ 897851 h 910281"/>
                <a:gd name="connsiteX19" fmla="*/ 18146 w 1136995"/>
                <a:gd name="connsiteY19" fmla="*/ 910282 h 910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36995" h="910281">
                  <a:moveTo>
                    <a:pt x="17145" y="910282"/>
                  </a:moveTo>
                  <a:cubicBezTo>
                    <a:pt x="9821" y="909830"/>
                    <a:pt x="4249" y="903527"/>
                    <a:pt x="4701" y="896201"/>
                  </a:cubicBezTo>
                  <a:cubicBezTo>
                    <a:pt x="4705" y="896132"/>
                    <a:pt x="4710" y="896063"/>
                    <a:pt x="4716" y="895994"/>
                  </a:cubicBezTo>
                  <a:lnTo>
                    <a:pt x="4716" y="892564"/>
                  </a:lnTo>
                  <a:cubicBezTo>
                    <a:pt x="4716" y="878276"/>
                    <a:pt x="0" y="840986"/>
                    <a:pt x="0" y="789264"/>
                  </a:cubicBezTo>
                  <a:cubicBezTo>
                    <a:pt x="292" y="695296"/>
                    <a:pt x="15729" y="601990"/>
                    <a:pt x="45722" y="512937"/>
                  </a:cubicBezTo>
                  <a:cubicBezTo>
                    <a:pt x="146737" y="182172"/>
                    <a:pt x="456212" y="287"/>
                    <a:pt x="694248" y="3"/>
                  </a:cubicBezTo>
                  <a:cubicBezTo>
                    <a:pt x="720324" y="-89"/>
                    <a:pt x="746351" y="2304"/>
                    <a:pt x="771973" y="7146"/>
                  </a:cubicBezTo>
                  <a:cubicBezTo>
                    <a:pt x="895134" y="30864"/>
                    <a:pt x="978861" y="114304"/>
                    <a:pt x="1034869" y="206463"/>
                  </a:cubicBezTo>
                  <a:cubicBezTo>
                    <a:pt x="1081381" y="287008"/>
                    <a:pt x="1115666" y="374019"/>
                    <a:pt x="1136599" y="464644"/>
                  </a:cubicBezTo>
                  <a:cubicBezTo>
                    <a:pt x="1138375" y="471784"/>
                    <a:pt x="1134024" y="479013"/>
                    <a:pt x="1126884" y="480788"/>
                  </a:cubicBezTo>
                  <a:cubicBezTo>
                    <a:pt x="1119742" y="482565"/>
                    <a:pt x="1112514" y="478213"/>
                    <a:pt x="1110738" y="471073"/>
                  </a:cubicBezTo>
                  <a:cubicBezTo>
                    <a:pt x="1090412" y="383066"/>
                    <a:pt x="1057139" y="298561"/>
                    <a:pt x="1012009" y="220320"/>
                  </a:cubicBezTo>
                  <a:cubicBezTo>
                    <a:pt x="958144" y="131879"/>
                    <a:pt x="880560" y="55296"/>
                    <a:pt x="767116" y="33294"/>
                  </a:cubicBezTo>
                  <a:cubicBezTo>
                    <a:pt x="743136" y="28808"/>
                    <a:pt x="718786" y="26607"/>
                    <a:pt x="694389" y="26721"/>
                  </a:cubicBezTo>
                  <a:cubicBezTo>
                    <a:pt x="468928" y="26434"/>
                    <a:pt x="167024" y="201603"/>
                    <a:pt x="71153" y="521080"/>
                  </a:cubicBezTo>
                  <a:cubicBezTo>
                    <a:pt x="41996" y="607547"/>
                    <a:pt x="26992" y="698155"/>
                    <a:pt x="26718" y="789406"/>
                  </a:cubicBezTo>
                  <a:cubicBezTo>
                    <a:pt x="26718" y="839985"/>
                    <a:pt x="31291" y="874277"/>
                    <a:pt x="31432" y="892707"/>
                  </a:cubicBezTo>
                  <a:lnTo>
                    <a:pt x="31432" y="897851"/>
                  </a:lnTo>
                  <a:cubicBezTo>
                    <a:pt x="30980" y="904853"/>
                    <a:pt x="25161" y="910297"/>
                    <a:pt x="18146" y="910282"/>
                  </a:cubicBezTo>
                  <a:close/>
                </a:path>
              </a:pathLst>
            </a:custGeom>
            <a:grpFill/>
            <a:ln w="9525" cap="flat">
              <a:solidFill>
                <a:srgbClr val="0070C0"/>
              </a:solidFill>
              <a:prstDash val="solid"/>
              <a:miter/>
            </a:ln>
          </p:spPr>
          <p:txBody>
            <a:bodyPr rtlCol="0" anchor="ctr"/>
            <a:lstStyle/>
            <a:p>
              <a:endParaRPr lang="zh-CN" altLang="en-US"/>
            </a:p>
          </p:txBody>
        </p:sp>
        <p:sp>
          <p:nvSpPr>
            <p:cNvPr id="1172" name="任意多边形: 形状 1171">
              <a:extLst>
                <a:ext uri="{FF2B5EF4-FFF2-40B4-BE49-F238E27FC236}">
                  <a16:creationId xmlns:a16="http://schemas.microsoft.com/office/drawing/2014/main" id="{7AB926C2-8264-1D60-0414-B4FBA309BE48}"/>
                </a:ext>
              </a:extLst>
            </p:cNvPr>
            <p:cNvSpPr/>
            <p:nvPr/>
          </p:nvSpPr>
          <p:spPr>
            <a:xfrm>
              <a:off x="2730154" y="2987773"/>
              <a:ext cx="360454" cy="263038"/>
            </a:xfrm>
            <a:custGeom>
              <a:avLst/>
              <a:gdLst>
                <a:gd name="connsiteX0" fmla="*/ 12329 w 360454"/>
                <a:gd name="connsiteY0" fmla="*/ 262468 h 263038"/>
                <a:gd name="connsiteX1" fmla="*/ 35 w 360454"/>
                <a:gd name="connsiteY1" fmla="*/ 248255 h 263038"/>
                <a:gd name="connsiteX2" fmla="*/ 41 w 360454"/>
                <a:gd name="connsiteY2" fmla="*/ 248180 h 263038"/>
                <a:gd name="connsiteX3" fmla="*/ 79482 w 360454"/>
                <a:gd name="connsiteY3" fmla="*/ 39006 h 263038"/>
                <a:gd name="connsiteX4" fmla="*/ 157350 w 360454"/>
                <a:gd name="connsiteY4" fmla="*/ 0 h 263038"/>
                <a:gd name="connsiteX5" fmla="*/ 280798 w 360454"/>
                <a:gd name="connsiteY5" fmla="*/ 60009 h 263038"/>
                <a:gd name="connsiteX6" fmla="*/ 357379 w 360454"/>
                <a:gd name="connsiteY6" fmla="*/ 136593 h 263038"/>
                <a:gd name="connsiteX7" fmla="*/ 355666 w 360454"/>
                <a:gd name="connsiteY7" fmla="*/ 155310 h 263038"/>
                <a:gd name="connsiteX8" fmla="*/ 336949 w 360454"/>
                <a:gd name="connsiteY8" fmla="*/ 153594 h 263038"/>
                <a:gd name="connsiteX9" fmla="*/ 263508 w 360454"/>
                <a:gd name="connsiteY9" fmla="*/ 80155 h 263038"/>
                <a:gd name="connsiteX10" fmla="*/ 157492 w 360454"/>
                <a:gd name="connsiteY10" fmla="*/ 26575 h 263038"/>
                <a:gd name="connsiteX11" fmla="*/ 100342 w 360454"/>
                <a:gd name="connsiteY11" fmla="*/ 56722 h 263038"/>
                <a:gd name="connsiteX12" fmla="*/ 28902 w 360454"/>
                <a:gd name="connsiteY12" fmla="*/ 231178 h 263038"/>
                <a:gd name="connsiteX13" fmla="*/ 26616 w 360454"/>
                <a:gd name="connsiteY13" fmla="*/ 250610 h 263038"/>
                <a:gd name="connsiteX14" fmla="*/ 13328 w 360454"/>
                <a:gd name="connsiteY14" fmla="*/ 263039 h 26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0454" h="263038">
                  <a:moveTo>
                    <a:pt x="12329" y="262468"/>
                  </a:moveTo>
                  <a:cubicBezTo>
                    <a:pt x="5008" y="261938"/>
                    <a:pt x="-495" y="255575"/>
                    <a:pt x="35" y="248255"/>
                  </a:cubicBezTo>
                  <a:cubicBezTo>
                    <a:pt x="37" y="248230"/>
                    <a:pt x="39" y="248204"/>
                    <a:pt x="41" y="248180"/>
                  </a:cubicBezTo>
                  <a:cubicBezTo>
                    <a:pt x="41" y="247038"/>
                    <a:pt x="8327" y="122733"/>
                    <a:pt x="79482" y="39006"/>
                  </a:cubicBezTo>
                  <a:cubicBezTo>
                    <a:pt x="98225" y="14924"/>
                    <a:pt x="126839" y="592"/>
                    <a:pt x="157350" y="0"/>
                  </a:cubicBezTo>
                  <a:cubicBezTo>
                    <a:pt x="191640" y="0"/>
                    <a:pt x="231504" y="17431"/>
                    <a:pt x="280798" y="60009"/>
                  </a:cubicBezTo>
                  <a:cubicBezTo>
                    <a:pt x="308333" y="83446"/>
                    <a:pt x="333942" y="109056"/>
                    <a:pt x="357379" y="136593"/>
                  </a:cubicBezTo>
                  <a:cubicBezTo>
                    <a:pt x="362075" y="142233"/>
                    <a:pt x="361306" y="150614"/>
                    <a:pt x="355666" y="155310"/>
                  </a:cubicBezTo>
                  <a:cubicBezTo>
                    <a:pt x="350023" y="160005"/>
                    <a:pt x="341642" y="159237"/>
                    <a:pt x="336949" y="153594"/>
                  </a:cubicBezTo>
                  <a:cubicBezTo>
                    <a:pt x="314459" y="127202"/>
                    <a:pt x="289902" y="102643"/>
                    <a:pt x="263508" y="80155"/>
                  </a:cubicBezTo>
                  <a:cubicBezTo>
                    <a:pt x="216787" y="39577"/>
                    <a:pt x="182067" y="26575"/>
                    <a:pt x="157492" y="26575"/>
                  </a:cubicBezTo>
                  <a:cubicBezTo>
                    <a:pt x="134846" y="27401"/>
                    <a:pt x="113809" y="38498"/>
                    <a:pt x="100342" y="56722"/>
                  </a:cubicBezTo>
                  <a:cubicBezTo>
                    <a:pt x="52477" y="112161"/>
                    <a:pt x="34761" y="194029"/>
                    <a:pt x="28902" y="231178"/>
                  </a:cubicBezTo>
                  <a:cubicBezTo>
                    <a:pt x="27044" y="243466"/>
                    <a:pt x="26616" y="250610"/>
                    <a:pt x="26616" y="250610"/>
                  </a:cubicBezTo>
                  <a:cubicBezTo>
                    <a:pt x="26164" y="257610"/>
                    <a:pt x="20345" y="263054"/>
                    <a:pt x="13328" y="263039"/>
                  </a:cubicBezTo>
                  <a:close/>
                </a:path>
              </a:pathLst>
            </a:custGeom>
            <a:grpFill/>
            <a:ln w="9525" cap="flat">
              <a:solidFill>
                <a:srgbClr val="0070C0"/>
              </a:solidFill>
              <a:prstDash val="solid"/>
              <a:miter/>
            </a:ln>
          </p:spPr>
          <p:txBody>
            <a:bodyPr rtlCol="0" anchor="ctr"/>
            <a:lstStyle/>
            <a:p>
              <a:endParaRPr lang="zh-CN" altLang="en-US"/>
            </a:p>
          </p:txBody>
        </p:sp>
      </p:grpSp>
      <p:grpSp>
        <p:nvGrpSpPr>
          <p:cNvPr id="1174" name="组合 1173">
            <a:extLst>
              <a:ext uri="{FF2B5EF4-FFF2-40B4-BE49-F238E27FC236}">
                <a16:creationId xmlns:a16="http://schemas.microsoft.com/office/drawing/2014/main" id="{89138834-4F9E-3A85-EC51-0C34D1D36DE3}"/>
              </a:ext>
            </a:extLst>
          </p:cNvPr>
          <p:cNvGrpSpPr/>
          <p:nvPr/>
        </p:nvGrpSpPr>
        <p:grpSpPr>
          <a:xfrm>
            <a:off x="775095" y="2732405"/>
            <a:ext cx="10641810" cy="776379"/>
            <a:chOff x="775095" y="2519197"/>
            <a:chExt cx="10641810" cy="776379"/>
          </a:xfrm>
        </p:grpSpPr>
        <p:sp>
          <p:nvSpPr>
            <p:cNvPr id="15" name="文本框 14">
              <a:extLst>
                <a:ext uri="{FF2B5EF4-FFF2-40B4-BE49-F238E27FC236}">
                  <a16:creationId xmlns:a16="http://schemas.microsoft.com/office/drawing/2014/main" id="{0882988F-71B4-8DC8-1D08-041D1244FEA4}"/>
                </a:ext>
              </a:extLst>
            </p:cNvPr>
            <p:cNvSpPr txBox="1"/>
            <p:nvPr/>
          </p:nvSpPr>
          <p:spPr>
            <a:xfrm>
              <a:off x="899033" y="2519197"/>
              <a:ext cx="1327608" cy="400110"/>
            </a:xfrm>
            <a:prstGeom prst="rect">
              <a:avLst/>
            </a:prstGeom>
            <a:noFill/>
          </p:spPr>
          <p:txBody>
            <a:bodyPr wrap="none" rtlCol="0">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白色</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中立</a:t>
              </a:r>
            </a:p>
          </p:txBody>
        </p:sp>
        <p:sp>
          <p:nvSpPr>
            <p:cNvPr id="18" name="文本框 17">
              <a:extLst>
                <a:ext uri="{FF2B5EF4-FFF2-40B4-BE49-F238E27FC236}">
                  <a16:creationId xmlns:a16="http://schemas.microsoft.com/office/drawing/2014/main" id="{B79B38DC-6C1F-12B7-436A-47FEF29603FC}"/>
                </a:ext>
              </a:extLst>
            </p:cNvPr>
            <p:cNvSpPr txBox="1"/>
            <p:nvPr/>
          </p:nvSpPr>
          <p:spPr>
            <a:xfrm>
              <a:off x="775095" y="2926244"/>
              <a:ext cx="1656760" cy="369332"/>
            </a:xfrm>
            <a:prstGeom prst="rect">
              <a:avLst/>
            </a:prstGeom>
            <a:noFill/>
          </p:spPr>
          <p:txBody>
            <a:bodyPr wrap="square">
              <a:spAutoFit/>
            </a:bodyPr>
            <a:lstStyle/>
            <a:p>
              <a:pPr algn="ct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陈述问题事实</a:t>
              </a:r>
            </a:p>
          </p:txBody>
        </p:sp>
        <p:sp>
          <p:nvSpPr>
            <p:cNvPr id="22" name="文本框 21">
              <a:extLst>
                <a:ext uri="{FF2B5EF4-FFF2-40B4-BE49-F238E27FC236}">
                  <a16:creationId xmlns:a16="http://schemas.microsoft.com/office/drawing/2014/main" id="{2282919F-353E-C5DA-80AC-144F0FF6C0BF}"/>
                </a:ext>
              </a:extLst>
            </p:cNvPr>
            <p:cNvSpPr txBox="1"/>
            <p:nvPr/>
          </p:nvSpPr>
          <p:spPr>
            <a:xfrm>
              <a:off x="2696043" y="2519197"/>
              <a:ext cx="1327608" cy="400110"/>
            </a:xfrm>
            <a:prstGeom prst="rect">
              <a:avLst/>
            </a:prstGeom>
            <a:noFill/>
          </p:spPr>
          <p:txBody>
            <a:bodyPr wrap="none" rtlCol="0">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绿色</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创意</a:t>
              </a:r>
            </a:p>
          </p:txBody>
        </p:sp>
        <p:sp>
          <p:nvSpPr>
            <p:cNvPr id="23" name="文本框 22">
              <a:extLst>
                <a:ext uri="{FF2B5EF4-FFF2-40B4-BE49-F238E27FC236}">
                  <a16:creationId xmlns:a16="http://schemas.microsoft.com/office/drawing/2014/main" id="{7583B1AC-497D-D5A0-61C9-46CA7E2A86E5}"/>
                </a:ext>
              </a:extLst>
            </p:cNvPr>
            <p:cNvSpPr txBox="1"/>
            <p:nvPr/>
          </p:nvSpPr>
          <p:spPr>
            <a:xfrm>
              <a:off x="2572105" y="2926244"/>
              <a:ext cx="1656760" cy="369332"/>
            </a:xfrm>
            <a:prstGeom prst="rect">
              <a:avLst/>
            </a:prstGeom>
            <a:noFill/>
          </p:spPr>
          <p:txBody>
            <a:bodyPr wrap="square">
              <a:spAutoFit/>
            </a:bodyPr>
            <a:lstStyle/>
            <a:p>
              <a:pPr algn="ct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提出各种假设</a:t>
              </a:r>
            </a:p>
          </p:txBody>
        </p:sp>
        <p:sp>
          <p:nvSpPr>
            <p:cNvPr id="1128" name="文本框 1127">
              <a:extLst>
                <a:ext uri="{FF2B5EF4-FFF2-40B4-BE49-F238E27FC236}">
                  <a16:creationId xmlns:a16="http://schemas.microsoft.com/office/drawing/2014/main" id="{1F2BA961-3158-6D2E-6651-1DE32906CBAF}"/>
                </a:ext>
              </a:extLst>
            </p:cNvPr>
            <p:cNvSpPr txBox="1"/>
            <p:nvPr/>
          </p:nvSpPr>
          <p:spPr>
            <a:xfrm>
              <a:off x="4493052" y="2519197"/>
              <a:ext cx="1327608" cy="400110"/>
            </a:xfrm>
            <a:prstGeom prst="rect">
              <a:avLst/>
            </a:prstGeom>
            <a:noFill/>
          </p:spPr>
          <p:txBody>
            <a:bodyPr wrap="none" rtlCol="0">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黄色</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正面</a:t>
              </a:r>
            </a:p>
          </p:txBody>
        </p:sp>
        <p:sp>
          <p:nvSpPr>
            <p:cNvPr id="1130" name="文本框 1129">
              <a:extLst>
                <a:ext uri="{FF2B5EF4-FFF2-40B4-BE49-F238E27FC236}">
                  <a16:creationId xmlns:a16="http://schemas.microsoft.com/office/drawing/2014/main" id="{74E5BC94-5676-BC31-26B1-97AA12E6379B}"/>
                </a:ext>
              </a:extLst>
            </p:cNvPr>
            <p:cNvSpPr txBox="1"/>
            <p:nvPr/>
          </p:nvSpPr>
          <p:spPr>
            <a:xfrm>
              <a:off x="4369115" y="2926244"/>
              <a:ext cx="1656760" cy="369332"/>
            </a:xfrm>
            <a:prstGeom prst="rect">
              <a:avLst/>
            </a:prstGeom>
            <a:noFill/>
          </p:spPr>
          <p:txBody>
            <a:bodyPr wrap="square">
              <a:spAutoFit/>
            </a:bodyPr>
            <a:lstStyle/>
            <a:p>
              <a:pPr algn="ct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评估建议优点</a:t>
              </a:r>
            </a:p>
          </p:txBody>
        </p:sp>
        <p:sp>
          <p:nvSpPr>
            <p:cNvPr id="1142" name="文本框 1141">
              <a:extLst>
                <a:ext uri="{FF2B5EF4-FFF2-40B4-BE49-F238E27FC236}">
                  <a16:creationId xmlns:a16="http://schemas.microsoft.com/office/drawing/2014/main" id="{61FF1270-FB0E-64FB-5E56-B2FE2D964103}"/>
                </a:ext>
              </a:extLst>
            </p:cNvPr>
            <p:cNvSpPr txBox="1"/>
            <p:nvPr/>
          </p:nvSpPr>
          <p:spPr>
            <a:xfrm>
              <a:off x="6290062" y="2519197"/>
              <a:ext cx="1327608" cy="400110"/>
            </a:xfrm>
            <a:prstGeom prst="rect">
              <a:avLst/>
            </a:prstGeom>
            <a:noFill/>
          </p:spPr>
          <p:txBody>
            <a:bodyPr wrap="none" rtlCol="0">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黑色</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批判</a:t>
              </a:r>
            </a:p>
          </p:txBody>
        </p:sp>
        <p:sp>
          <p:nvSpPr>
            <p:cNvPr id="1144" name="文本框 1143">
              <a:extLst>
                <a:ext uri="{FF2B5EF4-FFF2-40B4-BE49-F238E27FC236}">
                  <a16:creationId xmlns:a16="http://schemas.microsoft.com/office/drawing/2014/main" id="{DC68BF4C-D9FF-A3D5-80CF-B96443261A45}"/>
                </a:ext>
              </a:extLst>
            </p:cNvPr>
            <p:cNvSpPr txBox="1"/>
            <p:nvPr/>
          </p:nvSpPr>
          <p:spPr>
            <a:xfrm>
              <a:off x="6166125" y="2926244"/>
              <a:ext cx="1656760" cy="369332"/>
            </a:xfrm>
            <a:prstGeom prst="rect">
              <a:avLst/>
            </a:prstGeom>
            <a:noFill/>
          </p:spPr>
          <p:txBody>
            <a:bodyPr wrap="square">
              <a:spAutoFit/>
            </a:bodyPr>
            <a:lstStyle/>
            <a:p>
              <a:pPr algn="ct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列举建议缺点</a:t>
              </a:r>
            </a:p>
          </p:txBody>
        </p:sp>
        <p:sp>
          <p:nvSpPr>
            <p:cNvPr id="1155" name="文本框 1154">
              <a:extLst>
                <a:ext uri="{FF2B5EF4-FFF2-40B4-BE49-F238E27FC236}">
                  <a16:creationId xmlns:a16="http://schemas.microsoft.com/office/drawing/2014/main" id="{DE190C7C-2C2A-35A2-5272-E97D26F07E2F}"/>
                </a:ext>
              </a:extLst>
            </p:cNvPr>
            <p:cNvSpPr txBox="1"/>
            <p:nvPr/>
          </p:nvSpPr>
          <p:spPr>
            <a:xfrm>
              <a:off x="8087072" y="2519197"/>
              <a:ext cx="1327608" cy="400110"/>
            </a:xfrm>
            <a:prstGeom prst="rect">
              <a:avLst/>
            </a:prstGeom>
            <a:noFill/>
          </p:spPr>
          <p:txBody>
            <a:bodyPr wrap="none" rtlCol="0">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红色</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直觉</a:t>
              </a:r>
            </a:p>
          </p:txBody>
        </p:sp>
        <p:sp>
          <p:nvSpPr>
            <p:cNvPr id="1156" name="文本框 1155">
              <a:extLst>
                <a:ext uri="{FF2B5EF4-FFF2-40B4-BE49-F238E27FC236}">
                  <a16:creationId xmlns:a16="http://schemas.microsoft.com/office/drawing/2014/main" id="{1E111FDF-3B09-8D7B-EC84-40F643A34E32}"/>
                </a:ext>
              </a:extLst>
            </p:cNvPr>
            <p:cNvSpPr txBox="1"/>
            <p:nvPr/>
          </p:nvSpPr>
          <p:spPr>
            <a:xfrm>
              <a:off x="7963135" y="2926244"/>
              <a:ext cx="1656760" cy="369332"/>
            </a:xfrm>
            <a:prstGeom prst="rect">
              <a:avLst/>
            </a:prstGeom>
            <a:noFill/>
          </p:spPr>
          <p:txBody>
            <a:bodyPr wrap="square">
              <a:spAutoFit/>
            </a:bodyPr>
            <a:lstStyle/>
            <a:p>
              <a:pPr algn="ct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进行直觉判断</a:t>
              </a:r>
            </a:p>
          </p:txBody>
        </p:sp>
        <p:sp>
          <p:nvSpPr>
            <p:cNvPr id="1167" name="文本框 1166">
              <a:extLst>
                <a:ext uri="{FF2B5EF4-FFF2-40B4-BE49-F238E27FC236}">
                  <a16:creationId xmlns:a16="http://schemas.microsoft.com/office/drawing/2014/main" id="{A0BDD272-94F2-C9B6-09C8-324E61BDD350}"/>
                </a:ext>
              </a:extLst>
            </p:cNvPr>
            <p:cNvSpPr txBox="1"/>
            <p:nvPr/>
          </p:nvSpPr>
          <p:spPr>
            <a:xfrm>
              <a:off x="9884082" y="2519197"/>
              <a:ext cx="1327608" cy="400110"/>
            </a:xfrm>
            <a:prstGeom prst="rect">
              <a:avLst/>
            </a:prstGeom>
            <a:noFill/>
          </p:spPr>
          <p:txBody>
            <a:bodyPr wrap="none" rtlCol="0">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蓝色</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冷静</a:t>
              </a:r>
            </a:p>
          </p:txBody>
        </p:sp>
        <p:sp>
          <p:nvSpPr>
            <p:cNvPr id="1168" name="文本框 1167">
              <a:extLst>
                <a:ext uri="{FF2B5EF4-FFF2-40B4-BE49-F238E27FC236}">
                  <a16:creationId xmlns:a16="http://schemas.microsoft.com/office/drawing/2014/main" id="{4BD489A3-D987-520F-A7A9-07A88736C45D}"/>
                </a:ext>
              </a:extLst>
            </p:cNvPr>
            <p:cNvSpPr txBox="1"/>
            <p:nvPr/>
          </p:nvSpPr>
          <p:spPr>
            <a:xfrm>
              <a:off x="9760145" y="2926244"/>
              <a:ext cx="1656760" cy="369332"/>
            </a:xfrm>
            <a:prstGeom prst="rect">
              <a:avLst/>
            </a:prstGeom>
            <a:noFill/>
          </p:spPr>
          <p:txBody>
            <a:bodyPr wrap="square">
              <a:spAutoFit/>
            </a:bodyPr>
            <a:lstStyle/>
            <a:p>
              <a:pPr algn="ct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总结最终决策</a:t>
              </a:r>
            </a:p>
          </p:txBody>
        </p:sp>
      </p:grpSp>
      <p:sp>
        <p:nvSpPr>
          <p:cNvPr id="1175" name="矩形 1174">
            <a:extLst>
              <a:ext uri="{FF2B5EF4-FFF2-40B4-BE49-F238E27FC236}">
                <a16:creationId xmlns:a16="http://schemas.microsoft.com/office/drawing/2014/main" id="{7389F2DE-CDFC-2DB8-5FFE-69D05A4E4229}"/>
              </a:ext>
            </a:extLst>
          </p:cNvPr>
          <p:cNvSpPr/>
          <p:nvPr/>
        </p:nvSpPr>
        <p:spPr>
          <a:xfrm>
            <a:off x="495300" y="4163370"/>
            <a:ext cx="11206479" cy="207538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6" name="文本框 1175">
            <a:extLst>
              <a:ext uri="{FF2B5EF4-FFF2-40B4-BE49-F238E27FC236}">
                <a16:creationId xmlns:a16="http://schemas.microsoft.com/office/drawing/2014/main" id="{D5BAEB29-03F0-6DBA-9C42-99672CB90185}"/>
              </a:ext>
            </a:extLst>
          </p:cNvPr>
          <p:cNvSpPr txBox="1"/>
          <p:nvPr/>
        </p:nvSpPr>
        <p:spPr>
          <a:xfrm>
            <a:off x="731619" y="430340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77" name="文本框 1176">
            <a:extLst>
              <a:ext uri="{FF2B5EF4-FFF2-40B4-BE49-F238E27FC236}">
                <a16:creationId xmlns:a16="http://schemas.microsoft.com/office/drawing/2014/main" id="{1F4A513C-BE15-C229-1F88-FB86632ACAAF}"/>
              </a:ext>
            </a:extLst>
          </p:cNvPr>
          <p:cNvSpPr txBox="1"/>
          <p:nvPr/>
        </p:nvSpPr>
        <p:spPr>
          <a:xfrm>
            <a:off x="731619" y="4826624"/>
            <a:ext cx="10698381" cy="129997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六顶思考帽是“创新思维学之父”爱德华</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德</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博诺（</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Edward de Bono</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）博士开发的一种思维训练模式，或者说是一个全面思考问题的模型。它提供了“平行思维”的工具，避免将时间浪费在互相争执上。强调的是“能够成为什么”，而非 “本身是什么”，是寻求一条向前发展的路，而不是争论谁对谁错。</a:t>
            </a:r>
          </a:p>
        </p:txBody>
      </p:sp>
    </p:spTree>
    <p:extLst>
      <p:ext uri="{BB962C8B-B14F-4D97-AF65-F5344CB8AC3E}">
        <p14:creationId xmlns:p14="http://schemas.microsoft.com/office/powerpoint/2010/main" val="225622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279791"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12</a:t>
            </a:r>
            <a:r>
              <a:rPr lang="zh-CN" altLang="en-US" sz="3200">
                <a:solidFill>
                  <a:schemeClr val="accent2"/>
                </a:solidFill>
                <a:latin typeface="江西拙楷" panose="02010600040101010101" pitchFamily="2" charset="-122"/>
                <a:ea typeface="江西拙楷" panose="02010600040101010101" pitchFamily="2" charset="-122"/>
              </a:rPr>
              <a:t>、头脑风暴</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创造力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2" name="矩形 1">
            <a:extLst>
              <a:ext uri="{FF2B5EF4-FFF2-40B4-BE49-F238E27FC236}">
                <a16:creationId xmlns:a16="http://schemas.microsoft.com/office/drawing/2014/main" id="{DD22D7A4-C0F8-4C53-DFF3-5607D277C853}"/>
              </a:ext>
            </a:extLst>
          </p:cNvPr>
          <p:cNvSpPr/>
          <p:nvPr/>
        </p:nvSpPr>
        <p:spPr>
          <a:xfrm>
            <a:off x="482600" y="1102245"/>
            <a:ext cx="729558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a16="http://schemas.microsoft.com/office/drawing/2014/main" id="{2052E67C-9988-9D49-29A3-AD5443C9F1EB}"/>
              </a:ext>
            </a:extLst>
          </p:cNvPr>
          <p:cNvSpPr/>
          <p:nvPr/>
        </p:nvSpPr>
        <p:spPr>
          <a:xfrm>
            <a:off x="7961399" y="1102245"/>
            <a:ext cx="374800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8B9DB04A-2FBE-8661-28DA-9873B1C5C7F6}"/>
              </a:ext>
            </a:extLst>
          </p:cNvPr>
          <p:cNvSpPr txBox="1"/>
          <p:nvPr/>
        </p:nvSpPr>
        <p:spPr>
          <a:xfrm>
            <a:off x="8108093"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5" name="文本框 4">
            <a:extLst>
              <a:ext uri="{FF2B5EF4-FFF2-40B4-BE49-F238E27FC236}">
                <a16:creationId xmlns:a16="http://schemas.microsoft.com/office/drawing/2014/main" id="{79759B54-C58D-A403-5019-A013190DC13C}"/>
              </a:ext>
            </a:extLst>
          </p:cNvPr>
          <p:cNvSpPr txBox="1"/>
          <p:nvPr/>
        </p:nvSpPr>
        <p:spPr>
          <a:xfrm>
            <a:off x="8108093" y="2030853"/>
            <a:ext cx="3533153" cy="3377463"/>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头脑风暴法（</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Brain storming</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），是指由美国</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BBDO</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广告公司的亚历克斯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奥斯本首创，该方法主要由价值工程工作小组人员在正常融洽和不受任何限制的气氛中以会议形式进行讨论、座谈，打破常规，积极思考，畅所欲言，充分发表看法。</a:t>
            </a:r>
          </a:p>
        </p:txBody>
      </p:sp>
      <p:sp>
        <p:nvSpPr>
          <p:cNvPr id="1125" name="任意多边形: 形状 1124">
            <a:extLst>
              <a:ext uri="{FF2B5EF4-FFF2-40B4-BE49-F238E27FC236}">
                <a16:creationId xmlns:a16="http://schemas.microsoft.com/office/drawing/2014/main" id="{4BBEEA3B-5B19-2225-C8EF-1BC54F73BD48}"/>
              </a:ext>
            </a:extLst>
          </p:cNvPr>
          <p:cNvSpPr/>
          <p:nvPr/>
        </p:nvSpPr>
        <p:spPr>
          <a:xfrm>
            <a:off x="3026994" y="2633243"/>
            <a:ext cx="2161478" cy="2710294"/>
          </a:xfrm>
          <a:custGeom>
            <a:avLst/>
            <a:gdLst>
              <a:gd name="connsiteX0" fmla="*/ 1015007 w 1332507"/>
              <a:gd name="connsiteY0" fmla="*/ 1670844 h 1670843"/>
              <a:gd name="connsiteX1" fmla="*/ 459382 w 1332507"/>
              <a:gd name="connsiteY1" fmla="*/ 1670844 h 1670843"/>
              <a:gd name="connsiteX2" fmla="*/ 419695 w 1332507"/>
              <a:gd name="connsiteY2" fmla="*/ 1631157 h 1670843"/>
              <a:gd name="connsiteX3" fmla="*/ 419695 w 1332507"/>
              <a:gd name="connsiteY3" fmla="*/ 1353343 h 1670843"/>
              <a:gd name="connsiteX4" fmla="*/ 221257 w 1332507"/>
              <a:gd name="connsiteY4" fmla="*/ 1353343 h 1670843"/>
              <a:gd name="connsiteX5" fmla="*/ 181570 w 1332507"/>
              <a:gd name="connsiteY5" fmla="*/ 1313656 h 1670843"/>
              <a:gd name="connsiteX6" fmla="*/ 181570 w 1332507"/>
              <a:gd name="connsiteY6" fmla="*/ 1031874 h 1670843"/>
              <a:gd name="connsiteX7" fmla="*/ 22820 w 1332507"/>
              <a:gd name="connsiteY7" fmla="*/ 956469 h 1670843"/>
              <a:gd name="connsiteX8" fmla="*/ 2976 w 1332507"/>
              <a:gd name="connsiteY8" fmla="*/ 932656 h 1670843"/>
              <a:gd name="connsiteX9" fmla="*/ 2976 w 1332507"/>
              <a:gd name="connsiteY9" fmla="*/ 900906 h 1670843"/>
              <a:gd name="connsiteX10" fmla="*/ 102194 w 1332507"/>
              <a:gd name="connsiteY10" fmla="*/ 686593 h 1670843"/>
              <a:gd name="connsiteX11" fmla="*/ 102194 w 1332507"/>
              <a:gd name="connsiteY11" fmla="*/ 674687 h 1670843"/>
              <a:gd name="connsiteX12" fmla="*/ 717351 w 1332507"/>
              <a:gd name="connsiteY12" fmla="*/ 0 h 1670843"/>
              <a:gd name="connsiteX13" fmla="*/ 1332508 w 1332507"/>
              <a:gd name="connsiteY13" fmla="*/ 674687 h 1670843"/>
              <a:gd name="connsiteX14" fmla="*/ 1054694 w 1332507"/>
              <a:gd name="connsiteY14" fmla="*/ 1238251 h 1670843"/>
              <a:gd name="connsiteX15" fmla="*/ 1054694 w 1332507"/>
              <a:gd name="connsiteY15" fmla="*/ 1627187 h 1670843"/>
              <a:gd name="connsiteX16" fmla="*/ 1015007 w 1332507"/>
              <a:gd name="connsiteY16" fmla="*/ 1670844 h 1670843"/>
              <a:gd name="connsiteX17" fmla="*/ 499070 w 1332507"/>
              <a:gd name="connsiteY17" fmla="*/ 1591468 h 1670843"/>
              <a:gd name="connsiteX18" fmla="*/ 975320 w 1332507"/>
              <a:gd name="connsiteY18" fmla="*/ 1591468 h 1670843"/>
              <a:gd name="connsiteX19" fmla="*/ 975320 w 1332507"/>
              <a:gd name="connsiteY19" fmla="*/ 1222374 h 1670843"/>
              <a:gd name="connsiteX20" fmla="*/ 991195 w 1332507"/>
              <a:gd name="connsiteY20" fmla="*/ 1190626 h 1670843"/>
              <a:gd name="connsiteX21" fmla="*/ 1007069 w 1332507"/>
              <a:gd name="connsiteY21" fmla="*/ 1178719 h 1670843"/>
              <a:gd name="connsiteX22" fmla="*/ 1253132 w 1332507"/>
              <a:gd name="connsiteY22" fmla="*/ 678657 h 1670843"/>
              <a:gd name="connsiteX23" fmla="*/ 717351 w 1332507"/>
              <a:gd name="connsiteY23" fmla="*/ 83344 h 1670843"/>
              <a:gd name="connsiteX24" fmla="*/ 181570 w 1332507"/>
              <a:gd name="connsiteY24" fmla="*/ 678657 h 1670843"/>
              <a:gd name="connsiteX25" fmla="*/ 181570 w 1332507"/>
              <a:gd name="connsiteY25" fmla="*/ 698499 h 1670843"/>
              <a:gd name="connsiteX26" fmla="*/ 177602 w 1332507"/>
              <a:gd name="connsiteY26" fmla="*/ 714376 h 1670843"/>
              <a:gd name="connsiteX27" fmla="*/ 90288 w 1332507"/>
              <a:gd name="connsiteY27" fmla="*/ 900906 h 1670843"/>
              <a:gd name="connsiteX28" fmla="*/ 237133 w 1332507"/>
              <a:gd name="connsiteY28" fmla="*/ 968375 h 1670843"/>
              <a:gd name="connsiteX29" fmla="*/ 260945 w 1332507"/>
              <a:gd name="connsiteY29" fmla="*/ 1004094 h 1670843"/>
              <a:gd name="connsiteX30" fmla="*/ 260945 w 1332507"/>
              <a:gd name="connsiteY30" fmla="*/ 1269999 h 1670843"/>
              <a:gd name="connsiteX31" fmla="*/ 459382 w 1332507"/>
              <a:gd name="connsiteY31" fmla="*/ 1269999 h 1670843"/>
              <a:gd name="connsiteX32" fmla="*/ 499070 w 1332507"/>
              <a:gd name="connsiteY32" fmla="*/ 1309688 h 1670843"/>
              <a:gd name="connsiteX33" fmla="*/ 499070 w 1332507"/>
              <a:gd name="connsiteY33" fmla="*/ 1591468 h 1670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332507" h="1670843">
                <a:moveTo>
                  <a:pt x="1015007" y="1670844"/>
                </a:moveTo>
                <a:lnTo>
                  <a:pt x="459382" y="1670844"/>
                </a:lnTo>
                <a:cubicBezTo>
                  <a:pt x="435569" y="1670844"/>
                  <a:pt x="419695" y="1654969"/>
                  <a:pt x="419695" y="1631157"/>
                </a:cubicBezTo>
                <a:lnTo>
                  <a:pt x="419695" y="1353343"/>
                </a:lnTo>
                <a:lnTo>
                  <a:pt x="221257" y="1353343"/>
                </a:lnTo>
                <a:cubicBezTo>
                  <a:pt x="197444" y="1353343"/>
                  <a:pt x="181570" y="1337469"/>
                  <a:pt x="181570" y="1313656"/>
                </a:cubicBezTo>
                <a:lnTo>
                  <a:pt x="181570" y="1031874"/>
                </a:lnTo>
                <a:lnTo>
                  <a:pt x="22820" y="956469"/>
                </a:lnTo>
                <a:cubicBezTo>
                  <a:pt x="14882" y="952501"/>
                  <a:pt x="6944" y="944562"/>
                  <a:pt x="2976" y="932656"/>
                </a:cubicBezTo>
                <a:cubicBezTo>
                  <a:pt x="-992" y="924718"/>
                  <a:pt x="-992" y="912812"/>
                  <a:pt x="2976" y="900906"/>
                </a:cubicBezTo>
                <a:lnTo>
                  <a:pt x="102194" y="686593"/>
                </a:lnTo>
                <a:lnTo>
                  <a:pt x="102194" y="674687"/>
                </a:lnTo>
                <a:cubicBezTo>
                  <a:pt x="102194" y="301625"/>
                  <a:pt x="380008" y="0"/>
                  <a:pt x="717351" y="0"/>
                </a:cubicBezTo>
                <a:cubicBezTo>
                  <a:pt x="1054694" y="0"/>
                  <a:pt x="1332508" y="301625"/>
                  <a:pt x="1332508" y="674687"/>
                </a:cubicBezTo>
                <a:cubicBezTo>
                  <a:pt x="1332508" y="900906"/>
                  <a:pt x="1229320" y="1115218"/>
                  <a:pt x="1054694" y="1238251"/>
                </a:cubicBezTo>
                <a:lnTo>
                  <a:pt x="1054694" y="1627187"/>
                </a:lnTo>
                <a:cubicBezTo>
                  <a:pt x="1054694" y="1654969"/>
                  <a:pt x="1038820" y="1670844"/>
                  <a:pt x="1015007" y="1670844"/>
                </a:cubicBezTo>
                <a:close/>
                <a:moveTo>
                  <a:pt x="499070" y="1591468"/>
                </a:moveTo>
                <a:lnTo>
                  <a:pt x="975320" y="1591468"/>
                </a:lnTo>
                <a:lnTo>
                  <a:pt x="975320" y="1222374"/>
                </a:lnTo>
                <a:cubicBezTo>
                  <a:pt x="975320" y="1210468"/>
                  <a:pt x="983257" y="1198562"/>
                  <a:pt x="991195" y="1190626"/>
                </a:cubicBezTo>
                <a:lnTo>
                  <a:pt x="1007069" y="1178719"/>
                </a:lnTo>
                <a:cubicBezTo>
                  <a:pt x="1161851" y="1067593"/>
                  <a:pt x="1253132" y="881063"/>
                  <a:pt x="1253132" y="678657"/>
                </a:cubicBezTo>
                <a:cubicBezTo>
                  <a:pt x="1253132" y="349250"/>
                  <a:pt x="1011039" y="83344"/>
                  <a:pt x="717351" y="83344"/>
                </a:cubicBezTo>
                <a:cubicBezTo>
                  <a:pt x="423663" y="83344"/>
                  <a:pt x="181570" y="349250"/>
                  <a:pt x="181570" y="678657"/>
                </a:cubicBezTo>
                <a:lnTo>
                  <a:pt x="181570" y="698499"/>
                </a:lnTo>
                <a:cubicBezTo>
                  <a:pt x="181570" y="706437"/>
                  <a:pt x="181570" y="710406"/>
                  <a:pt x="177602" y="714376"/>
                </a:cubicBezTo>
                <a:lnTo>
                  <a:pt x="90288" y="900906"/>
                </a:lnTo>
                <a:lnTo>
                  <a:pt x="237133" y="968375"/>
                </a:lnTo>
                <a:cubicBezTo>
                  <a:pt x="253007" y="976313"/>
                  <a:pt x="260945" y="988219"/>
                  <a:pt x="260945" y="1004094"/>
                </a:cubicBezTo>
                <a:lnTo>
                  <a:pt x="260945" y="1269999"/>
                </a:lnTo>
                <a:lnTo>
                  <a:pt x="459382" y="1269999"/>
                </a:lnTo>
                <a:cubicBezTo>
                  <a:pt x="483194" y="1269999"/>
                  <a:pt x="499070" y="1285876"/>
                  <a:pt x="499070" y="1309688"/>
                </a:cubicBezTo>
                <a:lnTo>
                  <a:pt x="499070" y="1591468"/>
                </a:lnTo>
                <a:close/>
              </a:path>
            </a:pathLst>
          </a:custGeom>
          <a:solidFill>
            <a:schemeClr val="accent2"/>
          </a:solidFill>
          <a:ln w="38100" cap="flat">
            <a:solidFill>
              <a:srgbClr val="F2F2F2"/>
            </a:solidFill>
            <a:prstDash val="solid"/>
            <a:miter/>
          </a:ln>
        </p:spPr>
        <p:txBody>
          <a:bodyPr rtlCol="0" anchor="ctr"/>
          <a:lstStyle/>
          <a:p>
            <a:endParaRPr lang="zh-CN" altLang="en-US"/>
          </a:p>
        </p:txBody>
      </p:sp>
      <p:sp>
        <p:nvSpPr>
          <p:cNvPr id="1127" name="任意多边形: 形状 1126">
            <a:extLst>
              <a:ext uri="{FF2B5EF4-FFF2-40B4-BE49-F238E27FC236}">
                <a16:creationId xmlns:a16="http://schemas.microsoft.com/office/drawing/2014/main" id="{5CF9D2B4-D708-A33B-A265-860C87983E24}"/>
              </a:ext>
            </a:extLst>
          </p:cNvPr>
          <p:cNvSpPr/>
          <p:nvPr/>
        </p:nvSpPr>
        <p:spPr>
          <a:xfrm>
            <a:off x="3514653" y="3025947"/>
            <a:ext cx="1416306" cy="1030039"/>
          </a:xfrm>
          <a:custGeom>
            <a:avLst/>
            <a:gdLst>
              <a:gd name="connsiteX0" fmla="*/ 873124 w 873124"/>
              <a:gd name="connsiteY0" fmla="*/ 317501 h 634999"/>
              <a:gd name="connsiteX1" fmla="*/ 789781 w 873124"/>
              <a:gd name="connsiteY1" fmla="*/ 202406 h 634999"/>
              <a:gd name="connsiteX2" fmla="*/ 595313 w 873124"/>
              <a:gd name="connsiteY2" fmla="*/ 39687 h 634999"/>
              <a:gd name="connsiteX3" fmla="*/ 539749 w 873124"/>
              <a:gd name="connsiteY3" fmla="*/ 47625 h 634999"/>
              <a:gd name="connsiteX4" fmla="*/ 396874 w 873124"/>
              <a:gd name="connsiteY4" fmla="*/ 0 h 634999"/>
              <a:gd name="connsiteX5" fmla="*/ 214313 w 873124"/>
              <a:gd name="connsiteY5" fmla="*/ 87312 h 634999"/>
              <a:gd name="connsiteX6" fmla="*/ 0 w 873124"/>
              <a:gd name="connsiteY6" fmla="*/ 357188 h 634999"/>
              <a:gd name="connsiteX7" fmla="*/ 277812 w 873124"/>
              <a:gd name="connsiteY7" fmla="*/ 634999 h 634999"/>
              <a:gd name="connsiteX8" fmla="*/ 392906 w 873124"/>
              <a:gd name="connsiteY8" fmla="*/ 611187 h 634999"/>
              <a:gd name="connsiteX9" fmla="*/ 476250 w 873124"/>
              <a:gd name="connsiteY9" fmla="*/ 634999 h 634999"/>
              <a:gd name="connsiteX10" fmla="*/ 591344 w 873124"/>
              <a:gd name="connsiteY10" fmla="*/ 583406 h 634999"/>
              <a:gd name="connsiteX11" fmla="*/ 607219 w 873124"/>
              <a:gd name="connsiteY11" fmla="*/ 563562 h 634999"/>
              <a:gd name="connsiteX12" fmla="*/ 627063 w 873124"/>
              <a:gd name="connsiteY12" fmla="*/ 575468 h 634999"/>
              <a:gd name="connsiteX13" fmla="*/ 694531 w 873124"/>
              <a:gd name="connsiteY13" fmla="*/ 591344 h 634999"/>
              <a:gd name="connsiteX14" fmla="*/ 833438 w 873124"/>
              <a:gd name="connsiteY14" fmla="*/ 452438 h 634999"/>
              <a:gd name="connsiteX15" fmla="*/ 825499 w 873124"/>
              <a:gd name="connsiteY15" fmla="*/ 408781 h 634999"/>
              <a:gd name="connsiteX16" fmla="*/ 873124 w 873124"/>
              <a:gd name="connsiteY16" fmla="*/ 317501 h 634999"/>
              <a:gd name="connsiteX17" fmla="*/ 777874 w 873124"/>
              <a:gd name="connsiteY17" fmla="*/ 349249 h 634999"/>
              <a:gd name="connsiteX18" fmla="*/ 750094 w 873124"/>
              <a:gd name="connsiteY18" fmla="*/ 436563 h 634999"/>
              <a:gd name="connsiteX19" fmla="*/ 754062 w 873124"/>
              <a:gd name="connsiteY19" fmla="*/ 456406 h 634999"/>
              <a:gd name="connsiteX20" fmla="*/ 694531 w 873124"/>
              <a:gd name="connsiteY20" fmla="*/ 515937 h 634999"/>
              <a:gd name="connsiteX21" fmla="*/ 658812 w 873124"/>
              <a:gd name="connsiteY21" fmla="*/ 504031 h 634999"/>
              <a:gd name="connsiteX22" fmla="*/ 543719 w 873124"/>
              <a:gd name="connsiteY22" fmla="*/ 519907 h 634999"/>
              <a:gd name="connsiteX23" fmla="*/ 476250 w 873124"/>
              <a:gd name="connsiteY23" fmla="*/ 555626 h 634999"/>
              <a:gd name="connsiteX24" fmla="*/ 432593 w 873124"/>
              <a:gd name="connsiteY24" fmla="*/ 543719 h 634999"/>
              <a:gd name="connsiteX25" fmla="*/ 357188 w 873124"/>
              <a:gd name="connsiteY25" fmla="*/ 539749 h 634999"/>
              <a:gd name="connsiteX26" fmla="*/ 277812 w 873124"/>
              <a:gd name="connsiteY26" fmla="*/ 555626 h 634999"/>
              <a:gd name="connsiteX27" fmla="*/ 79376 w 873124"/>
              <a:gd name="connsiteY27" fmla="*/ 357188 h 634999"/>
              <a:gd name="connsiteX28" fmla="*/ 230187 w 873124"/>
              <a:gd name="connsiteY28" fmla="*/ 162719 h 634999"/>
              <a:gd name="connsiteX29" fmla="*/ 273844 w 873124"/>
              <a:gd name="connsiteY29" fmla="*/ 134937 h 634999"/>
              <a:gd name="connsiteX30" fmla="*/ 396874 w 873124"/>
              <a:gd name="connsiteY30" fmla="*/ 75406 h 634999"/>
              <a:gd name="connsiteX31" fmla="*/ 492124 w 873124"/>
              <a:gd name="connsiteY31" fmla="*/ 107156 h 634999"/>
              <a:gd name="connsiteX32" fmla="*/ 563562 w 873124"/>
              <a:gd name="connsiteY32" fmla="*/ 119063 h 634999"/>
              <a:gd name="connsiteX33" fmla="*/ 595313 w 873124"/>
              <a:gd name="connsiteY33" fmla="*/ 115094 h 634999"/>
              <a:gd name="connsiteX34" fmla="*/ 714375 w 873124"/>
              <a:gd name="connsiteY34" fmla="*/ 214313 h 634999"/>
              <a:gd name="connsiteX35" fmla="*/ 769938 w 873124"/>
              <a:gd name="connsiteY35" fmla="*/ 277812 h 634999"/>
              <a:gd name="connsiteX36" fmla="*/ 797719 w 873124"/>
              <a:gd name="connsiteY36" fmla="*/ 317501 h 634999"/>
              <a:gd name="connsiteX37" fmla="*/ 777874 w 873124"/>
              <a:gd name="connsiteY37" fmla="*/ 349249 h 63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73124" h="634999">
                <a:moveTo>
                  <a:pt x="873124" y="317501"/>
                </a:moveTo>
                <a:cubicBezTo>
                  <a:pt x="873124" y="265906"/>
                  <a:pt x="837406" y="218281"/>
                  <a:pt x="789781" y="202406"/>
                </a:cubicBezTo>
                <a:cubicBezTo>
                  <a:pt x="773906" y="107156"/>
                  <a:pt x="690563" y="39687"/>
                  <a:pt x="595313" y="39687"/>
                </a:cubicBezTo>
                <a:cubicBezTo>
                  <a:pt x="575468" y="39687"/>
                  <a:pt x="555626" y="43657"/>
                  <a:pt x="539749" y="47625"/>
                </a:cubicBezTo>
                <a:cubicBezTo>
                  <a:pt x="500062" y="15874"/>
                  <a:pt x="452438" y="0"/>
                  <a:pt x="396874" y="0"/>
                </a:cubicBezTo>
                <a:cubicBezTo>
                  <a:pt x="321469" y="0"/>
                  <a:pt x="257969" y="35719"/>
                  <a:pt x="214313" y="87312"/>
                </a:cubicBezTo>
                <a:cubicBezTo>
                  <a:pt x="91282" y="115094"/>
                  <a:pt x="0" y="226219"/>
                  <a:pt x="0" y="357188"/>
                </a:cubicBezTo>
                <a:cubicBezTo>
                  <a:pt x="0" y="511969"/>
                  <a:pt x="123031" y="634999"/>
                  <a:pt x="277812" y="634999"/>
                </a:cubicBezTo>
                <a:cubicBezTo>
                  <a:pt x="317501" y="634999"/>
                  <a:pt x="357188" y="627063"/>
                  <a:pt x="392906" y="611187"/>
                </a:cubicBezTo>
                <a:cubicBezTo>
                  <a:pt x="416719" y="627063"/>
                  <a:pt x="444499" y="634999"/>
                  <a:pt x="476250" y="634999"/>
                </a:cubicBezTo>
                <a:cubicBezTo>
                  <a:pt x="523875" y="634999"/>
                  <a:pt x="563562" y="615157"/>
                  <a:pt x="591344" y="583406"/>
                </a:cubicBezTo>
                <a:lnTo>
                  <a:pt x="607219" y="563562"/>
                </a:lnTo>
                <a:lnTo>
                  <a:pt x="627063" y="575468"/>
                </a:lnTo>
                <a:cubicBezTo>
                  <a:pt x="646906" y="587374"/>
                  <a:pt x="670718" y="591344"/>
                  <a:pt x="694531" y="591344"/>
                </a:cubicBezTo>
                <a:cubicBezTo>
                  <a:pt x="769938" y="591344"/>
                  <a:pt x="833438" y="527843"/>
                  <a:pt x="833438" y="452438"/>
                </a:cubicBezTo>
                <a:cubicBezTo>
                  <a:pt x="833438" y="436563"/>
                  <a:pt x="829469" y="420687"/>
                  <a:pt x="825499" y="408781"/>
                </a:cubicBezTo>
                <a:cubicBezTo>
                  <a:pt x="853282" y="388938"/>
                  <a:pt x="873124" y="357188"/>
                  <a:pt x="873124" y="317501"/>
                </a:cubicBezTo>
                <a:close/>
                <a:moveTo>
                  <a:pt x="777874" y="349249"/>
                </a:moveTo>
                <a:cubicBezTo>
                  <a:pt x="750094" y="369094"/>
                  <a:pt x="738188" y="404813"/>
                  <a:pt x="750094" y="436563"/>
                </a:cubicBezTo>
                <a:cubicBezTo>
                  <a:pt x="754062" y="444499"/>
                  <a:pt x="754062" y="448469"/>
                  <a:pt x="754062" y="456406"/>
                </a:cubicBezTo>
                <a:cubicBezTo>
                  <a:pt x="754062" y="488156"/>
                  <a:pt x="726281" y="515937"/>
                  <a:pt x="694531" y="515937"/>
                </a:cubicBezTo>
                <a:cubicBezTo>
                  <a:pt x="682624" y="515937"/>
                  <a:pt x="666750" y="511969"/>
                  <a:pt x="658812" y="504031"/>
                </a:cubicBezTo>
                <a:cubicBezTo>
                  <a:pt x="623093" y="476250"/>
                  <a:pt x="567532" y="484188"/>
                  <a:pt x="543719" y="519907"/>
                </a:cubicBezTo>
                <a:cubicBezTo>
                  <a:pt x="527843" y="539749"/>
                  <a:pt x="504031" y="555626"/>
                  <a:pt x="476250" y="555626"/>
                </a:cubicBezTo>
                <a:cubicBezTo>
                  <a:pt x="460376" y="555626"/>
                  <a:pt x="448469" y="551656"/>
                  <a:pt x="432593" y="543719"/>
                </a:cubicBezTo>
                <a:cubicBezTo>
                  <a:pt x="408781" y="527843"/>
                  <a:pt x="381000" y="527843"/>
                  <a:pt x="357188" y="539749"/>
                </a:cubicBezTo>
                <a:cubicBezTo>
                  <a:pt x="333375" y="551656"/>
                  <a:pt x="305594" y="555626"/>
                  <a:pt x="277812" y="555626"/>
                </a:cubicBezTo>
                <a:cubicBezTo>
                  <a:pt x="166688" y="555626"/>
                  <a:pt x="79376" y="468312"/>
                  <a:pt x="79376" y="357188"/>
                </a:cubicBezTo>
                <a:cubicBezTo>
                  <a:pt x="79376" y="265906"/>
                  <a:pt x="142875" y="186532"/>
                  <a:pt x="230187" y="162719"/>
                </a:cubicBezTo>
                <a:cubicBezTo>
                  <a:pt x="246063" y="158749"/>
                  <a:pt x="261937" y="150813"/>
                  <a:pt x="273844" y="134937"/>
                </a:cubicBezTo>
                <a:cubicBezTo>
                  <a:pt x="305594" y="99218"/>
                  <a:pt x="349249" y="75406"/>
                  <a:pt x="396874" y="75406"/>
                </a:cubicBezTo>
                <a:cubicBezTo>
                  <a:pt x="432593" y="75406"/>
                  <a:pt x="464344" y="87312"/>
                  <a:pt x="492124" y="107156"/>
                </a:cubicBezTo>
                <a:cubicBezTo>
                  <a:pt x="511969" y="123031"/>
                  <a:pt x="539749" y="127001"/>
                  <a:pt x="563562" y="119063"/>
                </a:cubicBezTo>
                <a:cubicBezTo>
                  <a:pt x="575468" y="115094"/>
                  <a:pt x="587374" y="115094"/>
                  <a:pt x="595313" y="115094"/>
                </a:cubicBezTo>
                <a:cubicBezTo>
                  <a:pt x="654844" y="115094"/>
                  <a:pt x="702469" y="158749"/>
                  <a:pt x="714375" y="214313"/>
                </a:cubicBezTo>
                <a:cubicBezTo>
                  <a:pt x="718343" y="242093"/>
                  <a:pt x="738188" y="265906"/>
                  <a:pt x="769938" y="277812"/>
                </a:cubicBezTo>
                <a:cubicBezTo>
                  <a:pt x="785813" y="281782"/>
                  <a:pt x="797719" y="297656"/>
                  <a:pt x="797719" y="317501"/>
                </a:cubicBezTo>
                <a:cubicBezTo>
                  <a:pt x="793751" y="329407"/>
                  <a:pt x="789781" y="341313"/>
                  <a:pt x="777874" y="349249"/>
                </a:cubicBezTo>
                <a:close/>
              </a:path>
            </a:pathLst>
          </a:custGeom>
          <a:solidFill>
            <a:schemeClr val="accent2"/>
          </a:solidFill>
          <a:ln w="38100" cap="flat">
            <a:solidFill>
              <a:srgbClr val="F2F2F2"/>
            </a:solidFill>
            <a:prstDash val="solid"/>
            <a:miter/>
          </a:ln>
        </p:spPr>
        <p:txBody>
          <a:bodyPr rtlCol="0" anchor="ctr"/>
          <a:lstStyle/>
          <a:p>
            <a:endParaRPr lang="zh-CN" altLang="en-US"/>
          </a:p>
        </p:txBody>
      </p:sp>
      <p:sp>
        <p:nvSpPr>
          <p:cNvPr id="1129" name="任意多边形: 形状 1128">
            <a:extLst>
              <a:ext uri="{FF2B5EF4-FFF2-40B4-BE49-F238E27FC236}">
                <a16:creationId xmlns:a16="http://schemas.microsoft.com/office/drawing/2014/main" id="{EF735B4F-EBE1-E11C-A259-8EECFE1CD8E9}"/>
              </a:ext>
            </a:extLst>
          </p:cNvPr>
          <p:cNvSpPr/>
          <p:nvPr/>
        </p:nvSpPr>
        <p:spPr>
          <a:xfrm>
            <a:off x="3836542" y="3476589"/>
            <a:ext cx="836907" cy="257512"/>
          </a:xfrm>
          <a:custGeom>
            <a:avLst/>
            <a:gdLst>
              <a:gd name="connsiteX0" fmla="*/ 496093 w 515936"/>
              <a:gd name="connsiteY0" fmla="*/ 39689 h 158751"/>
              <a:gd name="connsiteX1" fmla="*/ 476250 w 515936"/>
              <a:gd name="connsiteY1" fmla="*/ 39689 h 158751"/>
              <a:gd name="connsiteX2" fmla="*/ 476250 w 515936"/>
              <a:gd name="connsiteY2" fmla="*/ 19844 h 158751"/>
              <a:gd name="connsiteX3" fmla="*/ 456406 w 515936"/>
              <a:gd name="connsiteY3" fmla="*/ 0 h 158751"/>
              <a:gd name="connsiteX4" fmla="*/ 436561 w 515936"/>
              <a:gd name="connsiteY4" fmla="*/ 19844 h 158751"/>
              <a:gd name="connsiteX5" fmla="*/ 436561 w 515936"/>
              <a:gd name="connsiteY5" fmla="*/ 39689 h 158751"/>
              <a:gd name="connsiteX6" fmla="*/ 416719 w 515936"/>
              <a:gd name="connsiteY6" fmla="*/ 39689 h 158751"/>
              <a:gd name="connsiteX7" fmla="*/ 396874 w 515936"/>
              <a:gd name="connsiteY7" fmla="*/ 59531 h 158751"/>
              <a:gd name="connsiteX8" fmla="*/ 416719 w 515936"/>
              <a:gd name="connsiteY8" fmla="*/ 79376 h 158751"/>
              <a:gd name="connsiteX9" fmla="*/ 436561 w 515936"/>
              <a:gd name="connsiteY9" fmla="*/ 79376 h 158751"/>
              <a:gd name="connsiteX10" fmla="*/ 436561 w 515936"/>
              <a:gd name="connsiteY10" fmla="*/ 99220 h 158751"/>
              <a:gd name="connsiteX11" fmla="*/ 456406 w 515936"/>
              <a:gd name="connsiteY11" fmla="*/ 119063 h 158751"/>
              <a:gd name="connsiteX12" fmla="*/ 476250 w 515936"/>
              <a:gd name="connsiteY12" fmla="*/ 99220 h 158751"/>
              <a:gd name="connsiteX13" fmla="*/ 476250 w 515936"/>
              <a:gd name="connsiteY13" fmla="*/ 79376 h 158751"/>
              <a:gd name="connsiteX14" fmla="*/ 496093 w 515936"/>
              <a:gd name="connsiteY14" fmla="*/ 79376 h 158751"/>
              <a:gd name="connsiteX15" fmla="*/ 515937 w 515936"/>
              <a:gd name="connsiteY15" fmla="*/ 59531 h 158751"/>
              <a:gd name="connsiteX16" fmla="*/ 496093 w 515936"/>
              <a:gd name="connsiteY16" fmla="*/ 39689 h 158751"/>
              <a:gd name="connsiteX17" fmla="*/ 99218 w 515936"/>
              <a:gd name="connsiteY17" fmla="*/ 79376 h 158751"/>
              <a:gd name="connsiteX18" fmla="*/ 79374 w 515936"/>
              <a:gd name="connsiteY18" fmla="*/ 79376 h 158751"/>
              <a:gd name="connsiteX19" fmla="*/ 79374 w 515936"/>
              <a:gd name="connsiteY19" fmla="*/ 59531 h 158751"/>
              <a:gd name="connsiteX20" fmla="*/ 59531 w 515936"/>
              <a:gd name="connsiteY20" fmla="*/ 39689 h 158751"/>
              <a:gd name="connsiteX21" fmla="*/ 39687 w 515936"/>
              <a:gd name="connsiteY21" fmla="*/ 59531 h 158751"/>
              <a:gd name="connsiteX22" fmla="*/ 39687 w 515936"/>
              <a:gd name="connsiteY22" fmla="*/ 79376 h 158751"/>
              <a:gd name="connsiteX23" fmla="*/ 19843 w 515936"/>
              <a:gd name="connsiteY23" fmla="*/ 79376 h 158751"/>
              <a:gd name="connsiteX24" fmla="*/ 0 w 515936"/>
              <a:gd name="connsiteY24" fmla="*/ 99220 h 158751"/>
              <a:gd name="connsiteX25" fmla="*/ 19843 w 515936"/>
              <a:gd name="connsiteY25" fmla="*/ 119063 h 158751"/>
              <a:gd name="connsiteX26" fmla="*/ 39687 w 515936"/>
              <a:gd name="connsiteY26" fmla="*/ 119063 h 158751"/>
              <a:gd name="connsiteX27" fmla="*/ 39687 w 515936"/>
              <a:gd name="connsiteY27" fmla="*/ 138907 h 158751"/>
              <a:gd name="connsiteX28" fmla="*/ 59531 w 515936"/>
              <a:gd name="connsiteY28" fmla="*/ 158751 h 158751"/>
              <a:gd name="connsiteX29" fmla="*/ 79374 w 515936"/>
              <a:gd name="connsiteY29" fmla="*/ 138907 h 158751"/>
              <a:gd name="connsiteX30" fmla="*/ 79374 w 515936"/>
              <a:gd name="connsiteY30" fmla="*/ 119063 h 158751"/>
              <a:gd name="connsiteX31" fmla="*/ 99218 w 515936"/>
              <a:gd name="connsiteY31" fmla="*/ 119063 h 158751"/>
              <a:gd name="connsiteX32" fmla="*/ 119063 w 515936"/>
              <a:gd name="connsiteY32" fmla="*/ 99220 h 158751"/>
              <a:gd name="connsiteX33" fmla="*/ 99218 w 515936"/>
              <a:gd name="connsiteY33" fmla="*/ 79376 h 158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15936" h="158751">
                <a:moveTo>
                  <a:pt x="496093" y="39689"/>
                </a:moveTo>
                <a:lnTo>
                  <a:pt x="476250" y="39689"/>
                </a:lnTo>
                <a:lnTo>
                  <a:pt x="476250" y="19844"/>
                </a:lnTo>
                <a:cubicBezTo>
                  <a:pt x="476250" y="7938"/>
                  <a:pt x="468312" y="0"/>
                  <a:pt x="456406" y="0"/>
                </a:cubicBezTo>
                <a:cubicBezTo>
                  <a:pt x="444499" y="0"/>
                  <a:pt x="436561" y="7938"/>
                  <a:pt x="436561" y="19844"/>
                </a:cubicBezTo>
                <a:lnTo>
                  <a:pt x="436561" y="39689"/>
                </a:lnTo>
                <a:lnTo>
                  <a:pt x="416719" y="39689"/>
                </a:lnTo>
                <a:cubicBezTo>
                  <a:pt x="404813" y="39689"/>
                  <a:pt x="396874" y="47625"/>
                  <a:pt x="396874" y="59531"/>
                </a:cubicBezTo>
                <a:cubicBezTo>
                  <a:pt x="396874" y="71437"/>
                  <a:pt x="404813" y="79376"/>
                  <a:pt x="416719" y="79376"/>
                </a:cubicBezTo>
                <a:lnTo>
                  <a:pt x="436561" y="79376"/>
                </a:lnTo>
                <a:lnTo>
                  <a:pt x="436561" y="99220"/>
                </a:lnTo>
                <a:cubicBezTo>
                  <a:pt x="436561" y="111126"/>
                  <a:pt x="444499" y="119063"/>
                  <a:pt x="456406" y="119063"/>
                </a:cubicBezTo>
                <a:cubicBezTo>
                  <a:pt x="468312" y="119063"/>
                  <a:pt x="476250" y="111126"/>
                  <a:pt x="476250" y="99220"/>
                </a:cubicBezTo>
                <a:lnTo>
                  <a:pt x="476250" y="79376"/>
                </a:lnTo>
                <a:lnTo>
                  <a:pt x="496093" y="79376"/>
                </a:lnTo>
                <a:cubicBezTo>
                  <a:pt x="507999" y="79376"/>
                  <a:pt x="515937" y="71437"/>
                  <a:pt x="515937" y="59531"/>
                </a:cubicBezTo>
                <a:cubicBezTo>
                  <a:pt x="515937" y="47625"/>
                  <a:pt x="507999" y="39689"/>
                  <a:pt x="496093" y="39689"/>
                </a:cubicBezTo>
                <a:close/>
                <a:moveTo>
                  <a:pt x="99218" y="79376"/>
                </a:moveTo>
                <a:lnTo>
                  <a:pt x="79374" y="79376"/>
                </a:lnTo>
                <a:lnTo>
                  <a:pt x="79374" y="59531"/>
                </a:lnTo>
                <a:cubicBezTo>
                  <a:pt x="79374" y="47625"/>
                  <a:pt x="71437" y="39689"/>
                  <a:pt x="59531" y="39689"/>
                </a:cubicBezTo>
                <a:cubicBezTo>
                  <a:pt x="47625" y="39689"/>
                  <a:pt x="39687" y="47625"/>
                  <a:pt x="39687" y="59531"/>
                </a:cubicBezTo>
                <a:lnTo>
                  <a:pt x="39687" y="79376"/>
                </a:lnTo>
                <a:lnTo>
                  <a:pt x="19843" y="79376"/>
                </a:lnTo>
                <a:cubicBezTo>
                  <a:pt x="7936" y="79376"/>
                  <a:pt x="0" y="87314"/>
                  <a:pt x="0" y="99220"/>
                </a:cubicBezTo>
                <a:cubicBezTo>
                  <a:pt x="0" y="111126"/>
                  <a:pt x="7936" y="119063"/>
                  <a:pt x="19843" y="119063"/>
                </a:cubicBezTo>
                <a:lnTo>
                  <a:pt x="39687" y="119063"/>
                </a:lnTo>
                <a:lnTo>
                  <a:pt x="39687" y="138907"/>
                </a:lnTo>
                <a:cubicBezTo>
                  <a:pt x="39687" y="150813"/>
                  <a:pt x="47625" y="158751"/>
                  <a:pt x="59531" y="158751"/>
                </a:cubicBezTo>
                <a:cubicBezTo>
                  <a:pt x="71437" y="158751"/>
                  <a:pt x="79374" y="150813"/>
                  <a:pt x="79374" y="138907"/>
                </a:cubicBezTo>
                <a:lnTo>
                  <a:pt x="79374" y="119063"/>
                </a:lnTo>
                <a:lnTo>
                  <a:pt x="99218" y="119063"/>
                </a:lnTo>
                <a:cubicBezTo>
                  <a:pt x="111124" y="119063"/>
                  <a:pt x="119063" y="111126"/>
                  <a:pt x="119063" y="99220"/>
                </a:cubicBezTo>
                <a:cubicBezTo>
                  <a:pt x="119063" y="87314"/>
                  <a:pt x="111124" y="79376"/>
                  <a:pt x="99218" y="79376"/>
                </a:cubicBezTo>
                <a:close/>
              </a:path>
            </a:pathLst>
          </a:custGeom>
          <a:solidFill>
            <a:schemeClr val="accent2"/>
          </a:solidFill>
          <a:ln w="38100" cap="flat">
            <a:noFill/>
            <a:prstDash val="solid"/>
            <a:miter/>
          </a:ln>
        </p:spPr>
        <p:txBody>
          <a:bodyPr rtlCol="0" anchor="ctr"/>
          <a:lstStyle/>
          <a:p>
            <a:endParaRPr lang="zh-CN" altLang="en-US"/>
          </a:p>
        </p:txBody>
      </p:sp>
      <p:sp>
        <p:nvSpPr>
          <p:cNvPr id="1126" name="任意多边形: 形状 1125">
            <a:extLst>
              <a:ext uri="{FF2B5EF4-FFF2-40B4-BE49-F238E27FC236}">
                <a16:creationId xmlns:a16="http://schemas.microsoft.com/office/drawing/2014/main" id="{859701AE-0F91-CB7D-8C8B-4CE3761199FC}"/>
              </a:ext>
            </a:extLst>
          </p:cNvPr>
          <p:cNvSpPr/>
          <p:nvPr/>
        </p:nvSpPr>
        <p:spPr>
          <a:xfrm>
            <a:off x="4061862" y="3315646"/>
            <a:ext cx="193133" cy="193132"/>
          </a:xfrm>
          <a:custGeom>
            <a:avLst/>
            <a:gdLst>
              <a:gd name="connsiteX0" fmla="*/ 59531 w 119062"/>
              <a:gd name="connsiteY0" fmla="*/ 119063 h 119062"/>
              <a:gd name="connsiteX1" fmla="*/ 0 w 119062"/>
              <a:gd name="connsiteY1" fmla="*/ 59531 h 119062"/>
              <a:gd name="connsiteX2" fmla="*/ 59531 w 119062"/>
              <a:gd name="connsiteY2" fmla="*/ 0 h 119062"/>
              <a:gd name="connsiteX3" fmla="*/ 119063 w 119062"/>
              <a:gd name="connsiteY3" fmla="*/ 59531 h 119062"/>
              <a:gd name="connsiteX4" fmla="*/ 59531 w 119062"/>
              <a:gd name="connsiteY4" fmla="*/ 119063 h 119062"/>
              <a:gd name="connsiteX5" fmla="*/ 59531 w 119062"/>
              <a:gd name="connsiteY5" fmla="*/ 39687 h 119062"/>
              <a:gd name="connsiteX6" fmla="*/ 39689 w 119062"/>
              <a:gd name="connsiteY6" fmla="*/ 59531 h 119062"/>
              <a:gd name="connsiteX7" fmla="*/ 59531 w 119062"/>
              <a:gd name="connsiteY7" fmla="*/ 79376 h 119062"/>
              <a:gd name="connsiteX8" fmla="*/ 79376 w 119062"/>
              <a:gd name="connsiteY8" fmla="*/ 59531 h 119062"/>
              <a:gd name="connsiteX9" fmla="*/ 59531 w 119062"/>
              <a:gd name="connsiteY9" fmla="*/ 39687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062" h="119062">
                <a:moveTo>
                  <a:pt x="59531" y="119063"/>
                </a:moveTo>
                <a:cubicBezTo>
                  <a:pt x="27783" y="119063"/>
                  <a:pt x="0" y="91282"/>
                  <a:pt x="0" y="59531"/>
                </a:cubicBezTo>
                <a:cubicBezTo>
                  <a:pt x="0" y="27781"/>
                  <a:pt x="27783" y="0"/>
                  <a:pt x="59531" y="0"/>
                </a:cubicBezTo>
                <a:cubicBezTo>
                  <a:pt x="91282" y="0"/>
                  <a:pt x="119063" y="27781"/>
                  <a:pt x="119063" y="59531"/>
                </a:cubicBezTo>
                <a:cubicBezTo>
                  <a:pt x="119063" y="91282"/>
                  <a:pt x="91282" y="119063"/>
                  <a:pt x="59531" y="119063"/>
                </a:cubicBezTo>
                <a:close/>
                <a:moveTo>
                  <a:pt x="59531" y="39687"/>
                </a:moveTo>
                <a:cubicBezTo>
                  <a:pt x="47625" y="39687"/>
                  <a:pt x="39689" y="47625"/>
                  <a:pt x="39689" y="59531"/>
                </a:cubicBezTo>
                <a:cubicBezTo>
                  <a:pt x="39689" y="71437"/>
                  <a:pt x="47625" y="79376"/>
                  <a:pt x="59531" y="79376"/>
                </a:cubicBezTo>
                <a:cubicBezTo>
                  <a:pt x="71437" y="79376"/>
                  <a:pt x="79376" y="71437"/>
                  <a:pt x="79376" y="59531"/>
                </a:cubicBezTo>
                <a:cubicBezTo>
                  <a:pt x="79376" y="47625"/>
                  <a:pt x="71437" y="39687"/>
                  <a:pt x="59531" y="39687"/>
                </a:cubicBezTo>
                <a:close/>
              </a:path>
            </a:pathLst>
          </a:custGeom>
          <a:solidFill>
            <a:schemeClr val="accent3"/>
          </a:solidFill>
          <a:ln w="9525" cap="flat">
            <a:solidFill>
              <a:srgbClr val="F2F2F2"/>
            </a:solidFill>
            <a:prstDash val="solid"/>
            <a:miter/>
          </a:ln>
        </p:spPr>
        <p:txBody>
          <a:bodyPr rtlCol="0" anchor="ctr"/>
          <a:lstStyle/>
          <a:p>
            <a:endParaRPr lang="zh-CN" altLang="en-US"/>
          </a:p>
        </p:txBody>
      </p:sp>
      <p:sp>
        <p:nvSpPr>
          <p:cNvPr id="1135" name="任意多边形: 形状 1134">
            <a:extLst>
              <a:ext uri="{FF2B5EF4-FFF2-40B4-BE49-F238E27FC236}">
                <a16:creationId xmlns:a16="http://schemas.microsoft.com/office/drawing/2014/main" id="{9275616E-5DE8-79BD-9F58-73AAB3ED4359}"/>
              </a:ext>
            </a:extLst>
          </p:cNvPr>
          <p:cNvSpPr/>
          <p:nvPr/>
        </p:nvSpPr>
        <p:spPr>
          <a:xfrm>
            <a:off x="3913796" y="3476589"/>
            <a:ext cx="502145" cy="1049355"/>
          </a:xfrm>
          <a:custGeom>
            <a:avLst/>
            <a:gdLst>
              <a:gd name="connsiteX0" fmla="*/ 214312 w 309562"/>
              <a:gd name="connsiteY0" fmla="*/ 269876 h 646907"/>
              <a:gd name="connsiteX1" fmla="*/ 281780 w 309562"/>
              <a:gd name="connsiteY1" fmla="*/ 0 h 646907"/>
              <a:gd name="connsiteX2" fmla="*/ 0 w 309562"/>
              <a:gd name="connsiteY2" fmla="*/ 281782 h 646907"/>
              <a:gd name="connsiteX3" fmla="*/ 95250 w 309562"/>
              <a:gd name="connsiteY3" fmla="*/ 377032 h 646907"/>
              <a:gd name="connsiteX4" fmla="*/ 27781 w 309562"/>
              <a:gd name="connsiteY4" fmla="*/ 646908 h 646907"/>
              <a:gd name="connsiteX5" fmla="*/ 309563 w 309562"/>
              <a:gd name="connsiteY5" fmla="*/ 365126 h 646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9562" h="646907">
                <a:moveTo>
                  <a:pt x="214312" y="269876"/>
                </a:moveTo>
                <a:lnTo>
                  <a:pt x="281780" y="0"/>
                </a:lnTo>
                <a:lnTo>
                  <a:pt x="0" y="281782"/>
                </a:lnTo>
                <a:lnTo>
                  <a:pt x="95250" y="377032"/>
                </a:lnTo>
                <a:lnTo>
                  <a:pt x="27781" y="646908"/>
                </a:lnTo>
                <a:lnTo>
                  <a:pt x="309563" y="365126"/>
                </a:lnTo>
                <a:close/>
              </a:path>
            </a:pathLst>
          </a:custGeom>
          <a:solidFill>
            <a:schemeClr val="accent3"/>
          </a:solidFill>
          <a:ln w="9525" cap="flat">
            <a:solidFill>
              <a:srgbClr val="F2F2F2"/>
            </a:solidFill>
            <a:prstDash val="solid"/>
            <a:miter/>
          </a:ln>
        </p:spPr>
        <p:txBody>
          <a:bodyPr rtlCol="0" anchor="ctr"/>
          <a:lstStyle/>
          <a:p>
            <a:endParaRPr lang="zh-CN" altLang="en-US"/>
          </a:p>
        </p:txBody>
      </p:sp>
      <p:sp>
        <p:nvSpPr>
          <p:cNvPr id="1206" name="矩形: 圆角 1205">
            <a:extLst>
              <a:ext uri="{FF2B5EF4-FFF2-40B4-BE49-F238E27FC236}">
                <a16:creationId xmlns:a16="http://schemas.microsoft.com/office/drawing/2014/main" id="{20DD54E7-137E-B09F-C1B4-5B399FE4475F}"/>
              </a:ext>
            </a:extLst>
          </p:cNvPr>
          <p:cNvSpPr/>
          <p:nvPr/>
        </p:nvSpPr>
        <p:spPr>
          <a:xfrm>
            <a:off x="3468104" y="1510819"/>
            <a:ext cx="1279257" cy="58477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7" name="文本框 1206">
            <a:extLst>
              <a:ext uri="{FF2B5EF4-FFF2-40B4-BE49-F238E27FC236}">
                <a16:creationId xmlns:a16="http://schemas.microsoft.com/office/drawing/2014/main" id="{BCF9D51C-DB0A-ADEA-FFA5-D488FD4BD3FC}"/>
              </a:ext>
            </a:extLst>
          </p:cNvPr>
          <p:cNvSpPr txBox="1"/>
          <p:nvPr/>
        </p:nvSpPr>
        <p:spPr>
          <a:xfrm>
            <a:off x="3605031" y="1510819"/>
            <a:ext cx="1005403" cy="584775"/>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人人平等</a:t>
            </a:r>
          </a:p>
          <a:p>
            <a:r>
              <a:rPr lang="zh-CN" altLang="en-US" sz="1600">
                <a:solidFill>
                  <a:schemeClr val="accent3"/>
                </a:solidFill>
                <a:latin typeface="江西拙楷" panose="02010600040101010101" pitchFamily="2" charset="-122"/>
                <a:ea typeface="江西拙楷" panose="02010600040101010101" pitchFamily="2" charset="-122"/>
              </a:rPr>
              <a:t>完整记录</a:t>
            </a:r>
          </a:p>
        </p:txBody>
      </p:sp>
      <p:sp>
        <p:nvSpPr>
          <p:cNvPr id="1203" name="矩形: 圆角 1202">
            <a:extLst>
              <a:ext uri="{FF2B5EF4-FFF2-40B4-BE49-F238E27FC236}">
                <a16:creationId xmlns:a16="http://schemas.microsoft.com/office/drawing/2014/main" id="{CD44FD70-78CB-BC8A-BD0D-94C83185957D}"/>
              </a:ext>
            </a:extLst>
          </p:cNvPr>
          <p:cNvSpPr/>
          <p:nvPr/>
        </p:nvSpPr>
        <p:spPr>
          <a:xfrm>
            <a:off x="1631531" y="2328191"/>
            <a:ext cx="1279257" cy="58477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4" name="文本框 1203">
            <a:extLst>
              <a:ext uri="{FF2B5EF4-FFF2-40B4-BE49-F238E27FC236}">
                <a16:creationId xmlns:a16="http://schemas.microsoft.com/office/drawing/2014/main" id="{B402A2F1-2959-2941-A396-0D1ED7E51B33}"/>
              </a:ext>
            </a:extLst>
          </p:cNvPr>
          <p:cNvSpPr txBox="1"/>
          <p:nvPr/>
        </p:nvSpPr>
        <p:spPr>
          <a:xfrm>
            <a:off x="1768458" y="2328191"/>
            <a:ext cx="1005403" cy="584775"/>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鼓励改善</a:t>
            </a:r>
          </a:p>
          <a:p>
            <a:r>
              <a:rPr lang="zh-CN" altLang="en-US" sz="1600">
                <a:solidFill>
                  <a:schemeClr val="accent3"/>
                </a:solidFill>
                <a:latin typeface="江西拙楷" panose="02010600040101010101" pitchFamily="2" charset="-122"/>
                <a:ea typeface="江西拙楷" panose="02010600040101010101" pitchFamily="2" charset="-122"/>
              </a:rPr>
              <a:t>他人设想</a:t>
            </a:r>
          </a:p>
        </p:txBody>
      </p:sp>
      <p:sp>
        <p:nvSpPr>
          <p:cNvPr id="1209" name="矩形: 圆角 1208">
            <a:extLst>
              <a:ext uri="{FF2B5EF4-FFF2-40B4-BE49-F238E27FC236}">
                <a16:creationId xmlns:a16="http://schemas.microsoft.com/office/drawing/2014/main" id="{69B9A43D-B846-B514-310C-F4506E9D395E}"/>
              </a:ext>
            </a:extLst>
          </p:cNvPr>
          <p:cNvSpPr/>
          <p:nvPr/>
        </p:nvSpPr>
        <p:spPr>
          <a:xfrm>
            <a:off x="5304676" y="2328191"/>
            <a:ext cx="1279257" cy="58477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0" name="文本框 1209">
            <a:extLst>
              <a:ext uri="{FF2B5EF4-FFF2-40B4-BE49-F238E27FC236}">
                <a16:creationId xmlns:a16="http://schemas.microsoft.com/office/drawing/2014/main" id="{7A4246EB-A71F-04E5-1450-4B988ED77D58}"/>
              </a:ext>
            </a:extLst>
          </p:cNvPr>
          <p:cNvSpPr txBox="1"/>
          <p:nvPr/>
        </p:nvSpPr>
        <p:spPr>
          <a:xfrm>
            <a:off x="5441603" y="2328191"/>
            <a:ext cx="1005403" cy="584775"/>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独立思考</a:t>
            </a:r>
          </a:p>
          <a:p>
            <a:r>
              <a:rPr lang="zh-CN" altLang="en-US" sz="1600">
                <a:solidFill>
                  <a:schemeClr val="accent3"/>
                </a:solidFill>
                <a:latin typeface="江西拙楷" panose="02010600040101010101" pitchFamily="2" charset="-122"/>
                <a:ea typeface="江西拙楷" panose="02010600040101010101" pitchFamily="2" charset="-122"/>
              </a:rPr>
              <a:t>互不干扰</a:t>
            </a:r>
          </a:p>
        </p:txBody>
      </p:sp>
      <p:sp>
        <p:nvSpPr>
          <p:cNvPr id="1200" name="矩形: 圆角 1199">
            <a:extLst>
              <a:ext uri="{FF2B5EF4-FFF2-40B4-BE49-F238E27FC236}">
                <a16:creationId xmlns:a16="http://schemas.microsoft.com/office/drawing/2014/main" id="{A3A7DF43-A3F0-DCB4-8E8B-F32E0D3251E6}"/>
              </a:ext>
            </a:extLst>
          </p:cNvPr>
          <p:cNvSpPr/>
          <p:nvPr/>
        </p:nvSpPr>
        <p:spPr>
          <a:xfrm>
            <a:off x="1209341" y="3471982"/>
            <a:ext cx="1279257" cy="58477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1" name="文本框 1200">
            <a:extLst>
              <a:ext uri="{FF2B5EF4-FFF2-40B4-BE49-F238E27FC236}">
                <a16:creationId xmlns:a16="http://schemas.microsoft.com/office/drawing/2014/main" id="{291FA9E4-D537-5A60-531E-EF50CF255653}"/>
              </a:ext>
            </a:extLst>
          </p:cNvPr>
          <p:cNvSpPr txBox="1"/>
          <p:nvPr/>
        </p:nvSpPr>
        <p:spPr>
          <a:xfrm>
            <a:off x="1346268" y="3471982"/>
            <a:ext cx="1005403" cy="584775"/>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目标集中</a:t>
            </a:r>
          </a:p>
          <a:p>
            <a:r>
              <a:rPr lang="zh-CN" altLang="en-US" sz="1600">
                <a:solidFill>
                  <a:schemeClr val="accent3"/>
                </a:solidFill>
                <a:latin typeface="江西拙楷" panose="02010600040101010101" pitchFamily="2" charset="-122"/>
                <a:ea typeface="江西拙楷" panose="02010600040101010101" pitchFamily="2" charset="-122"/>
              </a:rPr>
              <a:t>谋取数量</a:t>
            </a:r>
          </a:p>
        </p:txBody>
      </p:sp>
      <p:sp>
        <p:nvSpPr>
          <p:cNvPr id="1212" name="矩形: 圆角 1211">
            <a:extLst>
              <a:ext uri="{FF2B5EF4-FFF2-40B4-BE49-F238E27FC236}">
                <a16:creationId xmlns:a16="http://schemas.microsoft.com/office/drawing/2014/main" id="{1BC04B7E-8DCB-E323-F1DC-8AEBF0DB0B27}"/>
              </a:ext>
            </a:extLst>
          </p:cNvPr>
          <p:cNvSpPr/>
          <p:nvPr/>
        </p:nvSpPr>
        <p:spPr>
          <a:xfrm>
            <a:off x="5726866" y="3471982"/>
            <a:ext cx="1279257" cy="58477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3" name="文本框 1212">
            <a:extLst>
              <a:ext uri="{FF2B5EF4-FFF2-40B4-BE49-F238E27FC236}">
                <a16:creationId xmlns:a16="http://schemas.microsoft.com/office/drawing/2014/main" id="{5A61A62A-3FB1-1D77-6DF9-2953BC5767B1}"/>
              </a:ext>
            </a:extLst>
          </p:cNvPr>
          <p:cNvSpPr txBox="1"/>
          <p:nvPr/>
        </p:nvSpPr>
        <p:spPr>
          <a:xfrm>
            <a:off x="5863793" y="3471982"/>
            <a:ext cx="1005403" cy="584775"/>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畅所欲言</a:t>
            </a:r>
          </a:p>
          <a:p>
            <a:r>
              <a:rPr lang="zh-CN" altLang="en-US" sz="1600">
                <a:solidFill>
                  <a:schemeClr val="accent3"/>
                </a:solidFill>
                <a:latin typeface="江西拙楷" panose="02010600040101010101" pitchFamily="2" charset="-122"/>
                <a:ea typeface="江西拙楷" panose="02010600040101010101" pitchFamily="2" charset="-122"/>
              </a:rPr>
              <a:t>任意想象</a:t>
            </a:r>
          </a:p>
        </p:txBody>
      </p:sp>
      <p:sp>
        <p:nvSpPr>
          <p:cNvPr id="1165" name="矩形: 圆角 1164">
            <a:extLst>
              <a:ext uri="{FF2B5EF4-FFF2-40B4-BE49-F238E27FC236}">
                <a16:creationId xmlns:a16="http://schemas.microsoft.com/office/drawing/2014/main" id="{948578FA-7191-C2E2-CA63-CC0D2CFC41CB}"/>
              </a:ext>
            </a:extLst>
          </p:cNvPr>
          <p:cNvSpPr/>
          <p:nvPr/>
        </p:nvSpPr>
        <p:spPr>
          <a:xfrm>
            <a:off x="818573" y="4615772"/>
            <a:ext cx="1279257" cy="58477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3D13C1D8-E3C3-059E-3E28-0EEA069324B5}"/>
              </a:ext>
            </a:extLst>
          </p:cNvPr>
          <p:cNvSpPr txBox="1"/>
          <p:nvPr/>
        </p:nvSpPr>
        <p:spPr>
          <a:xfrm>
            <a:off x="955500" y="4615772"/>
            <a:ext cx="1005403" cy="584775"/>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不做评判</a:t>
            </a:r>
            <a:endParaRPr lang="en-US" altLang="zh-CN" sz="1600">
              <a:solidFill>
                <a:schemeClr val="accent3"/>
              </a:solidFill>
              <a:latin typeface="江西拙楷" panose="02010600040101010101" pitchFamily="2" charset="-122"/>
              <a:ea typeface="江西拙楷" panose="02010600040101010101" pitchFamily="2" charset="-122"/>
            </a:endParaRPr>
          </a:p>
          <a:p>
            <a:r>
              <a:rPr lang="zh-CN" altLang="en-US" sz="1600">
                <a:solidFill>
                  <a:schemeClr val="accent3"/>
                </a:solidFill>
                <a:latin typeface="江西拙楷" panose="02010600040101010101" pitchFamily="2" charset="-122"/>
                <a:ea typeface="江西拙楷" panose="02010600040101010101" pitchFamily="2" charset="-122"/>
              </a:rPr>
              <a:t>不要自谦</a:t>
            </a:r>
          </a:p>
        </p:txBody>
      </p:sp>
      <p:sp>
        <p:nvSpPr>
          <p:cNvPr id="1215" name="矩形: 圆角 1214">
            <a:extLst>
              <a:ext uri="{FF2B5EF4-FFF2-40B4-BE49-F238E27FC236}">
                <a16:creationId xmlns:a16="http://schemas.microsoft.com/office/drawing/2014/main" id="{7F0016B3-CF0A-E121-F998-66A04DD4461C}"/>
              </a:ext>
            </a:extLst>
          </p:cNvPr>
          <p:cNvSpPr/>
          <p:nvPr/>
        </p:nvSpPr>
        <p:spPr>
          <a:xfrm>
            <a:off x="6117635" y="4615772"/>
            <a:ext cx="1279257" cy="58477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6" name="文本框 1215">
            <a:extLst>
              <a:ext uri="{FF2B5EF4-FFF2-40B4-BE49-F238E27FC236}">
                <a16:creationId xmlns:a16="http://schemas.microsoft.com/office/drawing/2014/main" id="{D4FF04CB-75F7-176C-EB48-40A3B192B323}"/>
              </a:ext>
            </a:extLst>
          </p:cNvPr>
          <p:cNvSpPr txBox="1"/>
          <p:nvPr/>
        </p:nvSpPr>
        <p:spPr>
          <a:xfrm>
            <a:off x="6254562" y="4615772"/>
            <a:ext cx="1005403" cy="584775"/>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注重整体</a:t>
            </a:r>
          </a:p>
          <a:p>
            <a:r>
              <a:rPr lang="zh-CN" altLang="en-US" sz="1600">
                <a:solidFill>
                  <a:schemeClr val="accent3"/>
                </a:solidFill>
                <a:latin typeface="江西拙楷" panose="02010600040101010101" pitchFamily="2" charset="-122"/>
                <a:ea typeface="江西拙楷" panose="02010600040101010101" pitchFamily="2" charset="-122"/>
              </a:rPr>
              <a:t>利益为主</a:t>
            </a:r>
          </a:p>
        </p:txBody>
      </p:sp>
      <p:sp>
        <p:nvSpPr>
          <p:cNvPr id="1221" name="椭圆 1220">
            <a:extLst>
              <a:ext uri="{FF2B5EF4-FFF2-40B4-BE49-F238E27FC236}">
                <a16:creationId xmlns:a16="http://schemas.microsoft.com/office/drawing/2014/main" id="{2AF8C0D3-D67E-2C4E-D3A8-DBC0A130BF9F}"/>
              </a:ext>
            </a:extLst>
          </p:cNvPr>
          <p:cNvSpPr/>
          <p:nvPr/>
        </p:nvSpPr>
        <p:spPr>
          <a:xfrm>
            <a:off x="758731" y="4525944"/>
            <a:ext cx="210326" cy="21032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050">
                <a:latin typeface="字制区喜脉体" panose="02000603000000000000" pitchFamily="2" charset="-122"/>
                <a:ea typeface="字制区喜脉体" panose="02000603000000000000" pitchFamily="2" charset="-122"/>
              </a:rPr>
              <a:t>1</a:t>
            </a:r>
            <a:endParaRPr lang="zh-CN" altLang="en-US" sz="1050">
              <a:latin typeface="字制区喜脉体" panose="02000603000000000000" pitchFamily="2" charset="-122"/>
              <a:ea typeface="字制区喜脉体" panose="02000603000000000000" pitchFamily="2" charset="-122"/>
            </a:endParaRPr>
          </a:p>
        </p:txBody>
      </p:sp>
      <p:sp>
        <p:nvSpPr>
          <p:cNvPr id="1222" name="椭圆 1221">
            <a:extLst>
              <a:ext uri="{FF2B5EF4-FFF2-40B4-BE49-F238E27FC236}">
                <a16:creationId xmlns:a16="http://schemas.microsoft.com/office/drawing/2014/main" id="{679FF688-12CF-4F1B-B99E-F5264ECBDE58}"/>
              </a:ext>
            </a:extLst>
          </p:cNvPr>
          <p:cNvSpPr/>
          <p:nvPr/>
        </p:nvSpPr>
        <p:spPr>
          <a:xfrm>
            <a:off x="1183002" y="3391899"/>
            <a:ext cx="210326" cy="21032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050">
                <a:latin typeface="字制区喜脉体" panose="02000603000000000000" pitchFamily="2" charset="-122"/>
                <a:ea typeface="字制区喜脉体" panose="02000603000000000000" pitchFamily="2" charset="-122"/>
              </a:rPr>
              <a:t>2</a:t>
            </a:r>
            <a:endParaRPr lang="zh-CN" altLang="en-US" sz="1050">
              <a:latin typeface="字制区喜脉体" panose="02000603000000000000" pitchFamily="2" charset="-122"/>
              <a:ea typeface="字制区喜脉体" panose="02000603000000000000" pitchFamily="2" charset="-122"/>
            </a:endParaRPr>
          </a:p>
        </p:txBody>
      </p:sp>
      <p:sp>
        <p:nvSpPr>
          <p:cNvPr id="1223" name="椭圆 1222">
            <a:extLst>
              <a:ext uri="{FF2B5EF4-FFF2-40B4-BE49-F238E27FC236}">
                <a16:creationId xmlns:a16="http://schemas.microsoft.com/office/drawing/2014/main" id="{D02DB406-A9FB-5F58-27A4-A0D9D4FAAF73}"/>
              </a:ext>
            </a:extLst>
          </p:cNvPr>
          <p:cNvSpPr/>
          <p:nvPr/>
        </p:nvSpPr>
        <p:spPr>
          <a:xfrm>
            <a:off x="1587828" y="2223027"/>
            <a:ext cx="210326" cy="21032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050">
                <a:latin typeface="字制区喜脉体" panose="02000603000000000000" pitchFamily="2" charset="-122"/>
                <a:ea typeface="字制区喜脉体" panose="02000603000000000000" pitchFamily="2" charset="-122"/>
              </a:rPr>
              <a:t>3</a:t>
            </a:r>
            <a:endParaRPr lang="zh-CN" altLang="en-US" sz="1050">
              <a:latin typeface="字制区喜脉体" panose="02000603000000000000" pitchFamily="2" charset="-122"/>
              <a:ea typeface="字制区喜脉体" panose="02000603000000000000" pitchFamily="2" charset="-122"/>
            </a:endParaRPr>
          </a:p>
        </p:txBody>
      </p:sp>
      <p:sp>
        <p:nvSpPr>
          <p:cNvPr id="1224" name="椭圆 1223">
            <a:extLst>
              <a:ext uri="{FF2B5EF4-FFF2-40B4-BE49-F238E27FC236}">
                <a16:creationId xmlns:a16="http://schemas.microsoft.com/office/drawing/2014/main" id="{22B151E1-C674-4644-295F-93FE5A17D8BA}"/>
              </a:ext>
            </a:extLst>
          </p:cNvPr>
          <p:cNvSpPr/>
          <p:nvPr/>
        </p:nvSpPr>
        <p:spPr>
          <a:xfrm>
            <a:off x="4002569" y="1364737"/>
            <a:ext cx="210326" cy="21032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050">
                <a:latin typeface="字制区喜脉体" panose="02000603000000000000" pitchFamily="2" charset="-122"/>
                <a:ea typeface="字制区喜脉体" panose="02000603000000000000" pitchFamily="2" charset="-122"/>
              </a:rPr>
              <a:t>4</a:t>
            </a:r>
            <a:endParaRPr lang="zh-CN" altLang="en-US" sz="1050">
              <a:latin typeface="字制区喜脉体" panose="02000603000000000000" pitchFamily="2" charset="-122"/>
              <a:ea typeface="字制区喜脉体" panose="02000603000000000000" pitchFamily="2" charset="-122"/>
            </a:endParaRPr>
          </a:p>
        </p:txBody>
      </p:sp>
      <p:sp>
        <p:nvSpPr>
          <p:cNvPr id="1225" name="椭圆 1224">
            <a:extLst>
              <a:ext uri="{FF2B5EF4-FFF2-40B4-BE49-F238E27FC236}">
                <a16:creationId xmlns:a16="http://schemas.microsoft.com/office/drawing/2014/main" id="{33A27B4C-D9BF-45C3-3AD8-0EB015CE3B48}"/>
              </a:ext>
            </a:extLst>
          </p:cNvPr>
          <p:cNvSpPr/>
          <p:nvPr/>
        </p:nvSpPr>
        <p:spPr>
          <a:xfrm>
            <a:off x="6442071" y="2223027"/>
            <a:ext cx="210326" cy="21032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050">
                <a:latin typeface="字制区喜脉体" panose="02000603000000000000" pitchFamily="2" charset="-122"/>
                <a:ea typeface="字制区喜脉体" panose="02000603000000000000" pitchFamily="2" charset="-122"/>
              </a:rPr>
              <a:t>5</a:t>
            </a:r>
            <a:endParaRPr lang="zh-CN" altLang="en-US" sz="1050">
              <a:latin typeface="字制区喜脉体" panose="02000603000000000000" pitchFamily="2" charset="-122"/>
              <a:ea typeface="字制区喜脉体" panose="02000603000000000000" pitchFamily="2" charset="-122"/>
            </a:endParaRPr>
          </a:p>
        </p:txBody>
      </p:sp>
      <p:sp>
        <p:nvSpPr>
          <p:cNvPr id="1226" name="椭圆 1225">
            <a:extLst>
              <a:ext uri="{FF2B5EF4-FFF2-40B4-BE49-F238E27FC236}">
                <a16:creationId xmlns:a16="http://schemas.microsoft.com/office/drawing/2014/main" id="{8FDA89CA-03DD-C4EF-FA7F-D39112E20B2F}"/>
              </a:ext>
            </a:extLst>
          </p:cNvPr>
          <p:cNvSpPr/>
          <p:nvPr/>
        </p:nvSpPr>
        <p:spPr>
          <a:xfrm>
            <a:off x="6869196" y="3391899"/>
            <a:ext cx="210326" cy="21032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050">
                <a:latin typeface="字制区喜脉体" panose="02000603000000000000" pitchFamily="2" charset="-122"/>
                <a:ea typeface="字制区喜脉体" panose="02000603000000000000" pitchFamily="2" charset="-122"/>
              </a:rPr>
              <a:t>6</a:t>
            </a:r>
            <a:endParaRPr lang="zh-CN" altLang="en-US" sz="1050">
              <a:latin typeface="字制区喜脉体" panose="02000603000000000000" pitchFamily="2" charset="-122"/>
              <a:ea typeface="字制区喜脉体" panose="02000603000000000000" pitchFamily="2" charset="-122"/>
            </a:endParaRPr>
          </a:p>
        </p:txBody>
      </p:sp>
      <p:sp>
        <p:nvSpPr>
          <p:cNvPr id="1227" name="椭圆 1226">
            <a:extLst>
              <a:ext uri="{FF2B5EF4-FFF2-40B4-BE49-F238E27FC236}">
                <a16:creationId xmlns:a16="http://schemas.microsoft.com/office/drawing/2014/main" id="{4CABA563-30AA-7DD1-6F9A-76C64720C3DE}"/>
              </a:ext>
            </a:extLst>
          </p:cNvPr>
          <p:cNvSpPr/>
          <p:nvPr/>
        </p:nvSpPr>
        <p:spPr>
          <a:xfrm>
            <a:off x="7291729" y="4525944"/>
            <a:ext cx="210326" cy="21032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050">
                <a:latin typeface="字制区喜脉体" panose="02000603000000000000" pitchFamily="2" charset="-122"/>
                <a:ea typeface="字制区喜脉体" panose="02000603000000000000" pitchFamily="2" charset="-122"/>
              </a:rPr>
              <a:t>7</a:t>
            </a:r>
            <a:endParaRPr lang="zh-CN" altLang="en-US" sz="1050">
              <a:latin typeface="字制区喜脉体" panose="02000603000000000000" pitchFamily="2" charset="-122"/>
              <a:ea typeface="字制区喜脉体" panose="02000603000000000000" pitchFamily="2" charset="-122"/>
            </a:endParaRPr>
          </a:p>
        </p:txBody>
      </p:sp>
      <p:sp>
        <p:nvSpPr>
          <p:cNvPr id="1229" name="文本框 1228">
            <a:extLst>
              <a:ext uri="{FF2B5EF4-FFF2-40B4-BE49-F238E27FC236}">
                <a16:creationId xmlns:a16="http://schemas.microsoft.com/office/drawing/2014/main" id="{A1D26BC0-76A5-E39D-72E6-67537F69709A}"/>
              </a:ext>
            </a:extLst>
          </p:cNvPr>
          <p:cNvSpPr txBox="1"/>
          <p:nvPr/>
        </p:nvSpPr>
        <p:spPr>
          <a:xfrm>
            <a:off x="818572" y="5616450"/>
            <a:ext cx="6578319" cy="369332"/>
          </a:xfrm>
          <a:prstGeom prst="rect">
            <a:avLst/>
          </a:prstGeom>
          <a:noFill/>
        </p:spPr>
        <p:txBody>
          <a:bodyPr wrap="square">
            <a:spAutoFit/>
          </a:bodyPr>
          <a:lstStyle/>
          <a:p>
            <a:pPr algn="dist"/>
            <a:r>
              <a:rPr lang="zh-CN" altLang="en-US">
                <a:solidFill>
                  <a:schemeClr val="accent2"/>
                </a:solidFill>
                <a:latin typeface="江西拙楷" panose="02010600040101010101" pitchFamily="2" charset="-122"/>
                <a:ea typeface="江西拙楷" panose="02010600040101010101" pitchFamily="2" charset="-122"/>
              </a:rPr>
              <a:t>群体思维削弱了群体的批判精神和创造力，损害了决策的质量。</a:t>
            </a:r>
          </a:p>
        </p:txBody>
      </p:sp>
    </p:spTree>
    <p:extLst>
      <p:ext uri="{BB962C8B-B14F-4D97-AF65-F5344CB8AC3E}">
        <p14:creationId xmlns:p14="http://schemas.microsoft.com/office/powerpoint/2010/main" val="1887518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279791"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13</a:t>
            </a:r>
            <a:r>
              <a:rPr lang="zh-CN" altLang="en-US" sz="3200">
                <a:solidFill>
                  <a:schemeClr val="accent2"/>
                </a:solidFill>
                <a:latin typeface="江西拙楷" panose="02010600040101010101" pitchFamily="2" charset="-122"/>
                <a:ea typeface="江西拙楷" panose="02010600040101010101" pitchFamily="2" charset="-122"/>
              </a:rPr>
              <a:t>、逆向思维</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创造力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2" name="矩形 1">
            <a:extLst>
              <a:ext uri="{FF2B5EF4-FFF2-40B4-BE49-F238E27FC236}">
                <a16:creationId xmlns:a16="http://schemas.microsoft.com/office/drawing/2014/main" id="{DD22D7A4-C0F8-4C53-DFF3-5607D277C853}"/>
              </a:ext>
            </a:extLst>
          </p:cNvPr>
          <p:cNvSpPr/>
          <p:nvPr/>
        </p:nvSpPr>
        <p:spPr>
          <a:xfrm>
            <a:off x="482600" y="1102245"/>
            <a:ext cx="6415911"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a16="http://schemas.microsoft.com/office/drawing/2014/main" id="{2052E67C-9988-9D49-29A3-AD5443C9F1EB}"/>
              </a:ext>
            </a:extLst>
          </p:cNvPr>
          <p:cNvSpPr/>
          <p:nvPr/>
        </p:nvSpPr>
        <p:spPr>
          <a:xfrm>
            <a:off x="7095281" y="1102245"/>
            <a:ext cx="4614119"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C8BF5071-9ACD-1BA3-0272-E4B68B8E4A18}"/>
              </a:ext>
            </a:extLst>
          </p:cNvPr>
          <p:cNvSpPr txBox="1"/>
          <p:nvPr/>
        </p:nvSpPr>
        <p:spPr>
          <a:xfrm>
            <a:off x="7372681"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7" name="文本框 6">
            <a:extLst>
              <a:ext uri="{FF2B5EF4-FFF2-40B4-BE49-F238E27FC236}">
                <a16:creationId xmlns:a16="http://schemas.microsoft.com/office/drawing/2014/main" id="{249584A6-A71F-BECB-0149-A55159014714}"/>
              </a:ext>
            </a:extLst>
          </p:cNvPr>
          <p:cNvSpPr txBox="1"/>
          <p:nvPr/>
        </p:nvSpPr>
        <p:spPr>
          <a:xfrm>
            <a:off x="7372681" y="2030853"/>
            <a:ext cx="4140851" cy="379296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逆向思维，也称求异思维，它是对司空见惯的似乎已成定论的事物或观点反过来思考的一种思维方式。敢于“反其道而思之”，让思维向对立面的方向发展，从问题的相反面深入地进行探索，树立新思想，创立新形象。</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当大家都朝着一个固定的思维方向思考问题时，而你却独自朝相反的方向思索，这样的思维方式就叫逆向思维。</a:t>
            </a:r>
          </a:p>
        </p:txBody>
      </p:sp>
      <p:grpSp>
        <p:nvGrpSpPr>
          <p:cNvPr id="1153" name="组合 1152">
            <a:extLst>
              <a:ext uri="{FF2B5EF4-FFF2-40B4-BE49-F238E27FC236}">
                <a16:creationId xmlns:a16="http://schemas.microsoft.com/office/drawing/2014/main" id="{7248C3D6-9784-C440-54AF-6B5EA5F1CAAC}"/>
              </a:ext>
            </a:extLst>
          </p:cNvPr>
          <p:cNvGrpSpPr/>
          <p:nvPr/>
        </p:nvGrpSpPr>
        <p:grpSpPr>
          <a:xfrm>
            <a:off x="643520" y="1649191"/>
            <a:ext cx="6094070" cy="4056248"/>
            <a:chOff x="678468" y="1882419"/>
            <a:chExt cx="6094070" cy="4056248"/>
          </a:xfrm>
        </p:grpSpPr>
        <p:grpSp>
          <p:nvGrpSpPr>
            <p:cNvPr id="1152" name="组合 1151">
              <a:extLst>
                <a:ext uri="{FF2B5EF4-FFF2-40B4-BE49-F238E27FC236}">
                  <a16:creationId xmlns:a16="http://schemas.microsoft.com/office/drawing/2014/main" id="{08E23214-8179-5CEF-7F0B-03CADF0647A8}"/>
                </a:ext>
              </a:extLst>
            </p:cNvPr>
            <p:cNvGrpSpPr/>
            <p:nvPr/>
          </p:nvGrpSpPr>
          <p:grpSpPr>
            <a:xfrm>
              <a:off x="1322528" y="1882419"/>
              <a:ext cx="4805950" cy="2589891"/>
              <a:chOff x="1287580" y="1882419"/>
              <a:chExt cx="4805950" cy="2589891"/>
            </a:xfrm>
          </p:grpSpPr>
          <p:sp>
            <p:nvSpPr>
              <p:cNvPr id="18" name="任意多边形: 形状 17">
                <a:extLst>
                  <a:ext uri="{FF2B5EF4-FFF2-40B4-BE49-F238E27FC236}">
                    <a16:creationId xmlns:a16="http://schemas.microsoft.com/office/drawing/2014/main" id="{07232EB3-892F-22BA-19A6-4AA6114A20C1}"/>
                  </a:ext>
                </a:extLst>
              </p:cNvPr>
              <p:cNvSpPr/>
              <p:nvPr/>
            </p:nvSpPr>
            <p:spPr>
              <a:xfrm flipH="1">
                <a:off x="1842303" y="1914083"/>
                <a:ext cx="1450007" cy="2558227"/>
              </a:xfrm>
              <a:custGeom>
                <a:avLst/>
                <a:gdLst>
                  <a:gd name="connsiteX0" fmla="*/ 1904684 w 1904683"/>
                  <a:gd name="connsiteY0" fmla="*/ 1042243 h 1819125"/>
                  <a:gd name="connsiteX1" fmla="*/ 1737996 w 1904683"/>
                  <a:gd name="connsiteY1" fmla="*/ 667196 h 1819125"/>
                  <a:gd name="connsiteX2" fmla="*/ 1737996 w 1904683"/>
                  <a:gd name="connsiteY2" fmla="*/ 530274 h 1819125"/>
                  <a:gd name="connsiteX3" fmla="*/ 1496895 w 1904683"/>
                  <a:gd name="connsiteY3" fmla="*/ 143321 h 1819125"/>
                  <a:gd name="connsiteX4" fmla="*/ 955160 w 1904683"/>
                  <a:gd name="connsiteY4" fmla="*/ 12353 h 1819125"/>
                  <a:gd name="connsiteX5" fmla="*/ 898606 w 1904683"/>
                  <a:gd name="connsiteY5" fmla="*/ 27235 h 1819125"/>
                  <a:gd name="connsiteX6" fmla="*/ 883723 w 1904683"/>
                  <a:gd name="connsiteY6" fmla="*/ 30212 h 1819125"/>
                  <a:gd name="connsiteX7" fmla="*/ 556301 w 1904683"/>
                  <a:gd name="connsiteY7" fmla="*/ 12353 h 1819125"/>
                  <a:gd name="connsiteX8" fmla="*/ 333059 w 1904683"/>
                  <a:gd name="connsiteY8" fmla="*/ 95696 h 1819125"/>
                  <a:gd name="connsiteX9" fmla="*/ 157442 w 1904683"/>
                  <a:gd name="connsiteY9" fmla="*/ 241548 h 1819125"/>
                  <a:gd name="connsiteX10" fmla="*/ 47309 w 1904683"/>
                  <a:gd name="connsiteY10" fmla="*/ 420142 h 1819125"/>
                  <a:gd name="connsiteX11" fmla="*/ 53262 w 1904683"/>
                  <a:gd name="connsiteY11" fmla="*/ 958900 h 1819125"/>
                  <a:gd name="connsiteX12" fmla="*/ 157442 w 1904683"/>
                  <a:gd name="connsiteY12" fmla="*/ 1158329 h 1819125"/>
                  <a:gd name="connsiteX13" fmla="*/ 315199 w 1904683"/>
                  <a:gd name="connsiteY13" fmla="*/ 1586954 h 1819125"/>
                  <a:gd name="connsiteX14" fmla="*/ 315199 w 1904683"/>
                  <a:gd name="connsiteY14" fmla="*/ 1819126 h 1819125"/>
                  <a:gd name="connsiteX15" fmla="*/ 359848 w 1904683"/>
                  <a:gd name="connsiteY15" fmla="*/ 1819126 h 1819125"/>
                  <a:gd name="connsiteX16" fmla="*/ 359848 w 1904683"/>
                  <a:gd name="connsiteY16" fmla="*/ 1586954 h 1819125"/>
                  <a:gd name="connsiteX17" fmla="*/ 196137 w 1904683"/>
                  <a:gd name="connsiteY17" fmla="*/ 1134517 h 1819125"/>
                  <a:gd name="connsiteX18" fmla="*/ 94934 w 1904683"/>
                  <a:gd name="connsiteY18" fmla="*/ 944017 h 1819125"/>
                  <a:gd name="connsiteX19" fmla="*/ 88981 w 1904683"/>
                  <a:gd name="connsiteY19" fmla="*/ 435024 h 1819125"/>
                  <a:gd name="connsiteX20" fmla="*/ 190184 w 1904683"/>
                  <a:gd name="connsiteY20" fmla="*/ 268337 h 1819125"/>
                  <a:gd name="connsiteX21" fmla="*/ 356871 w 1904683"/>
                  <a:gd name="connsiteY21" fmla="*/ 131415 h 1819125"/>
                  <a:gd name="connsiteX22" fmla="*/ 568207 w 1904683"/>
                  <a:gd name="connsiteY22" fmla="*/ 54024 h 1819125"/>
                  <a:gd name="connsiteX23" fmla="*/ 1074223 w 1904683"/>
                  <a:gd name="connsiteY23" fmla="*/ 176064 h 1819125"/>
                  <a:gd name="connsiteX24" fmla="*/ 1300442 w 1904683"/>
                  <a:gd name="connsiteY24" fmla="*/ 533251 h 1819125"/>
                  <a:gd name="connsiteX25" fmla="*/ 1300442 w 1904683"/>
                  <a:gd name="connsiteY25" fmla="*/ 676126 h 1819125"/>
                  <a:gd name="connsiteX26" fmla="*/ 1443317 w 1904683"/>
                  <a:gd name="connsiteY26" fmla="*/ 1000571 h 1819125"/>
                  <a:gd name="connsiteX27" fmla="*/ 1321278 w 1904683"/>
                  <a:gd name="connsiteY27" fmla="*/ 1003548 h 1819125"/>
                  <a:gd name="connsiteX28" fmla="*/ 1333184 w 1904683"/>
                  <a:gd name="connsiteY28" fmla="*/ 1259532 h 1819125"/>
                  <a:gd name="connsiteX29" fmla="*/ 1312348 w 1904683"/>
                  <a:gd name="connsiteY29" fmla="*/ 1310134 h 1819125"/>
                  <a:gd name="connsiteX30" fmla="*/ 1258770 w 1904683"/>
                  <a:gd name="connsiteY30" fmla="*/ 1327993 h 1819125"/>
                  <a:gd name="connsiteX31" fmla="*/ 1038504 w 1904683"/>
                  <a:gd name="connsiteY31" fmla="*/ 1327993 h 1819125"/>
                  <a:gd name="connsiteX32" fmla="*/ 1038504 w 1904683"/>
                  <a:gd name="connsiteY32" fmla="*/ 1762571 h 1819125"/>
                  <a:gd name="connsiteX33" fmla="*/ 919442 w 1904683"/>
                  <a:gd name="connsiteY33" fmla="*/ 1762571 h 1819125"/>
                  <a:gd name="connsiteX34" fmla="*/ 919442 w 1904683"/>
                  <a:gd name="connsiteY34" fmla="*/ 1807220 h 1819125"/>
                  <a:gd name="connsiteX35" fmla="*/ 1080176 w 1904683"/>
                  <a:gd name="connsiteY35" fmla="*/ 1807220 h 1819125"/>
                  <a:gd name="connsiteX36" fmla="*/ 1080176 w 1904683"/>
                  <a:gd name="connsiteY36" fmla="*/ 1369665 h 1819125"/>
                  <a:gd name="connsiteX37" fmla="*/ 1255793 w 1904683"/>
                  <a:gd name="connsiteY37" fmla="*/ 1369665 h 1819125"/>
                  <a:gd name="connsiteX38" fmla="*/ 1339137 w 1904683"/>
                  <a:gd name="connsiteY38" fmla="*/ 1336923 h 1819125"/>
                  <a:gd name="connsiteX39" fmla="*/ 1371879 w 1904683"/>
                  <a:gd name="connsiteY39" fmla="*/ 1253579 h 1819125"/>
                  <a:gd name="connsiteX40" fmla="*/ 1362949 w 1904683"/>
                  <a:gd name="connsiteY40" fmla="*/ 1042243 h 1819125"/>
                  <a:gd name="connsiteX41" fmla="*/ 1505824 w 1904683"/>
                  <a:gd name="connsiteY41" fmla="*/ 1039267 h 1819125"/>
                  <a:gd name="connsiteX42" fmla="*/ 1339137 w 1904683"/>
                  <a:gd name="connsiteY42" fmla="*/ 664220 h 1819125"/>
                  <a:gd name="connsiteX43" fmla="*/ 1339137 w 1904683"/>
                  <a:gd name="connsiteY43" fmla="*/ 527298 h 1819125"/>
                  <a:gd name="connsiteX44" fmla="*/ 1095059 w 1904683"/>
                  <a:gd name="connsiteY44" fmla="*/ 137368 h 1819125"/>
                  <a:gd name="connsiteX45" fmla="*/ 949207 w 1904683"/>
                  <a:gd name="connsiteY45" fmla="*/ 51048 h 1819125"/>
                  <a:gd name="connsiteX46" fmla="*/ 958137 w 1904683"/>
                  <a:gd name="connsiteY46" fmla="*/ 48071 h 1819125"/>
                  <a:gd name="connsiteX47" fmla="*/ 1464153 w 1904683"/>
                  <a:gd name="connsiteY47" fmla="*/ 170110 h 1819125"/>
                  <a:gd name="connsiteX48" fmla="*/ 1690371 w 1904683"/>
                  <a:gd name="connsiteY48" fmla="*/ 527298 h 1819125"/>
                  <a:gd name="connsiteX49" fmla="*/ 1690371 w 1904683"/>
                  <a:gd name="connsiteY49" fmla="*/ 670173 h 1819125"/>
                  <a:gd name="connsiteX50" fmla="*/ 1833246 w 1904683"/>
                  <a:gd name="connsiteY50" fmla="*/ 994618 h 1819125"/>
                  <a:gd name="connsiteX51" fmla="*/ 1711207 w 1904683"/>
                  <a:gd name="connsiteY51" fmla="*/ 997595 h 1819125"/>
                  <a:gd name="connsiteX52" fmla="*/ 1723114 w 1904683"/>
                  <a:gd name="connsiteY52" fmla="*/ 1253579 h 1819125"/>
                  <a:gd name="connsiteX53" fmla="*/ 1702278 w 1904683"/>
                  <a:gd name="connsiteY53" fmla="*/ 1304181 h 1819125"/>
                  <a:gd name="connsiteX54" fmla="*/ 1648699 w 1904683"/>
                  <a:gd name="connsiteY54" fmla="*/ 1322040 h 1819125"/>
                  <a:gd name="connsiteX55" fmla="*/ 1428434 w 1904683"/>
                  <a:gd name="connsiteY55" fmla="*/ 1322040 h 1819125"/>
                  <a:gd name="connsiteX56" fmla="*/ 1428434 w 1904683"/>
                  <a:gd name="connsiteY56" fmla="*/ 1756618 h 1819125"/>
                  <a:gd name="connsiteX57" fmla="*/ 1294488 w 1904683"/>
                  <a:gd name="connsiteY57" fmla="*/ 1756618 h 1819125"/>
                  <a:gd name="connsiteX58" fmla="*/ 1294488 w 1904683"/>
                  <a:gd name="connsiteY58" fmla="*/ 1801267 h 1819125"/>
                  <a:gd name="connsiteX59" fmla="*/ 1473082 w 1904683"/>
                  <a:gd name="connsiteY59" fmla="*/ 1801267 h 1819125"/>
                  <a:gd name="connsiteX60" fmla="*/ 1473082 w 1904683"/>
                  <a:gd name="connsiteY60" fmla="*/ 1363712 h 1819125"/>
                  <a:gd name="connsiteX61" fmla="*/ 1648699 w 1904683"/>
                  <a:gd name="connsiteY61" fmla="*/ 1363712 h 1819125"/>
                  <a:gd name="connsiteX62" fmla="*/ 1732043 w 1904683"/>
                  <a:gd name="connsiteY62" fmla="*/ 1330970 h 1819125"/>
                  <a:gd name="connsiteX63" fmla="*/ 1764785 w 1904683"/>
                  <a:gd name="connsiteY63" fmla="*/ 1247626 h 1819125"/>
                  <a:gd name="connsiteX64" fmla="*/ 1755856 w 1904683"/>
                  <a:gd name="connsiteY64" fmla="*/ 1036290 h 1819125"/>
                  <a:gd name="connsiteX65" fmla="*/ 1904684 w 1904683"/>
                  <a:gd name="connsiteY65" fmla="*/ 1042243 h 1819125"/>
                  <a:gd name="connsiteX66" fmla="*/ 964090 w 1904683"/>
                  <a:gd name="connsiteY66" fmla="*/ 1631603 h 1819125"/>
                  <a:gd name="connsiteX67" fmla="*/ 922418 w 1904683"/>
                  <a:gd name="connsiteY67" fmla="*/ 1631603 h 1819125"/>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428434 w 1904684"/>
                  <a:gd name="connsiteY55" fmla="*/ 1322040 h 1819126"/>
                  <a:gd name="connsiteX56" fmla="*/ 1428434 w 1904684"/>
                  <a:gd name="connsiteY56" fmla="*/ 1756618 h 1819126"/>
                  <a:gd name="connsiteX57" fmla="*/ 1294488 w 1904684"/>
                  <a:gd name="connsiteY57" fmla="*/ 1756618 h 1819126"/>
                  <a:gd name="connsiteX58" fmla="*/ 1294488 w 1904684"/>
                  <a:gd name="connsiteY58" fmla="*/ 1801267 h 1819126"/>
                  <a:gd name="connsiteX59" fmla="*/ 1473082 w 1904684"/>
                  <a:gd name="connsiteY59" fmla="*/ 1801267 h 1819126"/>
                  <a:gd name="connsiteX60" fmla="*/ 1473082 w 1904684"/>
                  <a:gd name="connsiteY60" fmla="*/ 1363712 h 1819126"/>
                  <a:gd name="connsiteX61" fmla="*/ 1648699 w 1904684"/>
                  <a:gd name="connsiteY61" fmla="*/ 1363712 h 1819126"/>
                  <a:gd name="connsiteX62" fmla="*/ 1732043 w 1904684"/>
                  <a:gd name="connsiteY62" fmla="*/ 1330970 h 1819126"/>
                  <a:gd name="connsiteX63" fmla="*/ 1764785 w 1904684"/>
                  <a:gd name="connsiteY63" fmla="*/ 1247626 h 1819126"/>
                  <a:gd name="connsiteX64" fmla="*/ 1755856 w 1904684"/>
                  <a:gd name="connsiteY64" fmla="*/ 1036290 h 1819126"/>
                  <a:gd name="connsiteX65" fmla="*/ 1904684 w 1904684"/>
                  <a:gd name="connsiteY65"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533251 h 1819126"/>
                  <a:gd name="connsiteX24" fmla="*/ 1300442 w 1904684"/>
                  <a:gd name="connsiteY24" fmla="*/ 676126 h 1819126"/>
                  <a:gd name="connsiteX25" fmla="*/ 1443317 w 1904684"/>
                  <a:gd name="connsiteY25" fmla="*/ 1000571 h 1819126"/>
                  <a:gd name="connsiteX26" fmla="*/ 1321278 w 1904684"/>
                  <a:gd name="connsiteY26" fmla="*/ 1003548 h 1819126"/>
                  <a:gd name="connsiteX27" fmla="*/ 1333184 w 1904684"/>
                  <a:gd name="connsiteY27" fmla="*/ 1259532 h 1819126"/>
                  <a:gd name="connsiteX28" fmla="*/ 1312348 w 1904684"/>
                  <a:gd name="connsiteY28" fmla="*/ 1310134 h 1819126"/>
                  <a:gd name="connsiteX29" fmla="*/ 1258770 w 1904684"/>
                  <a:gd name="connsiteY29" fmla="*/ 1327993 h 1819126"/>
                  <a:gd name="connsiteX30" fmla="*/ 1038504 w 1904684"/>
                  <a:gd name="connsiteY30" fmla="*/ 1327993 h 1819126"/>
                  <a:gd name="connsiteX31" fmla="*/ 1038504 w 1904684"/>
                  <a:gd name="connsiteY31" fmla="*/ 1762571 h 1819126"/>
                  <a:gd name="connsiteX32" fmla="*/ 919442 w 1904684"/>
                  <a:gd name="connsiteY32" fmla="*/ 1762571 h 1819126"/>
                  <a:gd name="connsiteX33" fmla="*/ 919442 w 1904684"/>
                  <a:gd name="connsiteY33" fmla="*/ 1807220 h 1819126"/>
                  <a:gd name="connsiteX34" fmla="*/ 1080176 w 1904684"/>
                  <a:gd name="connsiteY34" fmla="*/ 1807220 h 1819126"/>
                  <a:gd name="connsiteX35" fmla="*/ 1080176 w 1904684"/>
                  <a:gd name="connsiteY35" fmla="*/ 1369665 h 1819126"/>
                  <a:gd name="connsiteX36" fmla="*/ 1255793 w 1904684"/>
                  <a:gd name="connsiteY36" fmla="*/ 1369665 h 1819126"/>
                  <a:gd name="connsiteX37" fmla="*/ 1339137 w 1904684"/>
                  <a:gd name="connsiteY37" fmla="*/ 1336923 h 1819126"/>
                  <a:gd name="connsiteX38" fmla="*/ 1371879 w 1904684"/>
                  <a:gd name="connsiteY38" fmla="*/ 1253579 h 1819126"/>
                  <a:gd name="connsiteX39" fmla="*/ 1362949 w 1904684"/>
                  <a:gd name="connsiteY39" fmla="*/ 1042243 h 1819126"/>
                  <a:gd name="connsiteX40" fmla="*/ 1505824 w 1904684"/>
                  <a:gd name="connsiteY40" fmla="*/ 1039267 h 1819126"/>
                  <a:gd name="connsiteX41" fmla="*/ 1339137 w 1904684"/>
                  <a:gd name="connsiteY41" fmla="*/ 664220 h 1819126"/>
                  <a:gd name="connsiteX42" fmla="*/ 1339137 w 1904684"/>
                  <a:gd name="connsiteY42" fmla="*/ 527298 h 1819126"/>
                  <a:gd name="connsiteX43" fmla="*/ 1095059 w 1904684"/>
                  <a:gd name="connsiteY43" fmla="*/ 137368 h 1819126"/>
                  <a:gd name="connsiteX44" fmla="*/ 949207 w 1904684"/>
                  <a:gd name="connsiteY44" fmla="*/ 51048 h 1819126"/>
                  <a:gd name="connsiteX45" fmla="*/ 958137 w 1904684"/>
                  <a:gd name="connsiteY45" fmla="*/ 48071 h 1819126"/>
                  <a:gd name="connsiteX46" fmla="*/ 1464153 w 1904684"/>
                  <a:gd name="connsiteY46" fmla="*/ 170110 h 1819126"/>
                  <a:gd name="connsiteX47" fmla="*/ 1690371 w 1904684"/>
                  <a:gd name="connsiteY47" fmla="*/ 527298 h 1819126"/>
                  <a:gd name="connsiteX48" fmla="*/ 1690371 w 1904684"/>
                  <a:gd name="connsiteY48" fmla="*/ 670173 h 1819126"/>
                  <a:gd name="connsiteX49" fmla="*/ 1833246 w 1904684"/>
                  <a:gd name="connsiteY49" fmla="*/ 994618 h 1819126"/>
                  <a:gd name="connsiteX50" fmla="*/ 1711207 w 1904684"/>
                  <a:gd name="connsiteY50" fmla="*/ 997595 h 1819126"/>
                  <a:gd name="connsiteX51" fmla="*/ 1723114 w 1904684"/>
                  <a:gd name="connsiteY51" fmla="*/ 1253579 h 1819126"/>
                  <a:gd name="connsiteX52" fmla="*/ 1702278 w 1904684"/>
                  <a:gd name="connsiteY52" fmla="*/ 1304181 h 1819126"/>
                  <a:gd name="connsiteX53" fmla="*/ 1648699 w 1904684"/>
                  <a:gd name="connsiteY53" fmla="*/ 1322040 h 1819126"/>
                  <a:gd name="connsiteX54" fmla="*/ 1428434 w 1904684"/>
                  <a:gd name="connsiteY54" fmla="*/ 1322040 h 1819126"/>
                  <a:gd name="connsiteX55" fmla="*/ 1428434 w 1904684"/>
                  <a:gd name="connsiteY55" fmla="*/ 1756618 h 1819126"/>
                  <a:gd name="connsiteX56" fmla="*/ 1294488 w 1904684"/>
                  <a:gd name="connsiteY56" fmla="*/ 1756618 h 1819126"/>
                  <a:gd name="connsiteX57" fmla="*/ 1294488 w 1904684"/>
                  <a:gd name="connsiteY57" fmla="*/ 1801267 h 1819126"/>
                  <a:gd name="connsiteX58" fmla="*/ 1473082 w 1904684"/>
                  <a:gd name="connsiteY58" fmla="*/ 1801267 h 1819126"/>
                  <a:gd name="connsiteX59" fmla="*/ 1473082 w 1904684"/>
                  <a:gd name="connsiteY59" fmla="*/ 1363712 h 1819126"/>
                  <a:gd name="connsiteX60" fmla="*/ 1648699 w 1904684"/>
                  <a:gd name="connsiteY60" fmla="*/ 1363712 h 1819126"/>
                  <a:gd name="connsiteX61" fmla="*/ 1732043 w 1904684"/>
                  <a:gd name="connsiteY61" fmla="*/ 1330970 h 1819126"/>
                  <a:gd name="connsiteX62" fmla="*/ 1764785 w 1904684"/>
                  <a:gd name="connsiteY62" fmla="*/ 1247626 h 1819126"/>
                  <a:gd name="connsiteX63" fmla="*/ 1755856 w 1904684"/>
                  <a:gd name="connsiteY63" fmla="*/ 1036290 h 1819126"/>
                  <a:gd name="connsiteX64" fmla="*/ 1904684 w 1904684"/>
                  <a:gd name="connsiteY64"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533251 h 1819126"/>
                  <a:gd name="connsiteX24" fmla="*/ 1300442 w 1904684"/>
                  <a:gd name="connsiteY24" fmla="*/ 676126 h 1819126"/>
                  <a:gd name="connsiteX25" fmla="*/ 1443317 w 1904684"/>
                  <a:gd name="connsiteY25" fmla="*/ 1000571 h 1819126"/>
                  <a:gd name="connsiteX26" fmla="*/ 1321278 w 1904684"/>
                  <a:gd name="connsiteY26" fmla="*/ 1003548 h 1819126"/>
                  <a:gd name="connsiteX27" fmla="*/ 1333184 w 1904684"/>
                  <a:gd name="connsiteY27" fmla="*/ 1259532 h 1819126"/>
                  <a:gd name="connsiteX28" fmla="*/ 1312348 w 1904684"/>
                  <a:gd name="connsiteY28" fmla="*/ 1310134 h 1819126"/>
                  <a:gd name="connsiteX29" fmla="*/ 1258770 w 1904684"/>
                  <a:gd name="connsiteY29" fmla="*/ 1327993 h 1819126"/>
                  <a:gd name="connsiteX30" fmla="*/ 1038504 w 1904684"/>
                  <a:gd name="connsiteY30" fmla="*/ 1327993 h 1819126"/>
                  <a:gd name="connsiteX31" fmla="*/ 1038504 w 1904684"/>
                  <a:gd name="connsiteY31" fmla="*/ 1762571 h 1819126"/>
                  <a:gd name="connsiteX32" fmla="*/ 919442 w 1904684"/>
                  <a:gd name="connsiteY32" fmla="*/ 1762571 h 1819126"/>
                  <a:gd name="connsiteX33" fmla="*/ 919442 w 1904684"/>
                  <a:gd name="connsiteY33" fmla="*/ 1807220 h 1819126"/>
                  <a:gd name="connsiteX34" fmla="*/ 1080176 w 1904684"/>
                  <a:gd name="connsiteY34" fmla="*/ 1807220 h 1819126"/>
                  <a:gd name="connsiteX35" fmla="*/ 1080176 w 1904684"/>
                  <a:gd name="connsiteY35" fmla="*/ 1369665 h 1819126"/>
                  <a:gd name="connsiteX36" fmla="*/ 1255793 w 1904684"/>
                  <a:gd name="connsiteY36" fmla="*/ 1369665 h 1819126"/>
                  <a:gd name="connsiteX37" fmla="*/ 1339137 w 1904684"/>
                  <a:gd name="connsiteY37" fmla="*/ 1336923 h 1819126"/>
                  <a:gd name="connsiteX38" fmla="*/ 1371879 w 1904684"/>
                  <a:gd name="connsiteY38" fmla="*/ 1253579 h 1819126"/>
                  <a:gd name="connsiteX39" fmla="*/ 1362949 w 1904684"/>
                  <a:gd name="connsiteY39" fmla="*/ 1042243 h 1819126"/>
                  <a:gd name="connsiteX40" fmla="*/ 1505824 w 1904684"/>
                  <a:gd name="connsiteY40" fmla="*/ 1039267 h 1819126"/>
                  <a:gd name="connsiteX41" fmla="*/ 1339137 w 1904684"/>
                  <a:gd name="connsiteY41" fmla="*/ 664220 h 1819126"/>
                  <a:gd name="connsiteX42" fmla="*/ 1339137 w 1904684"/>
                  <a:gd name="connsiteY42" fmla="*/ 527298 h 1819126"/>
                  <a:gd name="connsiteX43" fmla="*/ 949207 w 1904684"/>
                  <a:gd name="connsiteY43" fmla="*/ 51048 h 1819126"/>
                  <a:gd name="connsiteX44" fmla="*/ 958137 w 1904684"/>
                  <a:gd name="connsiteY44" fmla="*/ 48071 h 1819126"/>
                  <a:gd name="connsiteX45" fmla="*/ 1464153 w 1904684"/>
                  <a:gd name="connsiteY45" fmla="*/ 170110 h 1819126"/>
                  <a:gd name="connsiteX46" fmla="*/ 1690371 w 1904684"/>
                  <a:gd name="connsiteY46" fmla="*/ 527298 h 1819126"/>
                  <a:gd name="connsiteX47" fmla="*/ 1690371 w 1904684"/>
                  <a:gd name="connsiteY47" fmla="*/ 670173 h 1819126"/>
                  <a:gd name="connsiteX48" fmla="*/ 1833246 w 1904684"/>
                  <a:gd name="connsiteY48" fmla="*/ 994618 h 1819126"/>
                  <a:gd name="connsiteX49" fmla="*/ 1711207 w 1904684"/>
                  <a:gd name="connsiteY49" fmla="*/ 997595 h 1819126"/>
                  <a:gd name="connsiteX50" fmla="*/ 1723114 w 1904684"/>
                  <a:gd name="connsiteY50" fmla="*/ 1253579 h 1819126"/>
                  <a:gd name="connsiteX51" fmla="*/ 1702278 w 1904684"/>
                  <a:gd name="connsiteY51" fmla="*/ 1304181 h 1819126"/>
                  <a:gd name="connsiteX52" fmla="*/ 1648699 w 1904684"/>
                  <a:gd name="connsiteY52" fmla="*/ 1322040 h 1819126"/>
                  <a:gd name="connsiteX53" fmla="*/ 1428434 w 1904684"/>
                  <a:gd name="connsiteY53" fmla="*/ 1322040 h 1819126"/>
                  <a:gd name="connsiteX54" fmla="*/ 1428434 w 1904684"/>
                  <a:gd name="connsiteY54" fmla="*/ 1756618 h 1819126"/>
                  <a:gd name="connsiteX55" fmla="*/ 1294488 w 1904684"/>
                  <a:gd name="connsiteY55" fmla="*/ 1756618 h 1819126"/>
                  <a:gd name="connsiteX56" fmla="*/ 1294488 w 1904684"/>
                  <a:gd name="connsiteY56" fmla="*/ 1801267 h 1819126"/>
                  <a:gd name="connsiteX57" fmla="*/ 1473082 w 1904684"/>
                  <a:gd name="connsiteY57" fmla="*/ 1801267 h 1819126"/>
                  <a:gd name="connsiteX58" fmla="*/ 1473082 w 1904684"/>
                  <a:gd name="connsiteY58" fmla="*/ 1363712 h 1819126"/>
                  <a:gd name="connsiteX59" fmla="*/ 1648699 w 1904684"/>
                  <a:gd name="connsiteY59" fmla="*/ 1363712 h 1819126"/>
                  <a:gd name="connsiteX60" fmla="*/ 1732043 w 1904684"/>
                  <a:gd name="connsiteY60" fmla="*/ 1330970 h 1819126"/>
                  <a:gd name="connsiteX61" fmla="*/ 1764785 w 1904684"/>
                  <a:gd name="connsiteY61" fmla="*/ 1247626 h 1819126"/>
                  <a:gd name="connsiteX62" fmla="*/ 1755856 w 1904684"/>
                  <a:gd name="connsiteY62" fmla="*/ 1036290 h 1819126"/>
                  <a:gd name="connsiteX63" fmla="*/ 1904684 w 1904684"/>
                  <a:gd name="connsiteY63"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533251 h 1819126"/>
                  <a:gd name="connsiteX24" fmla="*/ 1300442 w 1904684"/>
                  <a:gd name="connsiteY24" fmla="*/ 676126 h 1819126"/>
                  <a:gd name="connsiteX25" fmla="*/ 1443317 w 1904684"/>
                  <a:gd name="connsiteY25" fmla="*/ 1000571 h 1819126"/>
                  <a:gd name="connsiteX26" fmla="*/ 1321278 w 1904684"/>
                  <a:gd name="connsiteY26" fmla="*/ 1003548 h 1819126"/>
                  <a:gd name="connsiteX27" fmla="*/ 1333184 w 1904684"/>
                  <a:gd name="connsiteY27" fmla="*/ 1259532 h 1819126"/>
                  <a:gd name="connsiteX28" fmla="*/ 1312348 w 1904684"/>
                  <a:gd name="connsiteY28" fmla="*/ 1310134 h 1819126"/>
                  <a:gd name="connsiteX29" fmla="*/ 1258770 w 1904684"/>
                  <a:gd name="connsiteY29" fmla="*/ 1327993 h 1819126"/>
                  <a:gd name="connsiteX30" fmla="*/ 1038504 w 1904684"/>
                  <a:gd name="connsiteY30" fmla="*/ 1327993 h 1819126"/>
                  <a:gd name="connsiteX31" fmla="*/ 1038504 w 1904684"/>
                  <a:gd name="connsiteY31" fmla="*/ 1762571 h 1819126"/>
                  <a:gd name="connsiteX32" fmla="*/ 919442 w 1904684"/>
                  <a:gd name="connsiteY32" fmla="*/ 1762571 h 1819126"/>
                  <a:gd name="connsiteX33" fmla="*/ 919442 w 1904684"/>
                  <a:gd name="connsiteY33" fmla="*/ 1807220 h 1819126"/>
                  <a:gd name="connsiteX34" fmla="*/ 1080176 w 1904684"/>
                  <a:gd name="connsiteY34" fmla="*/ 1807220 h 1819126"/>
                  <a:gd name="connsiteX35" fmla="*/ 1080176 w 1904684"/>
                  <a:gd name="connsiteY35" fmla="*/ 1369665 h 1819126"/>
                  <a:gd name="connsiteX36" fmla="*/ 1255793 w 1904684"/>
                  <a:gd name="connsiteY36" fmla="*/ 1369665 h 1819126"/>
                  <a:gd name="connsiteX37" fmla="*/ 1339137 w 1904684"/>
                  <a:gd name="connsiteY37" fmla="*/ 1336923 h 1819126"/>
                  <a:gd name="connsiteX38" fmla="*/ 1371879 w 1904684"/>
                  <a:gd name="connsiteY38" fmla="*/ 1253579 h 1819126"/>
                  <a:gd name="connsiteX39" fmla="*/ 1362949 w 1904684"/>
                  <a:gd name="connsiteY39" fmla="*/ 1042243 h 1819126"/>
                  <a:gd name="connsiteX40" fmla="*/ 1505824 w 1904684"/>
                  <a:gd name="connsiteY40" fmla="*/ 1039267 h 1819126"/>
                  <a:gd name="connsiteX41" fmla="*/ 1339137 w 1904684"/>
                  <a:gd name="connsiteY41" fmla="*/ 664220 h 1819126"/>
                  <a:gd name="connsiteX42" fmla="*/ 949207 w 1904684"/>
                  <a:gd name="connsiteY42" fmla="*/ 51048 h 1819126"/>
                  <a:gd name="connsiteX43" fmla="*/ 958137 w 1904684"/>
                  <a:gd name="connsiteY43" fmla="*/ 48071 h 1819126"/>
                  <a:gd name="connsiteX44" fmla="*/ 1464153 w 1904684"/>
                  <a:gd name="connsiteY44" fmla="*/ 170110 h 1819126"/>
                  <a:gd name="connsiteX45" fmla="*/ 1690371 w 1904684"/>
                  <a:gd name="connsiteY45" fmla="*/ 527298 h 1819126"/>
                  <a:gd name="connsiteX46" fmla="*/ 1690371 w 1904684"/>
                  <a:gd name="connsiteY46" fmla="*/ 670173 h 1819126"/>
                  <a:gd name="connsiteX47" fmla="*/ 1833246 w 1904684"/>
                  <a:gd name="connsiteY47" fmla="*/ 994618 h 1819126"/>
                  <a:gd name="connsiteX48" fmla="*/ 1711207 w 1904684"/>
                  <a:gd name="connsiteY48" fmla="*/ 997595 h 1819126"/>
                  <a:gd name="connsiteX49" fmla="*/ 1723114 w 1904684"/>
                  <a:gd name="connsiteY49" fmla="*/ 1253579 h 1819126"/>
                  <a:gd name="connsiteX50" fmla="*/ 1702278 w 1904684"/>
                  <a:gd name="connsiteY50" fmla="*/ 1304181 h 1819126"/>
                  <a:gd name="connsiteX51" fmla="*/ 1648699 w 1904684"/>
                  <a:gd name="connsiteY51" fmla="*/ 1322040 h 1819126"/>
                  <a:gd name="connsiteX52" fmla="*/ 1428434 w 1904684"/>
                  <a:gd name="connsiteY52" fmla="*/ 1322040 h 1819126"/>
                  <a:gd name="connsiteX53" fmla="*/ 1428434 w 1904684"/>
                  <a:gd name="connsiteY53" fmla="*/ 1756618 h 1819126"/>
                  <a:gd name="connsiteX54" fmla="*/ 1294488 w 1904684"/>
                  <a:gd name="connsiteY54" fmla="*/ 1756618 h 1819126"/>
                  <a:gd name="connsiteX55" fmla="*/ 1294488 w 1904684"/>
                  <a:gd name="connsiteY55" fmla="*/ 1801267 h 1819126"/>
                  <a:gd name="connsiteX56" fmla="*/ 1473082 w 1904684"/>
                  <a:gd name="connsiteY56" fmla="*/ 1801267 h 1819126"/>
                  <a:gd name="connsiteX57" fmla="*/ 1473082 w 1904684"/>
                  <a:gd name="connsiteY57" fmla="*/ 1363712 h 1819126"/>
                  <a:gd name="connsiteX58" fmla="*/ 1648699 w 1904684"/>
                  <a:gd name="connsiteY58" fmla="*/ 1363712 h 1819126"/>
                  <a:gd name="connsiteX59" fmla="*/ 1732043 w 1904684"/>
                  <a:gd name="connsiteY59" fmla="*/ 1330970 h 1819126"/>
                  <a:gd name="connsiteX60" fmla="*/ 1764785 w 1904684"/>
                  <a:gd name="connsiteY60" fmla="*/ 1247626 h 1819126"/>
                  <a:gd name="connsiteX61" fmla="*/ 1755856 w 1904684"/>
                  <a:gd name="connsiteY61" fmla="*/ 1036290 h 1819126"/>
                  <a:gd name="connsiteX62" fmla="*/ 1904684 w 1904684"/>
                  <a:gd name="connsiteY62"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676126 h 1819126"/>
                  <a:gd name="connsiteX24" fmla="*/ 1443317 w 1904684"/>
                  <a:gd name="connsiteY24" fmla="*/ 1000571 h 1819126"/>
                  <a:gd name="connsiteX25" fmla="*/ 1321278 w 1904684"/>
                  <a:gd name="connsiteY25" fmla="*/ 1003548 h 1819126"/>
                  <a:gd name="connsiteX26" fmla="*/ 1333184 w 1904684"/>
                  <a:gd name="connsiteY26" fmla="*/ 1259532 h 1819126"/>
                  <a:gd name="connsiteX27" fmla="*/ 1312348 w 1904684"/>
                  <a:gd name="connsiteY27" fmla="*/ 1310134 h 1819126"/>
                  <a:gd name="connsiteX28" fmla="*/ 1258770 w 1904684"/>
                  <a:gd name="connsiteY28" fmla="*/ 1327993 h 1819126"/>
                  <a:gd name="connsiteX29" fmla="*/ 1038504 w 1904684"/>
                  <a:gd name="connsiteY29" fmla="*/ 1327993 h 1819126"/>
                  <a:gd name="connsiteX30" fmla="*/ 1038504 w 1904684"/>
                  <a:gd name="connsiteY30" fmla="*/ 1762571 h 1819126"/>
                  <a:gd name="connsiteX31" fmla="*/ 919442 w 1904684"/>
                  <a:gd name="connsiteY31" fmla="*/ 1762571 h 1819126"/>
                  <a:gd name="connsiteX32" fmla="*/ 919442 w 1904684"/>
                  <a:gd name="connsiteY32" fmla="*/ 1807220 h 1819126"/>
                  <a:gd name="connsiteX33" fmla="*/ 1080176 w 1904684"/>
                  <a:gd name="connsiteY33" fmla="*/ 1807220 h 1819126"/>
                  <a:gd name="connsiteX34" fmla="*/ 1080176 w 1904684"/>
                  <a:gd name="connsiteY34" fmla="*/ 1369665 h 1819126"/>
                  <a:gd name="connsiteX35" fmla="*/ 1255793 w 1904684"/>
                  <a:gd name="connsiteY35" fmla="*/ 1369665 h 1819126"/>
                  <a:gd name="connsiteX36" fmla="*/ 1339137 w 1904684"/>
                  <a:gd name="connsiteY36" fmla="*/ 1336923 h 1819126"/>
                  <a:gd name="connsiteX37" fmla="*/ 1371879 w 1904684"/>
                  <a:gd name="connsiteY37" fmla="*/ 1253579 h 1819126"/>
                  <a:gd name="connsiteX38" fmla="*/ 1362949 w 1904684"/>
                  <a:gd name="connsiteY38" fmla="*/ 1042243 h 1819126"/>
                  <a:gd name="connsiteX39" fmla="*/ 1505824 w 1904684"/>
                  <a:gd name="connsiteY39" fmla="*/ 1039267 h 1819126"/>
                  <a:gd name="connsiteX40" fmla="*/ 1339137 w 1904684"/>
                  <a:gd name="connsiteY40" fmla="*/ 664220 h 1819126"/>
                  <a:gd name="connsiteX41" fmla="*/ 949207 w 1904684"/>
                  <a:gd name="connsiteY41" fmla="*/ 51048 h 1819126"/>
                  <a:gd name="connsiteX42" fmla="*/ 958137 w 1904684"/>
                  <a:gd name="connsiteY42" fmla="*/ 48071 h 1819126"/>
                  <a:gd name="connsiteX43" fmla="*/ 1464153 w 1904684"/>
                  <a:gd name="connsiteY43" fmla="*/ 170110 h 1819126"/>
                  <a:gd name="connsiteX44" fmla="*/ 1690371 w 1904684"/>
                  <a:gd name="connsiteY44" fmla="*/ 527298 h 1819126"/>
                  <a:gd name="connsiteX45" fmla="*/ 1690371 w 1904684"/>
                  <a:gd name="connsiteY45" fmla="*/ 670173 h 1819126"/>
                  <a:gd name="connsiteX46" fmla="*/ 1833246 w 1904684"/>
                  <a:gd name="connsiteY46" fmla="*/ 994618 h 1819126"/>
                  <a:gd name="connsiteX47" fmla="*/ 1711207 w 1904684"/>
                  <a:gd name="connsiteY47" fmla="*/ 997595 h 1819126"/>
                  <a:gd name="connsiteX48" fmla="*/ 1723114 w 1904684"/>
                  <a:gd name="connsiteY48" fmla="*/ 1253579 h 1819126"/>
                  <a:gd name="connsiteX49" fmla="*/ 1702278 w 1904684"/>
                  <a:gd name="connsiteY49" fmla="*/ 1304181 h 1819126"/>
                  <a:gd name="connsiteX50" fmla="*/ 1648699 w 1904684"/>
                  <a:gd name="connsiteY50" fmla="*/ 1322040 h 1819126"/>
                  <a:gd name="connsiteX51" fmla="*/ 1428434 w 1904684"/>
                  <a:gd name="connsiteY51" fmla="*/ 1322040 h 1819126"/>
                  <a:gd name="connsiteX52" fmla="*/ 1428434 w 1904684"/>
                  <a:gd name="connsiteY52" fmla="*/ 1756618 h 1819126"/>
                  <a:gd name="connsiteX53" fmla="*/ 1294488 w 1904684"/>
                  <a:gd name="connsiteY53" fmla="*/ 1756618 h 1819126"/>
                  <a:gd name="connsiteX54" fmla="*/ 1294488 w 1904684"/>
                  <a:gd name="connsiteY54" fmla="*/ 1801267 h 1819126"/>
                  <a:gd name="connsiteX55" fmla="*/ 1473082 w 1904684"/>
                  <a:gd name="connsiteY55" fmla="*/ 1801267 h 1819126"/>
                  <a:gd name="connsiteX56" fmla="*/ 1473082 w 1904684"/>
                  <a:gd name="connsiteY56" fmla="*/ 1363712 h 1819126"/>
                  <a:gd name="connsiteX57" fmla="*/ 1648699 w 1904684"/>
                  <a:gd name="connsiteY57" fmla="*/ 1363712 h 1819126"/>
                  <a:gd name="connsiteX58" fmla="*/ 1732043 w 1904684"/>
                  <a:gd name="connsiteY58" fmla="*/ 1330970 h 1819126"/>
                  <a:gd name="connsiteX59" fmla="*/ 1764785 w 1904684"/>
                  <a:gd name="connsiteY59" fmla="*/ 1247626 h 1819126"/>
                  <a:gd name="connsiteX60" fmla="*/ 1755856 w 1904684"/>
                  <a:gd name="connsiteY60" fmla="*/ 1036290 h 1819126"/>
                  <a:gd name="connsiteX61" fmla="*/ 1904684 w 1904684"/>
                  <a:gd name="connsiteY61"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676126 h 1819126"/>
                  <a:gd name="connsiteX24" fmla="*/ 1443317 w 1904684"/>
                  <a:gd name="connsiteY24" fmla="*/ 1000571 h 1819126"/>
                  <a:gd name="connsiteX25" fmla="*/ 1321278 w 1904684"/>
                  <a:gd name="connsiteY25" fmla="*/ 1003548 h 1819126"/>
                  <a:gd name="connsiteX26" fmla="*/ 1333184 w 1904684"/>
                  <a:gd name="connsiteY26" fmla="*/ 1259532 h 1819126"/>
                  <a:gd name="connsiteX27" fmla="*/ 1312348 w 1904684"/>
                  <a:gd name="connsiteY27" fmla="*/ 1310134 h 1819126"/>
                  <a:gd name="connsiteX28" fmla="*/ 1258770 w 1904684"/>
                  <a:gd name="connsiteY28" fmla="*/ 1327993 h 1819126"/>
                  <a:gd name="connsiteX29" fmla="*/ 1038504 w 1904684"/>
                  <a:gd name="connsiteY29" fmla="*/ 1327993 h 1819126"/>
                  <a:gd name="connsiteX30" fmla="*/ 1038504 w 1904684"/>
                  <a:gd name="connsiteY30" fmla="*/ 1762571 h 1819126"/>
                  <a:gd name="connsiteX31" fmla="*/ 919442 w 1904684"/>
                  <a:gd name="connsiteY31" fmla="*/ 1762571 h 1819126"/>
                  <a:gd name="connsiteX32" fmla="*/ 919442 w 1904684"/>
                  <a:gd name="connsiteY32" fmla="*/ 1807220 h 1819126"/>
                  <a:gd name="connsiteX33" fmla="*/ 1080176 w 1904684"/>
                  <a:gd name="connsiteY33" fmla="*/ 1807220 h 1819126"/>
                  <a:gd name="connsiteX34" fmla="*/ 1080176 w 1904684"/>
                  <a:gd name="connsiteY34" fmla="*/ 1369665 h 1819126"/>
                  <a:gd name="connsiteX35" fmla="*/ 1255793 w 1904684"/>
                  <a:gd name="connsiteY35" fmla="*/ 1369665 h 1819126"/>
                  <a:gd name="connsiteX36" fmla="*/ 1339137 w 1904684"/>
                  <a:gd name="connsiteY36" fmla="*/ 1336923 h 1819126"/>
                  <a:gd name="connsiteX37" fmla="*/ 1371879 w 1904684"/>
                  <a:gd name="connsiteY37" fmla="*/ 1253579 h 1819126"/>
                  <a:gd name="connsiteX38" fmla="*/ 1362949 w 1904684"/>
                  <a:gd name="connsiteY38" fmla="*/ 1042243 h 1819126"/>
                  <a:gd name="connsiteX39" fmla="*/ 1505824 w 1904684"/>
                  <a:gd name="connsiteY39" fmla="*/ 1039267 h 1819126"/>
                  <a:gd name="connsiteX40" fmla="*/ 949207 w 1904684"/>
                  <a:gd name="connsiteY40" fmla="*/ 51048 h 1819126"/>
                  <a:gd name="connsiteX41" fmla="*/ 958137 w 1904684"/>
                  <a:gd name="connsiteY41" fmla="*/ 48071 h 1819126"/>
                  <a:gd name="connsiteX42" fmla="*/ 1464153 w 1904684"/>
                  <a:gd name="connsiteY42" fmla="*/ 170110 h 1819126"/>
                  <a:gd name="connsiteX43" fmla="*/ 1690371 w 1904684"/>
                  <a:gd name="connsiteY43" fmla="*/ 527298 h 1819126"/>
                  <a:gd name="connsiteX44" fmla="*/ 1690371 w 1904684"/>
                  <a:gd name="connsiteY44" fmla="*/ 670173 h 1819126"/>
                  <a:gd name="connsiteX45" fmla="*/ 1833246 w 1904684"/>
                  <a:gd name="connsiteY45" fmla="*/ 994618 h 1819126"/>
                  <a:gd name="connsiteX46" fmla="*/ 1711207 w 1904684"/>
                  <a:gd name="connsiteY46" fmla="*/ 997595 h 1819126"/>
                  <a:gd name="connsiteX47" fmla="*/ 1723114 w 1904684"/>
                  <a:gd name="connsiteY47" fmla="*/ 1253579 h 1819126"/>
                  <a:gd name="connsiteX48" fmla="*/ 1702278 w 1904684"/>
                  <a:gd name="connsiteY48" fmla="*/ 1304181 h 1819126"/>
                  <a:gd name="connsiteX49" fmla="*/ 1648699 w 1904684"/>
                  <a:gd name="connsiteY49" fmla="*/ 1322040 h 1819126"/>
                  <a:gd name="connsiteX50" fmla="*/ 1428434 w 1904684"/>
                  <a:gd name="connsiteY50" fmla="*/ 1322040 h 1819126"/>
                  <a:gd name="connsiteX51" fmla="*/ 1428434 w 1904684"/>
                  <a:gd name="connsiteY51" fmla="*/ 1756618 h 1819126"/>
                  <a:gd name="connsiteX52" fmla="*/ 1294488 w 1904684"/>
                  <a:gd name="connsiteY52" fmla="*/ 1756618 h 1819126"/>
                  <a:gd name="connsiteX53" fmla="*/ 1294488 w 1904684"/>
                  <a:gd name="connsiteY53" fmla="*/ 1801267 h 1819126"/>
                  <a:gd name="connsiteX54" fmla="*/ 1473082 w 1904684"/>
                  <a:gd name="connsiteY54" fmla="*/ 1801267 h 1819126"/>
                  <a:gd name="connsiteX55" fmla="*/ 1473082 w 1904684"/>
                  <a:gd name="connsiteY55" fmla="*/ 1363712 h 1819126"/>
                  <a:gd name="connsiteX56" fmla="*/ 1648699 w 1904684"/>
                  <a:gd name="connsiteY56" fmla="*/ 1363712 h 1819126"/>
                  <a:gd name="connsiteX57" fmla="*/ 1732043 w 1904684"/>
                  <a:gd name="connsiteY57" fmla="*/ 1330970 h 1819126"/>
                  <a:gd name="connsiteX58" fmla="*/ 1764785 w 1904684"/>
                  <a:gd name="connsiteY58" fmla="*/ 1247626 h 1819126"/>
                  <a:gd name="connsiteX59" fmla="*/ 1755856 w 1904684"/>
                  <a:gd name="connsiteY59" fmla="*/ 1036290 h 1819126"/>
                  <a:gd name="connsiteX60" fmla="*/ 1904684 w 1904684"/>
                  <a:gd name="connsiteY60" fmla="*/ 1042243 h 1819126"/>
                  <a:gd name="connsiteX0" fmla="*/ 1904684 w 1904684"/>
                  <a:gd name="connsiteY0" fmla="*/ 1042575 h 1819458"/>
                  <a:gd name="connsiteX1" fmla="*/ 1737996 w 1904684"/>
                  <a:gd name="connsiteY1" fmla="*/ 667528 h 1819458"/>
                  <a:gd name="connsiteX2" fmla="*/ 1737996 w 1904684"/>
                  <a:gd name="connsiteY2" fmla="*/ 530606 h 1819458"/>
                  <a:gd name="connsiteX3" fmla="*/ 1496895 w 1904684"/>
                  <a:gd name="connsiteY3" fmla="*/ 143653 h 1819458"/>
                  <a:gd name="connsiteX4" fmla="*/ 955160 w 1904684"/>
                  <a:gd name="connsiteY4" fmla="*/ 12685 h 1819458"/>
                  <a:gd name="connsiteX5" fmla="*/ 898606 w 1904684"/>
                  <a:gd name="connsiteY5" fmla="*/ 27567 h 1819458"/>
                  <a:gd name="connsiteX6" fmla="*/ 883723 w 1904684"/>
                  <a:gd name="connsiteY6" fmla="*/ 30544 h 1819458"/>
                  <a:gd name="connsiteX7" fmla="*/ 556301 w 1904684"/>
                  <a:gd name="connsiteY7" fmla="*/ 12685 h 1819458"/>
                  <a:gd name="connsiteX8" fmla="*/ 333059 w 1904684"/>
                  <a:gd name="connsiteY8" fmla="*/ 96028 h 1819458"/>
                  <a:gd name="connsiteX9" fmla="*/ 157442 w 1904684"/>
                  <a:gd name="connsiteY9" fmla="*/ 241880 h 1819458"/>
                  <a:gd name="connsiteX10" fmla="*/ 47309 w 1904684"/>
                  <a:gd name="connsiteY10" fmla="*/ 420474 h 1819458"/>
                  <a:gd name="connsiteX11" fmla="*/ 53262 w 1904684"/>
                  <a:gd name="connsiteY11" fmla="*/ 959232 h 1819458"/>
                  <a:gd name="connsiteX12" fmla="*/ 157442 w 1904684"/>
                  <a:gd name="connsiteY12" fmla="*/ 1158661 h 1819458"/>
                  <a:gd name="connsiteX13" fmla="*/ 315199 w 1904684"/>
                  <a:gd name="connsiteY13" fmla="*/ 1587286 h 1819458"/>
                  <a:gd name="connsiteX14" fmla="*/ 315199 w 1904684"/>
                  <a:gd name="connsiteY14" fmla="*/ 1819458 h 1819458"/>
                  <a:gd name="connsiteX15" fmla="*/ 359848 w 1904684"/>
                  <a:gd name="connsiteY15" fmla="*/ 1819458 h 1819458"/>
                  <a:gd name="connsiteX16" fmla="*/ 359848 w 1904684"/>
                  <a:gd name="connsiteY16" fmla="*/ 1587286 h 1819458"/>
                  <a:gd name="connsiteX17" fmla="*/ 196137 w 1904684"/>
                  <a:gd name="connsiteY17" fmla="*/ 1134849 h 1819458"/>
                  <a:gd name="connsiteX18" fmla="*/ 94934 w 1904684"/>
                  <a:gd name="connsiteY18" fmla="*/ 944349 h 1819458"/>
                  <a:gd name="connsiteX19" fmla="*/ 88981 w 1904684"/>
                  <a:gd name="connsiteY19" fmla="*/ 435356 h 1819458"/>
                  <a:gd name="connsiteX20" fmla="*/ 190184 w 1904684"/>
                  <a:gd name="connsiteY20" fmla="*/ 268669 h 1819458"/>
                  <a:gd name="connsiteX21" fmla="*/ 356871 w 1904684"/>
                  <a:gd name="connsiteY21" fmla="*/ 131747 h 1819458"/>
                  <a:gd name="connsiteX22" fmla="*/ 568207 w 1904684"/>
                  <a:gd name="connsiteY22" fmla="*/ 54356 h 1819458"/>
                  <a:gd name="connsiteX23" fmla="*/ 1443317 w 1904684"/>
                  <a:gd name="connsiteY23" fmla="*/ 1000903 h 1819458"/>
                  <a:gd name="connsiteX24" fmla="*/ 1321278 w 1904684"/>
                  <a:gd name="connsiteY24" fmla="*/ 1003880 h 1819458"/>
                  <a:gd name="connsiteX25" fmla="*/ 1333184 w 1904684"/>
                  <a:gd name="connsiteY25" fmla="*/ 1259864 h 1819458"/>
                  <a:gd name="connsiteX26" fmla="*/ 1312348 w 1904684"/>
                  <a:gd name="connsiteY26" fmla="*/ 1310466 h 1819458"/>
                  <a:gd name="connsiteX27" fmla="*/ 1258770 w 1904684"/>
                  <a:gd name="connsiteY27" fmla="*/ 1328325 h 1819458"/>
                  <a:gd name="connsiteX28" fmla="*/ 1038504 w 1904684"/>
                  <a:gd name="connsiteY28" fmla="*/ 1328325 h 1819458"/>
                  <a:gd name="connsiteX29" fmla="*/ 1038504 w 1904684"/>
                  <a:gd name="connsiteY29" fmla="*/ 1762903 h 1819458"/>
                  <a:gd name="connsiteX30" fmla="*/ 919442 w 1904684"/>
                  <a:gd name="connsiteY30" fmla="*/ 1762903 h 1819458"/>
                  <a:gd name="connsiteX31" fmla="*/ 919442 w 1904684"/>
                  <a:gd name="connsiteY31" fmla="*/ 1807552 h 1819458"/>
                  <a:gd name="connsiteX32" fmla="*/ 1080176 w 1904684"/>
                  <a:gd name="connsiteY32" fmla="*/ 1807552 h 1819458"/>
                  <a:gd name="connsiteX33" fmla="*/ 1080176 w 1904684"/>
                  <a:gd name="connsiteY33" fmla="*/ 1369997 h 1819458"/>
                  <a:gd name="connsiteX34" fmla="*/ 1255793 w 1904684"/>
                  <a:gd name="connsiteY34" fmla="*/ 1369997 h 1819458"/>
                  <a:gd name="connsiteX35" fmla="*/ 1339137 w 1904684"/>
                  <a:gd name="connsiteY35" fmla="*/ 1337255 h 1819458"/>
                  <a:gd name="connsiteX36" fmla="*/ 1371879 w 1904684"/>
                  <a:gd name="connsiteY36" fmla="*/ 1253911 h 1819458"/>
                  <a:gd name="connsiteX37" fmla="*/ 1362949 w 1904684"/>
                  <a:gd name="connsiteY37" fmla="*/ 1042575 h 1819458"/>
                  <a:gd name="connsiteX38" fmla="*/ 1505824 w 1904684"/>
                  <a:gd name="connsiteY38" fmla="*/ 1039599 h 1819458"/>
                  <a:gd name="connsiteX39" fmla="*/ 949207 w 1904684"/>
                  <a:gd name="connsiteY39" fmla="*/ 51380 h 1819458"/>
                  <a:gd name="connsiteX40" fmla="*/ 958137 w 1904684"/>
                  <a:gd name="connsiteY40" fmla="*/ 48403 h 1819458"/>
                  <a:gd name="connsiteX41" fmla="*/ 1464153 w 1904684"/>
                  <a:gd name="connsiteY41" fmla="*/ 170442 h 1819458"/>
                  <a:gd name="connsiteX42" fmla="*/ 1690371 w 1904684"/>
                  <a:gd name="connsiteY42" fmla="*/ 527630 h 1819458"/>
                  <a:gd name="connsiteX43" fmla="*/ 1690371 w 1904684"/>
                  <a:gd name="connsiteY43" fmla="*/ 670505 h 1819458"/>
                  <a:gd name="connsiteX44" fmla="*/ 1833246 w 1904684"/>
                  <a:gd name="connsiteY44" fmla="*/ 994950 h 1819458"/>
                  <a:gd name="connsiteX45" fmla="*/ 1711207 w 1904684"/>
                  <a:gd name="connsiteY45" fmla="*/ 997927 h 1819458"/>
                  <a:gd name="connsiteX46" fmla="*/ 1723114 w 1904684"/>
                  <a:gd name="connsiteY46" fmla="*/ 1253911 h 1819458"/>
                  <a:gd name="connsiteX47" fmla="*/ 1702278 w 1904684"/>
                  <a:gd name="connsiteY47" fmla="*/ 1304513 h 1819458"/>
                  <a:gd name="connsiteX48" fmla="*/ 1648699 w 1904684"/>
                  <a:gd name="connsiteY48" fmla="*/ 1322372 h 1819458"/>
                  <a:gd name="connsiteX49" fmla="*/ 1428434 w 1904684"/>
                  <a:gd name="connsiteY49" fmla="*/ 1322372 h 1819458"/>
                  <a:gd name="connsiteX50" fmla="*/ 1428434 w 1904684"/>
                  <a:gd name="connsiteY50" fmla="*/ 1756950 h 1819458"/>
                  <a:gd name="connsiteX51" fmla="*/ 1294488 w 1904684"/>
                  <a:gd name="connsiteY51" fmla="*/ 1756950 h 1819458"/>
                  <a:gd name="connsiteX52" fmla="*/ 1294488 w 1904684"/>
                  <a:gd name="connsiteY52" fmla="*/ 1801599 h 1819458"/>
                  <a:gd name="connsiteX53" fmla="*/ 1473082 w 1904684"/>
                  <a:gd name="connsiteY53" fmla="*/ 1801599 h 1819458"/>
                  <a:gd name="connsiteX54" fmla="*/ 1473082 w 1904684"/>
                  <a:gd name="connsiteY54" fmla="*/ 1364044 h 1819458"/>
                  <a:gd name="connsiteX55" fmla="*/ 1648699 w 1904684"/>
                  <a:gd name="connsiteY55" fmla="*/ 1364044 h 1819458"/>
                  <a:gd name="connsiteX56" fmla="*/ 1732043 w 1904684"/>
                  <a:gd name="connsiteY56" fmla="*/ 1331302 h 1819458"/>
                  <a:gd name="connsiteX57" fmla="*/ 1764785 w 1904684"/>
                  <a:gd name="connsiteY57" fmla="*/ 1247958 h 1819458"/>
                  <a:gd name="connsiteX58" fmla="*/ 1755856 w 1904684"/>
                  <a:gd name="connsiteY58" fmla="*/ 1036622 h 1819458"/>
                  <a:gd name="connsiteX59" fmla="*/ 1904684 w 1904684"/>
                  <a:gd name="connsiteY59" fmla="*/ 1042575 h 1819458"/>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328539 h 1819672"/>
                  <a:gd name="connsiteX28" fmla="*/ 1038504 w 1904684"/>
                  <a:gd name="connsiteY28" fmla="*/ 1763117 h 1819672"/>
                  <a:gd name="connsiteX29" fmla="*/ 919442 w 1904684"/>
                  <a:gd name="connsiteY29" fmla="*/ 1763117 h 1819672"/>
                  <a:gd name="connsiteX30" fmla="*/ 919442 w 1904684"/>
                  <a:gd name="connsiteY30" fmla="*/ 1807766 h 1819672"/>
                  <a:gd name="connsiteX31" fmla="*/ 1080176 w 1904684"/>
                  <a:gd name="connsiteY31" fmla="*/ 1807766 h 1819672"/>
                  <a:gd name="connsiteX32" fmla="*/ 1080176 w 1904684"/>
                  <a:gd name="connsiteY32" fmla="*/ 1370211 h 1819672"/>
                  <a:gd name="connsiteX33" fmla="*/ 1255793 w 1904684"/>
                  <a:gd name="connsiteY33" fmla="*/ 1370211 h 1819672"/>
                  <a:gd name="connsiteX34" fmla="*/ 1339137 w 1904684"/>
                  <a:gd name="connsiteY34" fmla="*/ 1337469 h 1819672"/>
                  <a:gd name="connsiteX35" fmla="*/ 1371879 w 1904684"/>
                  <a:gd name="connsiteY35" fmla="*/ 1254125 h 1819672"/>
                  <a:gd name="connsiteX36" fmla="*/ 1362949 w 1904684"/>
                  <a:gd name="connsiteY36" fmla="*/ 1042789 h 1819672"/>
                  <a:gd name="connsiteX37" fmla="*/ 1505824 w 1904684"/>
                  <a:gd name="connsiteY37" fmla="*/ 1039813 h 1819672"/>
                  <a:gd name="connsiteX38" fmla="*/ 949207 w 1904684"/>
                  <a:gd name="connsiteY38" fmla="*/ 51594 h 1819672"/>
                  <a:gd name="connsiteX39" fmla="*/ 958137 w 1904684"/>
                  <a:gd name="connsiteY39" fmla="*/ 48617 h 1819672"/>
                  <a:gd name="connsiteX40" fmla="*/ 1464153 w 1904684"/>
                  <a:gd name="connsiteY40" fmla="*/ 170656 h 1819672"/>
                  <a:gd name="connsiteX41" fmla="*/ 1690371 w 1904684"/>
                  <a:gd name="connsiteY41" fmla="*/ 527844 h 1819672"/>
                  <a:gd name="connsiteX42" fmla="*/ 1690371 w 1904684"/>
                  <a:gd name="connsiteY42" fmla="*/ 670719 h 1819672"/>
                  <a:gd name="connsiteX43" fmla="*/ 1833246 w 1904684"/>
                  <a:gd name="connsiteY43" fmla="*/ 995164 h 1819672"/>
                  <a:gd name="connsiteX44" fmla="*/ 1711207 w 1904684"/>
                  <a:gd name="connsiteY44" fmla="*/ 998141 h 1819672"/>
                  <a:gd name="connsiteX45" fmla="*/ 1723114 w 1904684"/>
                  <a:gd name="connsiteY45" fmla="*/ 1254125 h 1819672"/>
                  <a:gd name="connsiteX46" fmla="*/ 1702278 w 1904684"/>
                  <a:gd name="connsiteY46" fmla="*/ 1304727 h 1819672"/>
                  <a:gd name="connsiteX47" fmla="*/ 1648699 w 1904684"/>
                  <a:gd name="connsiteY47" fmla="*/ 1322586 h 1819672"/>
                  <a:gd name="connsiteX48" fmla="*/ 1428434 w 1904684"/>
                  <a:gd name="connsiteY48" fmla="*/ 1322586 h 1819672"/>
                  <a:gd name="connsiteX49" fmla="*/ 1428434 w 1904684"/>
                  <a:gd name="connsiteY49" fmla="*/ 1757164 h 1819672"/>
                  <a:gd name="connsiteX50" fmla="*/ 1294488 w 1904684"/>
                  <a:gd name="connsiteY50" fmla="*/ 1757164 h 1819672"/>
                  <a:gd name="connsiteX51" fmla="*/ 1294488 w 1904684"/>
                  <a:gd name="connsiteY51" fmla="*/ 1801813 h 1819672"/>
                  <a:gd name="connsiteX52" fmla="*/ 1473082 w 1904684"/>
                  <a:gd name="connsiteY52" fmla="*/ 1801813 h 1819672"/>
                  <a:gd name="connsiteX53" fmla="*/ 1473082 w 1904684"/>
                  <a:gd name="connsiteY53" fmla="*/ 1364258 h 1819672"/>
                  <a:gd name="connsiteX54" fmla="*/ 1648699 w 1904684"/>
                  <a:gd name="connsiteY54" fmla="*/ 1364258 h 1819672"/>
                  <a:gd name="connsiteX55" fmla="*/ 1732043 w 1904684"/>
                  <a:gd name="connsiteY55" fmla="*/ 1331516 h 1819672"/>
                  <a:gd name="connsiteX56" fmla="*/ 1764785 w 1904684"/>
                  <a:gd name="connsiteY56" fmla="*/ 1248172 h 1819672"/>
                  <a:gd name="connsiteX57" fmla="*/ 1755856 w 1904684"/>
                  <a:gd name="connsiteY57" fmla="*/ 1036836 h 1819672"/>
                  <a:gd name="connsiteX58" fmla="*/ 1904684 w 1904684"/>
                  <a:gd name="connsiteY58"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763117 h 1819672"/>
                  <a:gd name="connsiteX28" fmla="*/ 919442 w 1904684"/>
                  <a:gd name="connsiteY28" fmla="*/ 1763117 h 1819672"/>
                  <a:gd name="connsiteX29" fmla="*/ 919442 w 1904684"/>
                  <a:gd name="connsiteY29" fmla="*/ 1807766 h 1819672"/>
                  <a:gd name="connsiteX30" fmla="*/ 1080176 w 1904684"/>
                  <a:gd name="connsiteY30" fmla="*/ 1807766 h 1819672"/>
                  <a:gd name="connsiteX31" fmla="*/ 1080176 w 1904684"/>
                  <a:gd name="connsiteY31" fmla="*/ 1370211 h 1819672"/>
                  <a:gd name="connsiteX32" fmla="*/ 1255793 w 1904684"/>
                  <a:gd name="connsiteY32" fmla="*/ 1370211 h 1819672"/>
                  <a:gd name="connsiteX33" fmla="*/ 1339137 w 1904684"/>
                  <a:gd name="connsiteY33" fmla="*/ 1337469 h 1819672"/>
                  <a:gd name="connsiteX34" fmla="*/ 1371879 w 1904684"/>
                  <a:gd name="connsiteY34" fmla="*/ 1254125 h 1819672"/>
                  <a:gd name="connsiteX35" fmla="*/ 1362949 w 1904684"/>
                  <a:gd name="connsiteY35" fmla="*/ 1042789 h 1819672"/>
                  <a:gd name="connsiteX36" fmla="*/ 1505824 w 1904684"/>
                  <a:gd name="connsiteY36" fmla="*/ 1039813 h 1819672"/>
                  <a:gd name="connsiteX37" fmla="*/ 949207 w 1904684"/>
                  <a:gd name="connsiteY37" fmla="*/ 51594 h 1819672"/>
                  <a:gd name="connsiteX38" fmla="*/ 958137 w 1904684"/>
                  <a:gd name="connsiteY38" fmla="*/ 48617 h 1819672"/>
                  <a:gd name="connsiteX39" fmla="*/ 1464153 w 1904684"/>
                  <a:gd name="connsiteY39" fmla="*/ 170656 h 1819672"/>
                  <a:gd name="connsiteX40" fmla="*/ 1690371 w 1904684"/>
                  <a:gd name="connsiteY40" fmla="*/ 527844 h 1819672"/>
                  <a:gd name="connsiteX41" fmla="*/ 1690371 w 1904684"/>
                  <a:gd name="connsiteY41" fmla="*/ 670719 h 1819672"/>
                  <a:gd name="connsiteX42" fmla="*/ 1833246 w 1904684"/>
                  <a:gd name="connsiteY42" fmla="*/ 995164 h 1819672"/>
                  <a:gd name="connsiteX43" fmla="*/ 1711207 w 1904684"/>
                  <a:gd name="connsiteY43" fmla="*/ 998141 h 1819672"/>
                  <a:gd name="connsiteX44" fmla="*/ 1723114 w 1904684"/>
                  <a:gd name="connsiteY44" fmla="*/ 1254125 h 1819672"/>
                  <a:gd name="connsiteX45" fmla="*/ 1702278 w 1904684"/>
                  <a:gd name="connsiteY45" fmla="*/ 1304727 h 1819672"/>
                  <a:gd name="connsiteX46" fmla="*/ 1648699 w 1904684"/>
                  <a:gd name="connsiteY46" fmla="*/ 1322586 h 1819672"/>
                  <a:gd name="connsiteX47" fmla="*/ 1428434 w 1904684"/>
                  <a:gd name="connsiteY47" fmla="*/ 1322586 h 1819672"/>
                  <a:gd name="connsiteX48" fmla="*/ 1428434 w 1904684"/>
                  <a:gd name="connsiteY48" fmla="*/ 1757164 h 1819672"/>
                  <a:gd name="connsiteX49" fmla="*/ 1294488 w 1904684"/>
                  <a:gd name="connsiteY49" fmla="*/ 1757164 h 1819672"/>
                  <a:gd name="connsiteX50" fmla="*/ 1294488 w 1904684"/>
                  <a:gd name="connsiteY50" fmla="*/ 1801813 h 1819672"/>
                  <a:gd name="connsiteX51" fmla="*/ 1473082 w 1904684"/>
                  <a:gd name="connsiteY51" fmla="*/ 1801813 h 1819672"/>
                  <a:gd name="connsiteX52" fmla="*/ 1473082 w 1904684"/>
                  <a:gd name="connsiteY52" fmla="*/ 1364258 h 1819672"/>
                  <a:gd name="connsiteX53" fmla="*/ 1648699 w 1904684"/>
                  <a:gd name="connsiteY53" fmla="*/ 1364258 h 1819672"/>
                  <a:gd name="connsiteX54" fmla="*/ 1732043 w 1904684"/>
                  <a:gd name="connsiteY54" fmla="*/ 1331516 h 1819672"/>
                  <a:gd name="connsiteX55" fmla="*/ 1764785 w 1904684"/>
                  <a:gd name="connsiteY55" fmla="*/ 1248172 h 1819672"/>
                  <a:gd name="connsiteX56" fmla="*/ 1755856 w 1904684"/>
                  <a:gd name="connsiteY56" fmla="*/ 1036836 h 1819672"/>
                  <a:gd name="connsiteX57" fmla="*/ 1904684 w 1904684"/>
                  <a:gd name="connsiteY57"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763117 h 1819672"/>
                  <a:gd name="connsiteX28" fmla="*/ 919442 w 1904684"/>
                  <a:gd name="connsiteY28" fmla="*/ 1763117 h 1819672"/>
                  <a:gd name="connsiteX29" fmla="*/ 919442 w 1904684"/>
                  <a:gd name="connsiteY29" fmla="*/ 1807766 h 1819672"/>
                  <a:gd name="connsiteX30" fmla="*/ 1080176 w 1904684"/>
                  <a:gd name="connsiteY30" fmla="*/ 1807766 h 1819672"/>
                  <a:gd name="connsiteX31" fmla="*/ 1255793 w 1904684"/>
                  <a:gd name="connsiteY31" fmla="*/ 1370211 h 1819672"/>
                  <a:gd name="connsiteX32" fmla="*/ 1339137 w 1904684"/>
                  <a:gd name="connsiteY32" fmla="*/ 1337469 h 1819672"/>
                  <a:gd name="connsiteX33" fmla="*/ 1371879 w 1904684"/>
                  <a:gd name="connsiteY33" fmla="*/ 1254125 h 1819672"/>
                  <a:gd name="connsiteX34" fmla="*/ 1362949 w 1904684"/>
                  <a:gd name="connsiteY34" fmla="*/ 1042789 h 1819672"/>
                  <a:gd name="connsiteX35" fmla="*/ 1505824 w 1904684"/>
                  <a:gd name="connsiteY35" fmla="*/ 1039813 h 1819672"/>
                  <a:gd name="connsiteX36" fmla="*/ 949207 w 1904684"/>
                  <a:gd name="connsiteY36" fmla="*/ 51594 h 1819672"/>
                  <a:gd name="connsiteX37" fmla="*/ 958137 w 1904684"/>
                  <a:gd name="connsiteY37" fmla="*/ 48617 h 1819672"/>
                  <a:gd name="connsiteX38" fmla="*/ 1464153 w 1904684"/>
                  <a:gd name="connsiteY38" fmla="*/ 170656 h 1819672"/>
                  <a:gd name="connsiteX39" fmla="*/ 1690371 w 1904684"/>
                  <a:gd name="connsiteY39" fmla="*/ 527844 h 1819672"/>
                  <a:gd name="connsiteX40" fmla="*/ 1690371 w 1904684"/>
                  <a:gd name="connsiteY40" fmla="*/ 670719 h 1819672"/>
                  <a:gd name="connsiteX41" fmla="*/ 1833246 w 1904684"/>
                  <a:gd name="connsiteY41" fmla="*/ 995164 h 1819672"/>
                  <a:gd name="connsiteX42" fmla="*/ 1711207 w 1904684"/>
                  <a:gd name="connsiteY42" fmla="*/ 998141 h 1819672"/>
                  <a:gd name="connsiteX43" fmla="*/ 1723114 w 1904684"/>
                  <a:gd name="connsiteY43" fmla="*/ 1254125 h 1819672"/>
                  <a:gd name="connsiteX44" fmla="*/ 1702278 w 1904684"/>
                  <a:gd name="connsiteY44" fmla="*/ 1304727 h 1819672"/>
                  <a:gd name="connsiteX45" fmla="*/ 1648699 w 1904684"/>
                  <a:gd name="connsiteY45" fmla="*/ 1322586 h 1819672"/>
                  <a:gd name="connsiteX46" fmla="*/ 1428434 w 1904684"/>
                  <a:gd name="connsiteY46" fmla="*/ 1322586 h 1819672"/>
                  <a:gd name="connsiteX47" fmla="*/ 1428434 w 1904684"/>
                  <a:gd name="connsiteY47" fmla="*/ 1757164 h 1819672"/>
                  <a:gd name="connsiteX48" fmla="*/ 1294488 w 1904684"/>
                  <a:gd name="connsiteY48" fmla="*/ 1757164 h 1819672"/>
                  <a:gd name="connsiteX49" fmla="*/ 1294488 w 1904684"/>
                  <a:gd name="connsiteY49" fmla="*/ 1801813 h 1819672"/>
                  <a:gd name="connsiteX50" fmla="*/ 1473082 w 1904684"/>
                  <a:gd name="connsiteY50" fmla="*/ 1801813 h 1819672"/>
                  <a:gd name="connsiteX51" fmla="*/ 1473082 w 1904684"/>
                  <a:gd name="connsiteY51" fmla="*/ 1364258 h 1819672"/>
                  <a:gd name="connsiteX52" fmla="*/ 1648699 w 1904684"/>
                  <a:gd name="connsiteY52" fmla="*/ 1364258 h 1819672"/>
                  <a:gd name="connsiteX53" fmla="*/ 1732043 w 1904684"/>
                  <a:gd name="connsiteY53" fmla="*/ 1331516 h 1819672"/>
                  <a:gd name="connsiteX54" fmla="*/ 1764785 w 1904684"/>
                  <a:gd name="connsiteY54" fmla="*/ 1248172 h 1819672"/>
                  <a:gd name="connsiteX55" fmla="*/ 1755856 w 1904684"/>
                  <a:gd name="connsiteY55" fmla="*/ 1036836 h 1819672"/>
                  <a:gd name="connsiteX56" fmla="*/ 1904684 w 1904684"/>
                  <a:gd name="connsiteY56"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763117 h 1819672"/>
                  <a:gd name="connsiteX28" fmla="*/ 919442 w 1904684"/>
                  <a:gd name="connsiteY28" fmla="*/ 1763117 h 1819672"/>
                  <a:gd name="connsiteX29" fmla="*/ 919442 w 1904684"/>
                  <a:gd name="connsiteY29" fmla="*/ 1807766 h 1819672"/>
                  <a:gd name="connsiteX30" fmla="*/ 1080176 w 1904684"/>
                  <a:gd name="connsiteY30" fmla="*/ 1807766 h 1819672"/>
                  <a:gd name="connsiteX31" fmla="*/ 1339137 w 1904684"/>
                  <a:gd name="connsiteY31" fmla="*/ 1337469 h 1819672"/>
                  <a:gd name="connsiteX32" fmla="*/ 1371879 w 1904684"/>
                  <a:gd name="connsiteY32" fmla="*/ 1254125 h 1819672"/>
                  <a:gd name="connsiteX33" fmla="*/ 1362949 w 1904684"/>
                  <a:gd name="connsiteY33" fmla="*/ 1042789 h 1819672"/>
                  <a:gd name="connsiteX34" fmla="*/ 1505824 w 1904684"/>
                  <a:gd name="connsiteY34" fmla="*/ 1039813 h 1819672"/>
                  <a:gd name="connsiteX35" fmla="*/ 949207 w 1904684"/>
                  <a:gd name="connsiteY35" fmla="*/ 51594 h 1819672"/>
                  <a:gd name="connsiteX36" fmla="*/ 958137 w 1904684"/>
                  <a:gd name="connsiteY36" fmla="*/ 48617 h 1819672"/>
                  <a:gd name="connsiteX37" fmla="*/ 1464153 w 1904684"/>
                  <a:gd name="connsiteY37" fmla="*/ 170656 h 1819672"/>
                  <a:gd name="connsiteX38" fmla="*/ 1690371 w 1904684"/>
                  <a:gd name="connsiteY38" fmla="*/ 527844 h 1819672"/>
                  <a:gd name="connsiteX39" fmla="*/ 1690371 w 1904684"/>
                  <a:gd name="connsiteY39" fmla="*/ 670719 h 1819672"/>
                  <a:gd name="connsiteX40" fmla="*/ 1833246 w 1904684"/>
                  <a:gd name="connsiteY40" fmla="*/ 995164 h 1819672"/>
                  <a:gd name="connsiteX41" fmla="*/ 1711207 w 1904684"/>
                  <a:gd name="connsiteY41" fmla="*/ 998141 h 1819672"/>
                  <a:gd name="connsiteX42" fmla="*/ 1723114 w 1904684"/>
                  <a:gd name="connsiteY42" fmla="*/ 1254125 h 1819672"/>
                  <a:gd name="connsiteX43" fmla="*/ 1702278 w 1904684"/>
                  <a:gd name="connsiteY43" fmla="*/ 1304727 h 1819672"/>
                  <a:gd name="connsiteX44" fmla="*/ 1648699 w 1904684"/>
                  <a:gd name="connsiteY44" fmla="*/ 1322586 h 1819672"/>
                  <a:gd name="connsiteX45" fmla="*/ 1428434 w 1904684"/>
                  <a:gd name="connsiteY45" fmla="*/ 1322586 h 1819672"/>
                  <a:gd name="connsiteX46" fmla="*/ 1428434 w 1904684"/>
                  <a:gd name="connsiteY46" fmla="*/ 1757164 h 1819672"/>
                  <a:gd name="connsiteX47" fmla="*/ 1294488 w 1904684"/>
                  <a:gd name="connsiteY47" fmla="*/ 1757164 h 1819672"/>
                  <a:gd name="connsiteX48" fmla="*/ 1294488 w 1904684"/>
                  <a:gd name="connsiteY48" fmla="*/ 1801813 h 1819672"/>
                  <a:gd name="connsiteX49" fmla="*/ 1473082 w 1904684"/>
                  <a:gd name="connsiteY49" fmla="*/ 1801813 h 1819672"/>
                  <a:gd name="connsiteX50" fmla="*/ 1473082 w 1904684"/>
                  <a:gd name="connsiteY50" fmla="*/ 1364258 h 1819672"/>
                  <a:gd name="connsiteX51" fmla="*/ 1648699 w 1904684"/>
                  <a:gd name="connsiteY51" fmla="*/ 1364258 h 1819672"/>
                  <a:gd name="connsiteX52" fmla="*/ 1732043 w 1904684"/>
                  <a:gd name="connsiteY52" fmla="*/ 1331516 h 1819672"/>
                  <a:gd name="connsiteX53" fmla="*/ 1764785 w 1904684"/>
                  <a:gd name="connsiteY53" fmla="*/ 1248172 h 1819672"/>
                  <a:gd name="connsiteX54" fmla="*/ 1755856 w 1904684"/>
                  <a:gd name="connsiteY54" fmla="*/ 1036836 h 1819672"/>
                  <a:gd name="connsiteX55" fmla="*/ 1904684 w 1904684"/>
                  <a:gd name="connsiteY55"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038504 w 1904684"/>
                  <a:gd name="connsiteY26" fmla="*/ 1763117 h 1819672"/>
                  <a:gd name="connsiteX27" fmla="*/ 919442 w 1904684"/>
                  <a:gd name="connsiteY27" fmla="*/ 1763117 h 1819672"/>
                  <a:gd name="connsiteX28" fmla="*/ 919442 w 1904684"/>
                  <a:gd name="connsiteY28" fmla="*/ 1807766 h 1819672"/>
                  <a:gd name="connsiteX29" fmla="*/ 1080176 w 1904684"/>
                  <a:gd name="connsiteY29" fmla="*/ 1807766 h 1819672"/>
                  <a:gd name="connsiteX30" fmla="*/ 1339137 w 1904684"/>
                  <a:gd name="connsiteY30" fmla="*/ 1337469 h 1819672"/>
                  <a:gd name="connsiteX31" fmla="*/ 1371879 w 1904684"/>
                  <a:gd name="connsiteY31" fmla="*/ 1254125 h 1819672"/>
                  <a:gd name="connsiteX32" fmla="*/ 1362949 w 1904684"/>
                  <a:gd name="connsiteY32" fmla="*/ 1042789 h 1819672"/>
                  <a:gd name="connsiteX33" fmla="*/ 1505824 w 1904684"/>
                  <a:gd name="connsiteY33" fmla="*/ 1039813 h 1819672"/>
                  <a:gd name="connsiteX34" fmla="*/ 949207 w 1904684"/>
                  <a:gd name="connsiteY34" fmla="*/ 51594 h 1819672"/>
                  <a:gd name="connsiteX35" fmla="*/ 958137 w 1904684"/>
                  <a:gd name="connsiteY35" fmla="*/ 48617 h 1819672"/>
                  <a:gd name="connsiteX36" fmla="*/ 1464153 w 1904684"/>
                  <a:gd name="connsiteY36" fmla="*/ 170656 h 1819672"/>
                  <a:gd name="connsiteX37" fmla="*/ 1690371 w 1904684"/>
                  <a:gd name="connsiteY37" fmla="*/ 527844 h 1819672"/>
                  <a:gd name="connsiteX38" fmla="*/ 1690371 w 1904684"/>
                  <a:gd name="connsiteY38" fmla="*/ 670719 h 1819672"/>
                  <a:gd name="connsiteX39" fmla="*/ 1833246 w 1904684"/>
                  <a:gd name="connsiteY39" fmla="*/ 995164 h 1819672"/>
                  <a:gd name="connsiteX40" fmla="*/ 1711207 w 1904684"/>
                  <a:gd name="connsiteY40" fmla="*/ 998141 h 1819672"/>
                  <a:gd name="connsiteX41" fmla="*/ 1723114 w 1904684"/>
                  <a:gd name="connsiteY41" fmla="*/ 1254125 h 1819672"/>
                  <a:gd name="connsiteX42" fmla="*/ 1702278 w 1904684"/>
                  <a:gd name="connsiteY42" fmla="*/ 1304727 h 1819672"/>
                  <a:gd name="connsiteX43" fmla="*/ 1648699 w 1904684"/>
                  <a:gd name="connsiteY43" fmla="*/ 1322586 h 1819672"/>
                  <a:gd name="connsiteX44" fmla="*/ 1428434 w 1904684"/>
                  <a:gd name="connsiteY44" fmla="*/ 1322586 h 1819672"/>
                  <a:gd name="connsiteX45" fmla="*/ 1428434 w 1904684"/>
                  <a:gd name="connsiteY45" fmla="*/ 1757164 h 1819672"/>
                  <a:gd name="connsiteX46" fmla="*/ 1294488 w 1904684"/>
                  <a:gd name="connsiteY46" fmla="*/ 1757164 h 1819672"/>
                  <a:gd name="connsiteX47" fmla="*/ 1294488 w 1904684"/>
                  <a:gd name="connsiteY47" fmla="*/ 1801813 h 1819672"/>
                  <a:gd name="connsiteX48" fmla="*/ 1473082 w 1904684"/>
                  <a:gd name="connsiteY48" fmla="*/ 1801813 h 1819672"/>
                  <a:gd name="connsiteX49" fmla="*/ 1473082 w 1904684"/>
                  <a:gd name="connsiteY49" fmla="*/ 1364258 h 1819672"/>
                  <a:gd name="connsiteX50" fmla="*/ 1648699 w 1904684"/>
                  <a:gd name="connsiteY50" fmla="*/ 1364258 h 1819672"/>
                  <a:gd name="connsiteX51" fmla="*/ 1732043 w 1904684"/>
                  <a:gd name="connsiteY51" fmla="*/ 1331516 h 1819672"/>
                  <a:gd name="connsiteX52" fmla="*/ 1764785 w 1904684"/>
                  <a:gd name="connsiteY52" fmla="*/ 1248172 h 1819672"/>
                  <a:gd name="connsiteX53" fmla="*/ 1755856 w 1904684"/>
                  <a:gd name="connsiteY53" fmla="*/ 1036836 h 1819672"/>
                  <a:gd name="connsiteX54" fmla="*/ 1904684 w 1904684"/>
                  <a:gd name="connsiteY54"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038504 w 1904684"/>
                  <a:gd name="connsiteY25" fmla="*/ 1763117 h 1819672"/>
                  <a:gd name="connsiteX26" fmla="*/ 919442 w 1904684"/>
                  <a:gd name="connsiteY26" fmla="*/ 1763117 h 1819672"/>
                  <a:gd name="connsiteX27" fmla="*/ 919442 w 1904684"/>
                  <a:gd name="connsiteY27" fmla="*/ 1807766 h 1819672"/>
                  <a:gd name="connsiteX28" fmla="*/ 1080176 w 1904684"/>
                  <a:gd name="connsiteY28" fmla="*/ 1807766 h 1819672"/>
                  <a:gd name="connsiteX29" fmla="*/ 1339137 w 1904684"/>
                  <a:gd name="connsiteY29" fmla="*/ 1337469 h 1819672"/>
                  <a:gd name="connsiteX30" fmla="*/ 1371879 w 1904684"/>
                  <a:gd name="connsiteY30" fmla="*/ 1254125 h 1819672"/>
                  <a:gd name="connsiteX31" fmla="*/ 1362949 w 1904684"/>
                  <a:gd name="connsiteY31" fmla="*/ 1042789 h 1819672"/>
                  <a:gd name="connsiteX32" fmla="*/ 1505824 w 1904684"/>
                  <a:gd name="connsiteY32" fmla="*/ 1039813 h 1819672"/>
                  <a:gd name="connsiteX33" fmla="*/ 949207 w 1904684"/>
                  <a:gd name="connsiteY33" fmla="*/ 51594 h 1819672"/>
                  <a:gd name="connsiteX34" fmla="*/ 958137 w 1904684"/>
                  <a:gd name="connsiteY34" fmla="*/ 48617 h 1819672"/>
                  <a:gd name="connsiteX35" fmla="*/ 1464153 w 1904684"/>
                  <a:gd name="connsiteY35" fmla="*/ 170656 h 1819672"/>
                  <a:gd name="connsiteX36" fmla="*/ 1690371 w 1904684"/>
                  <a:gd name="connsiteY36" fmla="*/ 527844 h 1819672"/>
                  <a:gd name="connsiteX37" fmla="*/ 1690371 w 1904684"/>
                  <a:gd name="connsiteY37" fmla="*/ 670719 h 1819672"/>
                  <a:gd name="connsiteX38" fmla="*/ 1833246 w 1904684"/>
                  <a:gd name="connsiteY38" fmla="*/ 995164 h 1819672"/>
                  <a:gd name="connsiteX39" fmla="*/ 1711207 w 1904684"/>
                  <a:gd name="connsiteY39" fmla="*/ 998141 h 1819672"/>
                  <a:gd name="connsiteX40" fmla="*/ 1723114 w 1904684"/>
                  <a:gd name="connsiteY40" fmla="*/ 1254125 h 1819672"/>
                  <a:gd name="connsiteX41" fmla="*/ 1702278 w 1904684"/>
                  <a:gd name="connsiteY41" fmla="*/ 1304727 h 1819672"/>
                  <a:gd name="connsiteX42" fmla="*/ 1648699 w 1904684"/>
                  <a:gd name="connsiteY42" fmla="*/ 1322586 h 1819672"/>
                  <a:gd name="connsiteX43" fmla="*/ 1428434 w 1904684"/>
                  <a:gd name="connsiteY43" fmla="*/ 1322586 h 1819672"/>
                  <a:gd name="connsiteX44" fmla="*/ 1428434 w 1904684"/>
                  <a:gd name="connsiteY44" fmla="*/ 1757164 h 1819672"/>
                  <a:gd name="connsiteX45" fmla="*/ 1294488 w 1904684"/>
                  <a:gd name="connsiteY45" fmla="*/ 1757164 h 1819672"/>
                  <a:gd name="connsiteX46" fmla="*/ 1294488 w 1904684"/>
                  <a:gd name="connsiteY46" fmla="*/ 1801813 h 1819672"/>
                  <a:gd name="connsiteX47" fmla="*/ 1473082 w 1904684"/>
                  <a:gd name="connsiteY47" fmla="*/ 1801813 h 1819672"/>
                  <a:gd name="connsiteX48" fmla="*/ 1473082 w 1904684"/>
                  <a:gd name="connsiteY48" fmla="*/ 1364258 h 1819672"/>
                  <a:gd name="connsiteX49" fmla="*/ 1648699 w 1904684"/>
                  <a:gd name="connsiteY49" fmla="*/ 1364258 h 1819672"/>
                  <a:gd name="connsiteX50" fmla="*/ 1732043 w 1904684"/>
                  <a:gd name="connsiteY50" fmla="*/ 1331516 h 1819672"/>
                  <a:gd name="connsiteX51" fmla="*/ 1764785 w 1904684"/>
                  <a:gd name="connsiteY51" fmla="*/ 1248172 h 1819672"/>
                  <a:gd name="connsiteX52" fmla="*/ 1755856 w 1904684"/>
                  <a:gd name="connsiteY52" fmla="*/ 1036836 h 1819672"/>
                  <a:gd name="connsiteX53" fmla="*/ 1904684 w 1904684"/>
                  <a:gd name="connsiteY53"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038504 w 1904684"/>
                  <a:gd name="connsiteY24" fmla="*/ 1763117 h 1819672"/>
                  <a:gd name="connsiteX25" fmla="*/ 919442 w 1904684"/>
                  <a:gd name="connsiteY25" fmla="*/ 1763117 h 1819672"/>
                  <a:gd name="connsiteX26" fmla="*/ 919442 w 1904684"/>
                  <a:gd name="connsiteY26" fmla="*/ 1807766 h 1819672"/>
                  <a:gd name="connsiteX27" fmla="*/ 1080176 w 1904684"/>
                  <a:gd name="connsiteY27" fmla="*/ 1807766 h 1819672"/>
                  <a:gd name="connsiteX28" fmla="*/ 1339137 w 1904684"/>
                  <a:gd name="connsiteY28" fmla="*/ 1337469 h 1819672"/>
                  <a:gd name="connsiteX29" fmla="*/ 1371879 w 1904684"/>
                  <a:gd name="connsiteY29" fmla="*/ 1254125 h 1819672"/>
                  <a:gd name="connsiteX30" fmla="*/ 1362949 w 1904684"/>
                  <a:gd name="connsiteY30" fmla="*/ 1042789 h 1819672"/>
                  <a:gd name="connsiteX31" fmla="*/ 1505824 w 1904684"/>
                  <a:gd name="connsiteY31" fmla="*/ 1039813 h 1819672"/>
                  <a:gd name="connsiteX32" fmla="*/ 949207 w 1904684"/>
                  <a:gd name="connsiteY32" fmla="*/ 51594 h 1819672"/>
                  <a:gd name="connsiteX33" fmla="*/ 958137 w 1904684"/>
                  <a:gd name="connsiteY33" fmla="*/ 48617 h 1819672"/>
                  <a:gd name="connsiteX34" fmla="*/ 1464153 w 1904684"/>
                  <a:gd name="connsiteY34" fmla="*/ 170656 h 1819672"/>
                  <a:gd name="connsiteX35" fmla="*/ 1690371 w 1904684"/>
                  <a:gd name="connsiteY35" fmla="*/ 527844 h 1819672"/>
                  <a:gd name="connsiteX36" fmla="*/ 1690371 w 1904684"/>
                  <a:gd name="connsiteY36" fmla="*/ 670719 h 1819672"/>
                  <a:gd name="connsiteX37" fmla="*/ 1833246 w 1904684"/>
                  <a:gd name="connsiteY37" fmla="*/ 995164 h 1819672"/>
                  <a:gd name="connsiteX38" fmla="*/ 1711207 w 1904684"/>
                  <a:gd name="connsiteY38" fmla="*/ 998141 h 1819672"/>
                  <a:gd name="connsiteX39" fmla="*/ 1723114 w 1904684"/>
                  <a:gd name="connsiteY39" fmla="*/ 1254125 h 1819672"/>
                  <a:gd name="connsiteX40" fmla="*/ 1702278 w 1904684"/>
                  <a:gd name="connsiteY40" fmla="*/ 1304727 h 1819672"/>
                  <a:gd name="connsiteX41" fmla="*/ 1648699 w 1904684"/>
                  <a:gd name="connsiteY41" fmla="*/ 1322586 h 1819672"/>
                  <a:gd name="connsiteX42" fmla="*/ 1428434 w 1904684"/>
                  <a:gd name="connsiteY42" fmla="*/ 1322586 h 1819672"/>
                  <a:gd name="connsiteX43" fmla="*/ 1428434 w 1904684"/>
                  <a:gd name="connsiteY43" fmla="*/ 1757164 h 1819672"/>
                  <a:gd name="connsiteX44" fmla="*/ 1294488 w 1904684"/>
                  <a:gd name="connsiteY44" fmla="*/ 1757164 h 1819672"/>
                  <a:gd name="connsiteX45" fmla="*/ 1294488 w 1904684"/>
                  <a:gd name="connsiteY45" fmla="*/ 1801813 h 1819672"/>
                  <a:gd name="connsiteX46" fmla="*/ 1473082 w 1904684"/>
                  <a:gd name="connsiteY46" fmla="*/ 1801813 h 1819672"/>
                  <a:gd name="connsiteX47" fmla="*/ 1473082 w 1904684"/>
                  <a:gd name="connsiteY47" fmla="*/ 1364258 h 1819672"/>
                  <a:gd name="connsiteX48" fmla="*/ 1648699 w 1904684"/>
                  <a:gd name="connsiteY48" fmla="*/ 1364258 h 1819672"/>
                  <a:gd name="connsiteX49" fmla="*/ 1732043 w 1904684"/>
                  <a:gd name="connsiteY49" fmla="*/ 1331516 h 1819672"/>
                  <a:gd name="connsiteX50" fmla="*/ 1764785 w 1904684"/>
                  <a:gd name="connsiteY50" fmla="*/ 1248172 h 1819672"/>
                  <a:gd name="connsiteX51" fmla="*/ 1755856 w 1904684"/>
                  <a:gd name="connsiteY51" fmla="*/ 1036836 h 1819672"/>
                  <a:gd name="connsiteX52" fmla="*/ 1904684 w 1904684"/>
                  <a:gd name="connsiteY52"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038504 w 1904684"/>
                  <a:gd name="connsiteY24" fmla="*/ 1763117 h 1819672"/>
                  <a:gd name="connsiteX25" fmla="*/ 919442 w 1904684"/>
                  <a:gd name="connsiteY25" fmla="*/ 1763117 h 1819672"/>
                  <a:gd name="connsiteX26" fmla="*/ 919442 w 1904684"/>
                  <a:gd name="connsiteY26" fmla="*/ 1807766 h 1819672"/>
                  <a:gd name="connsiteX27" fmla="*/ 1080176 w 1904684"/>
                  <a:gd name="connsiteY27" fmla="*/ 1807766 h 1819672"/>
                  <a:gd name="connsiteX28" fmla="*/ 1339137 w 1904684"/>
                  <a:gd name="connsiteY28" fmla="*/ 1337469 h 1819672"/>
                  <a:gd name="connsiteX29" fmla="*/ 1362949 w 1904684"/>
                  <a:gd name="connsiteY29" fmla="*/ 1042789 h 1819672"/>
                  <a:gd name="connsiteX30" fmla="*/ 1505824 w 1904684"/>
                  <a:gd name="connsiteY30" fmla="*/ 1039813 h 1819672"/>
                  <a:gd name="connsiteX31" fmla="*/ 949207 w 1904684"/>
                  <a:gd name="connsiteY31" fmla="*/ 51594 h 1819672"/>
                  <a:gd name="connsiteX32" fmla="*/ 958137 w 1904684"/>
                  <a:gd name="connsiteY32" fmla="*/ 48617 h 1819672"/>
                  <a:gd name="connsiteX33" fmla="*/ 1464153 w 1904684"/>
                  <a:gd name="connsiteY33" fmla="*/ 170656 h 1819672"/>
                  <a:gd name="connsiteX34" fmla="*/ 1690371 w 1904684"/>
                  <a:gd name="connsiteY34" fmla="*/ 527844 h 1819672"/>
                  <a:gd name="connsiteX35" fmla="*/ 1690371 w 1904684"/>
                  <a:gd name="connsiteY35" fmla="*/ 670719 h 1819672"/>
                  <a:gd name="connsiteX36" fmla="*/ 1833246 w 1904684"/>
                  <a:gd name="connsiteY36" fmla="*/ 995164 h 1819672"/>
                  <a:gd name="connsiteX37" fmla="*/ 1711207 w 1904684"/>
                  <a:gd name="connsiteY37" fmla="*/ 998141 h 1819672"/>
                  <a:gd name="connsiteX38" fmla="*/ 1723114 w 1904684"/>
                  <a:gd name="connsiteY38" fmla="*/ 1254125 h 1819672"/>
                  <a:gd name="connsiteX39" fmla="*/ 1702278 w 1904684"/>
                  <a:gd name="connsiteY39" fmla="*/ 1304727 h 1819672"/>
                  <a:gd name="connsiteX40" fmla="*/ 1648699 w 1904684"/>
                  <a:gd name="connsiteY40" fmla="*/ 1322586 h 1819672"/>
                  <a:gd name="connsiteX41" fmla="*/ 1428434 w 1904684"/>
                  <a:gd name="connsiteY41" fmla="*/ 1322586 h 1819672"/>
                  <a:gd name="connsiteX42" fmla="*/ 1428434 w 1904684"/>
                  <a:gd name="connsiteY42" fmla="*/ 1757164 h 1819672"/>
                  <a:gd name="connsiteX43" fmla="*/ 1294488 w 1904684"/>
                  <a:gd name="connsiteY43" fmla="*/ 1757164 h 1819672"/>
                  <a:gd name="connsiteX44" fmla="*/ 1294488 w 1904684"/>
                  <a:gd name="connsiteY44" fmla="*/ 1801813 h 1819672"/>
                  <a:gd name="connsiteX45" fmla="*/ 1473082 w 1904684"/>
                  <a:gd name="connsiteY45" fmla="*/ 1801813 h 1819672"/>
                  <a:gd name="connsiteX46" fmla="*/ 1473082 w 1904684"/>
                  <a:gd name="connsiteY46" fmla="*/ 1364258 h 1819672"/>
                  <a:gd name="connsiteX47" fmla="*/ 1648699 w 1904684"/>
                  <a:gd name="connsiteY47" fmla="*/ 1364258 h 1819672"/>
                  <a:gd name="connsiteX48" fmla="*/ 1732043 w 1904684"/>
                  <a:gd name="connsiteY48" fmla="*/ 1331516 h 1819672"/>
                  <a:gd name="connsiteX49" fmla="*/ 1764785 w 1904684"/>
                  <a:gd name="connsiteY49" fmla="*/ 1248172 h 1819672"/>
                  <a:gd name="connsiteX50" fmla="*/ 1755856 w 1904684"/>
                  <a:gd name="connsiteY50" fmla="*/ 1036836 h 1819672"/>
                  <a:gd name="connsiteX51" fmla="*/ 1904684 w 1904684"/>
                  <a:gd name="connsiteY51"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038504 w 1904684"/>
                  <a:gd name="connsiteY24" fmla="*/ 1763117 h 1819672"/>
                  <a:gd name="connsiteX25" fmla="*/ 919442 w 1904684"/>
                  <a:gd name="connsiteY25" fmla="*/ 1763117 h 1819672"/>
                  <a:gd name="connsiteX26" fmla="*/ 919442 w 1904684"/>
                  <a:gd name="connsiteY26" fmla="*/ 1807766 h 1819672"/>
                  <a:gd name="connsiteX27" fmla="*/ 1080176 w 1904684"/>
                  <a:gd name="connsiteY27" fmla="*/ 1807766 h 1819672"/>
                  <a:gd name="connsiteX28" fmla="*/ 1339137 w 1904684"/>
                  <a:gd name="connsiteY28" fmla="*/ 1337469 h 1819672"/>
                  <a:gd name="connsiteX29" fmla="*/ 1505824 w 1904684"/>
                  <a:gd name="connsiteY29" fmla="*/ 1039813 h 1819672"/>
                  <a:gd name="connsiteX30" fmla="*/ 949207 w 1904684"/>
                  <a:gd name="connsiteY30" fmla="*/ 51594 h 1819672"/>
                  <a:gd name="connsiteX31" fmla="*/ 958137 w 1904684"/>
                  <a:gd name="connsiteY31" fmla="*/ 48617 h 1819672"/>
                  <a:gd name="connsiteX32" fmla="*/ 1464153 w 1904684"/>
                  <a:gd name="connsiteY32" fmla="*/ 170656 h 1819672"/>
                  <a:gd name="connsiteX33" fmla="*/ 1690371 w 1904684"/>
                  <a:gd name="connsiteY33" fmla="*/ 527844 h 1819672"/>
                  <a:gd name="connsiteX34" fmla="*/ 1690371 w 1904684"/>
                  <a:gd name="connsiteY34" fmla="*/ 670719 h 1819672"/>
                  <a:gd name="connsiteX35" fmla="*/ 1833246 w 1904684"/>
                  <a:gd name="connsiteY35" fmla="*/ 995164 h 1819672"/>
                  <a:gd name="connsiteX36" fmla="*/ 1711207 w 1904684"/>
                  <a:gd name="connsiteY36" fmla="*/ 998141 h 1819672"/>
                  <a:gd name="connsiteX37" fmla="*/ 1723114 w 1904684"/>
                  <a:gd name="connsiteY37" fmla="*/ 1254125 h 1819672"/>
                  <a:gd name="connsiteX38" fmla="*/ 1702278 w 1904684"/>
                  <a:gd name="connsiteY38" fmla="*/ 1304727 h 1819672"/>
                  <a:gd name="connsiteX39" fmla="*/ 1648699 w 1904684"/>
                  <a:gd name="connsiteY39" fmla="*/ 1322586 h 1819672"/>
                  <a:gd name="connsiteX40" fmla="*/ 1428434 w 1904684"/>
                  <a:gd name="connsiteY40" fmla="*/ 1322586 h 1819672"/>
                  <a:gd name="connsiteX41" fmla="*/ 1428434 w 1904684"/>
                  <a:gd name="connsiteY41" fmla="*/ 1757164 h 1819672"/>
                  <a:gd name="connsiteX42" fmla="*/ 1294488 w 1904684"/>
                  <a:gd name="connsiteY42" fmla="*/ 1757164 h 1819672"/>
                  <a:gd name="connsiteX43" fmla="*/ 1294488 w 1904684"/>
                  <a:gd name="connsiteY43" fmla="*/ 1801813 h 1819672"/>
                  <a:gd name="connsiteX44" fmla="*/ 1473082 w 1904684"/>
                  <a:gd name="connsiteY44" fmla="*/ 1801813 h 1819672"/>
                  <a:gd name="connsiteX45" fmla="*/ 1473082 w 1904684"/>
                  <a:gd name="connsiteY45" fmla="*/ 1364258 h 1819672"/>
                  <a:gd name="connsiteX46" fmla="*/ 1648699 w 1904684"/>
                  <a:gd name="connsiteY46" fmla="*/ 1364258 h 1819672"/>
                  <a:gd name="connsiteX47" fmla="*/ 1732043 w 1904684"/>
                  <a:gd name="connsiteY47" fmla="*/ 1331516 h 1819672"/>
                  <a:gd name="connsiteX48" fmla="*/ 1764785 w 1904684"/>
                  <a:gd name="connsiteY48" fmla="*/ 1248172 h 1819672"/>
                  <a:gd name="connsiteX49" fmla="*/ 1755856 w 1904684"/>
                  <a:gd name="connsiteY49" fmla="*/ 1036836 h 1819672"/>
                  <a:gd name="connsiteX50" fmla="*/ 1904684 w 1904684"/>
                  <a:gd name="connsiteY50" fmla="*/ 1042789 h 181967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1038504 w 1904684"/>
                  <a:gd name="connsiteY23" fmla="*/ 1818477 h 1875032"/>
                  <a:gd name="connsiteX24" fmla="*/ 919442 w 1904684"/>
                  <a:gd name="connsiteY24" fmla="*/ 1818477 h 1875032"/>
                  <a:gd name="connsiteX25" fmla="*/ 919442 w 1904684"/>
                  <a:gd name="connsiteY25" fmla="*/ 1863126 h 1875032"/>
                  <a:gd name="connsiteX26" fmla="*/ 1080176 w 1904684"/>
                  <a:gd name="connsiteY26" fmla="*/ 1863126 h 1875032"/>
                  <a:gd name="connsiteX27" fmla="*/ 1339137 w 1904684"/>
                  <a:gd name="connsiteY27" fmla="*/ 1392829 h 1875032"/>
                  <a:gd name="connsiteX28" fmla="*/ 1505824 w 1904684"/>
                  <a:gd name="connsiteY28" fmla="*/ 1095173 h 1875032"/>
                  <a:gd name="connsiteX29" fmla="*/ 949207 w 1904684"/>
                  <a:gd name="connsiteY29" fmla="*/ 106954 h 1875032"/>
                  <a:gd name="connsiteX30" fmla="*/ 958137 w 1904684"/>
                  <a:gd name="connsiteY30" fmla="*/ 103977 h 1875032"/>
                  <a:gd name="connsiteX31" fmla="*/ 1464153 w 1904684"/>
                  <a:gd name="connsiteY31" fmla="*/ 226016 h 1875032"/>
                  <a:gd name="connsiteX32" fmla="*/ 1690371 w 1904684"/>
                  <a:gd name="connsiteY32" fmla="*/ 583204 h 1875032"/>
                  <a:gd name="connsiteX33" fmla="*/ 1690371 w 1904684"/>
                  <a:gd name="connsiteY33" fmla="*/ 726079 h 1875032"/>
                  <a:gd name="connsiteX34" fmla="*/ 1833246 w 1904684"/>
                  <a:gd name="connsiteY34" fmla="*/ 1050524 h 1875032"/>
                  <a:gd name="connsiteX35" fmla="*/ 1711207 w 1904684"/>
                  <a:gd name="connsiteY35" fmla="*/ 1053501 h 1875032"/>
                  <a:gd name="connsiteX36" fmla="*/ 1723114 w 1904684"/>
                  <a:gd name="connsiteY36" fmla="*/ 1309485 h 1875032"/>
                  <a:gd name="connsiteX37" fmla="*/ 1702278 w 1904684"/>
                  <a:gd name="connsiteY37" fmla="*/ 1360087 h 1875032"/>
                  <a:gd name="connsiteX38" fmla="*/ 1648699 w 1904684"/>
                  <a:gd name="connsiteY38" fmla="*/ 1377946 h 1875032"/>
                  <a:gd name="connsiteX39" fmla="*/ 1428434 w 1904684"/>
                  <a:gd name="connsiteY39" fmla="*/ 1377946 h 1875032"/>
                  <a:gd name="connsiteX40" fmla="*/ 1428434 w 1904684"/>
                  <a:gd name="connsiteY40" fmla="*/ 1812524 h 1875032"/>
                  <a:gd name="connsiteX41" fmla="*/ 1294488 w 1904684"/>
                  <a:gd name="connsiteY41" fmla="*/ 1812524 h 1875032"/>
                  <a:gd name="connsiteX42" fmla="*/ 1294488 w 1904684"/>
                  <a:gd name="connsiteY42" fmla="*/ 1857173 h 1875032"/>
                  <a:gd name="connsiteX43" fmla="*/ 1473082 w 1904684"/>
                  <a:gd name="connsiteY43" fmla="*/ 1857173 h 1875032"/>
                  <a:gd name="connsiteX44" fmla="*/ 1473082 w 1904684"/>
                  <a:gd name="connsiteY44" fmla="*/ 1419618 h 1875032"/>
                  <a:gd name="connsiteX45" fmla="*/ 1648699 w 1904684"/>
                  <a:gd name="connsiteY45" fmla="*/ 1419618 h 1875032"/>
                  <a:gd name="connsiteX46" fmla="*/ 1732043 w 1904684"/>
                  <a:gd name="connsiteY46" fmla="*/ 1386876 h 1875032"/>
                  <a:gd name="connsiteX47" fmla="*/ 1764785 w 1904684"/>
                  <a:gd name="connsiteY47" fmla="*/ 1303532 h 1875032"/>
                  <a:gd name="connsiteX48" fmla="*/ 1755856 w 1904684"/>
                  <a:gd name="connsiteY48" fmla="*/ 1092196 h 1875032"/>
                  <a:gd name="connsiteX49" fmla="*/ 1904684 w 1904684"/>
                  <a:gd name="connsiteY49" fmla="*/ 1098149 h 187503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1038504 w 1904684"/>
                  <a:gd name="connsiteY23" fmla="*/ 1818477 h 1875032"/>
                  <a:gd name="connsiteX24" fmla="*/ 919442 w 1904684"/>
                  <a:gd name="connsiteY24" fmla="*/ 1818477 h 1875032"/>
                  <a:gd name="connsiteX25" fmla="*/ 919442 w 1904684"/>
                  <a:gd name="connsiteY25" fmla="*/ 1863126 h 1875032"/>
                  <a:gd name="connsiteX26" fmla="*/ 1080176 w 1904684"/>
                  <a:gd name="connsiteY26" fmla="*/ 1863126 h 1875032"/>
                  <a:gd name="connsiteX27" fmla="*/ 1339137 w 1904684"/>
                  <a:gd name="connsiteY27" fmla="*/ 1392829 h 1875032"/>
                  <a:gd name="connsiteX28" fmla="*/ 949207 w 1904684"/>
                  <a:gd name="connsiteY28" fmla="*/ 106954 h 1875032"/>
                  <a:gd name="connsiteX29" fmla="*/ 958137 w 1904684"/>
                  <a:gd name="connsiteY29" fmla="*/ 103977 h 1875032"/>
                  <a:gd name="connsiteX30" fmla="*/ 1464153 w 1904684"/>
                  <a:gd name="connsiteY30" fmla="*/ 226016 h 1875032"/>
                  <a:gd name="connsiteX31" fmla="*/ 1690371 w 1904684"/>
                  <a:gd name="connsiteY31" fmla="*/ 583204 h 1875032"/>
                  <a:gd name="connsiteX32" fmla="*/ 1690371 w 1904684"/>
                  <a:gd name="connsiteY32" fmla="*/ 726079 h 1875032"/>
                  <a:gd name="connsiteX33" fmla="*/ 1833246 w 1904684"/>
                  <a:gd name="connsiteY33" fmla="*/ 1050524 h 1875032"/>
                  <a:gd name="connsiteX34" fmla="*/ 1711207 w 1904684"/>
                  <a:gd name="connsiteY34" fmla="*/ 1053501 h 1875032"/>
                  <a:gd name="connsiteX35" fmla="*/ 1723114 w 1904684"/>
                  <a:gd name="connsiteY35" fmla="*/ 1309485 h 1875032"/>
                  <a:gd name="connsiteX36" fmla="*/ 1702278 w 1904684"/>
                  <a:gd name="connsiteY36" fmla="*/ 1360087 h 1875032"/>
                  <a:gd name="connsiteX37" fmla="*/ 1648699 w 1904684"/>
                  <a:gd name="connsiteY37" fmla="*/ 1377946 h 1875032"/>
                  <a:gd name="connsiteX38" fmla="*/ 1428434 w 1904684"/>
                  <a:gd name="connsiteY38" fmla="*/ 1377946 h 1875032"/>
                  <a:gd name="connsiteX39" fmla="*/ 1428434 w 1904684"/>
                  <a:gd name="connsiteY39" fmla="*/ 1812524 h 1875032"/>
                  <a:gd name="connsiteX40" fmla="*/ 1294488 w 1904684"/>
                  <a:gd name="connsiteY40" fmla="*/ 1812524 h 1875032"/>
                  <a:gd name="connsiteX41" fmla="*/ 1294488 w 1904684"/>
                  <a:gd name="connsiteY41" fmla="*/ 1857173 h 1875032"/>
                  <a:gd name="connsiteX42" fmla="*/ 1473082 w 1904684"/>
                  <a:gd name="connsiteY42" fmla="*/ 1857173 h 1875032"/>
                  <a:gd name="connsiteX43" fmla="*/ 1473082 w 1904684"/>
                  <a:gd name="connsiteY43" fmla="*/ 1419618 h 1875032"/>
                  <a:gd name="connsiteX44" fmla="*/ 1648699 w 1904684"/>
                  <a:gd name="connsiteY44" fmla="*/ 1419618 h 1875032"/>
                  <a:gd name="connsiteX45" fmla="*/ 1732043 w 1904684"/>
                  <a:gd name="connsiteY45" fmla="*/ 1386876 h 1875032"/>
                  <a:gd name="connsiteX46" fmla="*/ 1764785 w 1904684"/>
                  <a:gd name="connsiteY46" fmla="*/ 1303532 h 1875032"/>
                  <a:gd name="connsiteX47" fmla="*/ 1755856 w 1904684"/>
                  <a:gd name="connsiteY47" fmla="*/ 1092196 h 1875032"/>
                  <a:gd name="connsiteX48" fmla="*/ 1904684 w 1904684"/>
                  <a:gd name="connsiteY48" fmla="*/ 1098149 h 187503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1038504 w 1904684"/>
                  <a:gd name="connsiteY23" fmla="*/ 1818477 h 1875032"/>
                  <a:gd name="connsiteX24" fmla="*/ 919442 w 1904684"/>
                  <a:gd name="connsiteY24" fmla="*/ 1818477 h 1875032"/>
                  <a:gd name="connsiteX25" fmla="*/ 919442 w 1904684"/>
                  <a:gd name="connsiteY25" fmla="*/ 1863126 h 1875032"/>
                  <a:gd name="connsiteX26" fmla="*/ 1080176 w 1904684"/>
                  <a:gd name="connsiteY26" fmla="*/ 1863126 h 1875032"/>
                  <a:gd name="connsiteX27" fmla="*/ 949207 w 1904684"/>
                  <a:gd name="connsiteY27" fmla="*/ 106954 h 1875032"/>
                  <a:gd name="connsiteX28" fmla="*/ 958137 w 1904684"/>
                  <a:gd name="connsiteY28" fmla="*/ 103977 h 1875032"/>
                  <a:gd name="connsiteX29" fmla="*/ 1464153 w 1904684"/>
                  <a:gd name="connsiteY29" fmla="*/ 226016 h 1875032"/>
                  <a:gd name="connsiteX30" fmla="*/ 1690371 w 1904684"/>
                  <a:gd name="connsiteY30" fmla="*/ 583204 h 1875032"/>
                  <a:gd name="connsiteX31" fmla="*/ 1690371 w 1904684"/>
                  <a:gd name="connsiteY31" fmla="*/ 726079 h 1875032"/>
                  <a:gd name="connsiteX32" fmla="*/ 1833246 w 1904684"/>
                  <a:gd name="connsiteY32" fmla="*/ 1050524 h 1875032"/>
                  <a:gd name="connsiteX33" fmla="*/ 1711207 w 1904684"/>
                  <a:gd name="connsiteY33" fmla="*/ 1053501 h 1875032"/>
                  <a:gd name="connsiteX34" fmla="*/ 1723114 w 1904684"/>
                  <a:gd name="connsiteY34" fmla="*/ 1309485 h 1875032"/>
                  <a:gd name="connsiteX35" fmla="*/ 1702278 w 1904684"/>
                  <a:gd name="connsiteY35" fmla="*/ 1360087 h 1875032"/>
                  <a:gd name="connsiteX36" fmla="*/ 1648699 w 1904684"/>
                  <a:gd name="connsiteY36" fmla="*/ 1377946 h 1875032"/>
                  <a:gd name="connsiteX37" fmla="*/ 1428434 w 1904684"/>
                  <a:gd name="connsiteY37" fmla="*/ 1377946 h 1875032"/>
                  <a:gd name="connsiteX38" fmla="*/ 1428434 w 1904684"/>
                  <a:gd name="connsiteY38" fmla="*/ 1812524 h 1875032"/>
                  <a:gd name="connsiteX39" fmla="*/ 1294488 w 1904684"/>
                  <a:gd name="connsiteY39" fmla="*/ 1812524 h 1875032"/>
                  <a:gd name="connsiteX40" fmla="*/ 1294488 w 1904684"/>
                  <a:gd name="connsiteY40" fmla="*/ 1857173 h 1875032"/>
                  <a:gd name="connsiteX41" fmla="*/ 1473082 w 1904684"/>
                  <a:gd name="connsiteY41" fmla="*/ 1857173 h 1875032"/>
                  <a:gd name="connsiteX42" fmla="*/ 1473082 w 1904684"/>
                  <a:gd name="connsiteY42" fmla="*/ 1419618 h 1875032"/>
                  <a:gd name="connsiteX43" fmla="*/ 1648699 w 1904684"/>
                  <a:gd name="connsiteY43" fmla="*/ 1419618 h 1875032"/>
                  <a:gd name="connsiteX44" fmla="*/ 1732043 w 1904684"/>
                  <a:gd name="connsiteY44" fmla="*/ 1386876 h 1875032"/>
                  <a:gd name="connsiteX45" fmla="*/ 1764785 w 1904684"/>
                  <a:gd name="connsiteY45" fmla="*/ 1303532 h 1875032"/>
                  <a:gd name="connsiteX46" fmla="*/ 1755856 w 1904684"/>
                  <a:gd name="connsiteY46" fmla="*/ 1092196 h 1875032"/>
                  <a:gd name="connsiteX47" fmla="*/ 1904684 w 1904684"/>
                  <a:gd name="connsiteY47" fmla="*/ 1098149 h 187503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919442 w 1904684"/>
                  <a:gd name="connsiteY23" fmla="*/ 1818477 h 1875032"/>
                  <a:gd name="connsiteX24" fmla="*/ 919442 w 1904684"/>
                  <a:gd name="connsiteY24" fmla="*/ 1863126 h 1875032"/>
                  <a:gd name="connsiteX25" fmla="*/ 1080176 w 1904684"/>
                  <a:gd name="connsiteY25" fmla="*/ 1863126 h 1875032"/>
                  <a:gd name="connsiteX26" fmla="*/ 949207 w 1904684"/>
                  <a:gd name="connsiteY26" fmla="*/ 106954 h 1875032"/>
                  <a:gd name="connsiteX27" fmla="*/ 958137 w 1904684"/>
                  <a:gd name="connsiteY27" fmla="*/ 103977 h 1875032"/>
                  <a:gd name="connsiteX28" fmla="*/ 1464153 w 1904684"/>
                  <a:gd name="connsiteY28" fmla="*/ 226016 h 1875032"/>
                  <a:gd name="connsiteX29" fmla="*/ 1690371 w 1904684"/>
                  <a:gd name="connsiteY29" fmla="*/ 583204 h 1875032"/>
                  <a:gd name="connsiteX30" fmla="*/ 1690371 w 1904684"/>
                  <a:gd name="connsiteY30" fmla="*/ 726079 h 1875032"/>
                  <a:gd name="connsiteX31" fmla="*/ 1833246 w 1904684"/>
                  <a:gd name="connsiteY31" fmla="*/ 1050524 h 1875032"/>
                  <a:gd name="connsiteX32" fmla="*/ 1711207 w 1904684"/>
                  <a:gd name="connsiteY32" fmla="*/ 1053501 h 1875032"/>
                  <a:gd name="connsiteX33" fmla="*/ 1723114 w 1904684"/>
                  <a:gd name="connsiteY33" fmla="*/ 1309485 h 1875032"/>
                  <a:gd name="connsiteX34" fmla="*/ 1702278 w 1904684"/>
                  <a:gd name="connsiteY34" fmla="*/ 1360087 h 1875032"/>
                  <a:gd name="connsiteX35" fmla="*/ 1648699 w 1904684"/>
                  <a:gd name="connsiteY35" fmla="*/ 1377946 h 1875032"/>
                  <a:gd name="connsiteX36" fmla="*/ 1428434 w 1904684"/>
                  <a:gd name="connsiteY36" fmla="*/ 1377946 h 1875032"/>
                  <a:gd name="connsiteX37" fmla="*/ 1428434 w 1904684"/>
                  <a:gd name="connsiteY37" fmla="*/ 1812524 h 1875032"/>
                  <a:gd name="connsiteX38" fmla="*/ 1294488 w 1904684"/>
                  <a:gd name="connsiteY38" fmla="*/ 1812524 h 1875032"/>
                  <a:gd name="connsiteX39" fmla="*/ 1294488 w 1904684"/>
                  <a:gd name="connsiteY39" fmla="*/ 1857173 h 1875032"/>
                  <a:gd name="connsiteX40" fmla="*/ 1473082 w 1904684"/>
                  <a:gd name="connsiteY40" fmla="*/ 1857173 h 1875032"/>
                  <a:gd name="connsiteX41" fmla="*/ 1473082 w 1904684"/>
                  <a:gd name="connsiteY41" fmla="*/ 1419618 h 1875032"/>
                  <a:gd name="connsiteX42" fmla="*/ 1648699 w 1904684"/>
                  <a:gd name="connsiteY42" fmla="*/ 1419618 h 1875032"/>
                  <a:gd name="connsiteX43" fmla="*/ 1732043 w 1904684"/>
                  <a:gd name="connsiteY43" fmla="*/ 1386876 h 1875032"/>
                  <a:gd name="connsiteX44" fmla="*/ 1764785 w 1904684"/>
                  <a:gd name="connsiteY44" fmla="*/ 1303532 h 1875032"/>
                  <a:gd name="connsiteX45" fmla="*/ 1755856 w 1904684"/>
                  <a:gd name="connsiteY45" fmla="*/ 1092196 h 1875032"/>
                  <a:gd name="connsiteX46" fmla="*/ 1904684 w 1904684"/>
                  <a:gd name="connsiteY46" fmla="*/ 1098149 h 1875032"/>
                  <a:gd name="connsiteX0" fmla="*/ 1904684 w 1904684"/>
                  <a:gd name="connsiteY0" fmla="*/ 1101428 h 1878311"/>
                  <a:gd name="connsiteX1" fmla="*/ 1737996 w 1904684"/>
                  <a:gd name="connsiteY1" fmla="*/ 726381 h 1878311"/>
                  <a:gd name="connsiteX2" fmla="*/ 1737996 w 1904684"/>
                  <a:gd name="connsiteY2" fmla="*/ 589459 h 1878311"/>
                  <a:gd name="connsiteX3" fmla="*/ 1496895 w 1904684"/>
                  <a:gd name="connsiteY3" fmla="*/ 202506 h 1878311"/>
                  <a:gd name="connsiteX4" fmla="*/ 955160 w 1904684"/>
                  <a:gd name="connsiteY4" fmla="*/ 71538 h 1878311"/>
                  <a:gd name="connsiteX5" fmla="*/ 898606 w 1904684"/>
                  <a:gd name="connsiteY5" fmla="*/ 86420 h 1878311"/>
                  <a:gd name="connsiteX6" fmla="*/ 883723 w 1904684"/>
                  <a:gd name="connsiteY6" fmla="*/ 89397 h 1878311"/>
                  <a:gd name="connsiteX7" fmla="*/ 556301 w 1904684"/>
                  <a:gd name="connsiteY7" fmla="*/ 71538 h 1878311"/>
                  <a:gd name="connsiteX8" fmla="*/ 333059 w 1904684"/>
                  <a:gd name="connsiteY8" fmla="*/ 154881 h 1878311"/>
                  <a:gd name="connsiteX9" fmla="*/ 157442 w 1904684"/>
                  <a:gd name="connsiteY9" fmla="*/ 300733 h 1878311"/>
                  <a:gd name="connsiteX10" fmla="*/ 47309 w 1904684"/>
                  <a:gd name="connsiteY10" fmla="*/ 479327 h 1878311"/>
                  <a:gd name="connsiteX11" fmla="*/ 53262 w 1904684"/>
                  <a:gd name="connsiteY11" fmla="*/ 1018085 h 1878311"/>
                  <a:gd name="connsiteX12" fmla="*/ 157442 w 1904684"/>
                  <a:gd name="connsiteY12" fmla="*/ 1217514 h 1878311"/>
                  <a:gd name="connsiteX13" fmla="*/ 315199 w 1904684"/>
                  <a:gd name="connsiteY13" fmla="*/ 1646139 h 1878311"/>
                  <a:gd name="connsiteX14" fmla="*/ 315199 w 1904684"/>
                  <a:gd name="connsiteY14" fmla="*/ 1878311 h 1878311"/>
                  <a:gd name="connsiteX15" fmla="*/ 359848 w 1904684"/>
                  <a:gd name="connsiteY15" fmla="*/ 1878311 h 1878311"/>
                  <a:gd name="connsiteX16" fmla="*/ 359848 w 1904684"/>
                  <a:gd name="connsiteY16" fmla="*/ 1646139 h 1878311"/>
                  <a:gd name="connsiteX17" fmla="*/ 196137 w 1904684"/>
                  <a:gd name="connsiteY17" fmla="*/ 1193702 h 1878311"/>
                  <a:gd name="connsiteX18" fmla="*/ 94934 w 1904684"/>
                  <a:gd name="connsiteY18" fmla="*/ 1003202 h 1878311"/>
                  <a:gd name="connsiteX19" fmla="*/ 88981 w 1904684"/>
                  <a:gd name="connsiteY19" fmla="*/ 494209 h 1878311"/>
                  <a:gd name="connsiteX20" fmla="*/ 190184 w 1904684"/>
                  <a:gd name="connsiteY20" fmla="*/ 327522 h 1878311"/>
                  <a:gd name="connsiteX21" fmla="*/ 356871 w 1904684"/>
                  <a:gd name="connsiteY21" fmla="*/ 190600 h 1878311"/>
                  <a:gd name="connsiteX22" fmla="*/ 568207 w 1904684"/>
                  <a:gd name="connsiteY22" fmla="*/ 113209 h 1878311"/>
                  <a:gd name="connsiteX23" fmla="*/ 919442 w 1904684"/>
                  <a:gd name="connsiteY23" fmla="*/ 1866405 h 1878311"/>
                  <a:gd name="connsiteX24" fmla="*/ 1080176 w 1904684"/>
                  <a:gd name="connsiteY24" fmla="*/ 1866405 h 1878311"/>
                  <a:gd name="connsiteX25" fmla="*/ 949207 w 1904684"/>
                  <a:gd name="connsiteY25" fmla="*/ 110233 h 1878311"/>
                  <a:gd name="connsiteX26" fmla="*/ 958137 w 1904684"/>
                  <a:gd name="connsiteY26" fmla="*/ 107256 h 1878311"/>
                  <a:gd name="connsiteX27" fmla="*/ 1464153 w 1904684"/>
                  <a:gd name="connsiteY27" fmla="*/ 229295 h 1878311"/>
                  <a:gd name="connsiteX28" fmla="*/ 1690371 w 1904684"/>
                  <a:gd name="connsiteY28" fmla="*/ 586483 h 1878311"/>
                  <a:gd name="connsiteX29" fmla="*/ 1690371 w 1904684"/>
                  <a:gd name="connsiteY29" fmla="*/ 729358 h 1878311"/>
                  <a:gd name="connsiteX30" fmla="*/ 1833246 w 1904684"/>
                  <a:gd name="connsiteY30" fmla="*/ 1053803 h 1878311"/>
                  <a:gd name="connsiteX31" fmla="*/ 1711207 w 1904684"/>
                  <a:gd name="connsiteY31" fmla="*/ 1056780 h 1878311"/>
                  <a:gd name="connsiteX32" fmla="*/ 1723114 w 1904684"/>
                  <a:gd name="connsiteY32" fmla="*/ 1312764 h 1878311"/>
                  <a:gd name="connsiteX33" fmla="*/ 1702278 w 1904684"/>
                  <a:gd name="connsiteY33" fmla="*/ 1363366 h 1878311"/>
                  <a:gd name="connsiteX34" fmla="*/ 1648699 w 1904684"/>
                  <a:gd name="connsiteY34" fmla="*/ 1381225 h 1878311"/>
                  <a:gd name="connsiteX35" fmla="*/ 1428434 w 1904684"/>
                  <a:gd name="connsiteY35" fmla="*/ 1381225 h 1878311"/>
                  <a:gd name="connsiteX36" fmla="*/ 1428434 w 1904684"/>
                  <a:gd name="connsiteY36" fmla="*/ 1815803 h 1878311"/>
                  <a:gd name="connsiteX37" fmla="*/ 1294488 w 1904684"/>
                  <a:gd name="connsiteY37" fmla="*/ 1815803 h 1878311"/>
                  <a:gd name="connsiteX38" fmla="*/ 1294488 w 1904684"/>
                  <a:gd name="connsiteY38" fmla="*/ 1860452 h 1878311"/>
                  <a:gd name="connsiteX39" fmla="*/ 1473082 w 1904684"/>
                  <a:gd name="connsiteY39" fmla="*/ 1860452 h 1878311"/>
                  <a:gd name="connsiteX40" fmla="*/ 1473082 w 1904684"/>
                  <a:gd name="connsiteY40" fmla="*/ 1422897 h 1878311"/>
                  <a:gd name="connsiteX41" fmla="*/ 1648699 w 1904684"/>
                  <a:gd name="connsiteY41" fmla="*/ 1422897 h 1878311"/>
                  <a:gd name="connsiteX42" fmla="*/ 1732043 w 1904684"/>
                  <a:gd name="connsiteY42" fmla="*/ 1390155 h 1878311"/>
                  <a:gd name="connsiteX43" fmla="*/ 1764785 w 1904684"/>
                  <a:gd name="connsiteY43" fmla="*/ 1306811 h 1878311"/>
                  <a:gd name="connsiteX44" fmla="*/ 1755856 w 1904684"/>
                  <a:gd name="connsiteY44" fmla="*/ 1095475 h 1878311"/>
                  <a:gd name="connsiteX45" fmla="*/ 1904684 w 1904684"/>
                  <a:gd name="connsiteY45" fmla="*/ 1101428 h 1878311"/>
                  <a:gd name="connsiteX0" fmla="*/ 1904684 w 1904684"/>
                  <a:gd name="connsiteY0" fmla="*/ 1101428 h 1878311"/>
                  <a:gd name="connsiteX1" fmla="*/ 1737996 w 1904684"/>
                  <a:gd name="connsiteY1" fmla="*/ 726381 h 1878311"/>
                  <a:gd name="connsiteX2" fmla="*/ 1737996 w 1904684"/>
                  <a:gd name="connsiteY2" fmla="*/ 589459 h 1878311"/>
                  <a:gd name="connsiteX3" fmla="*/ 1496895 w 1904684"/>
                  <a:gd name="connsiteY3" fmla="*/ 202506 h 1878311"/>
                  <a:gd name="connsiteX4" fmla="*/ 955160 w 1904684"/>
                  <a:gd name="connsiteY4" fmla="*/ 71538 h 1878311"/>
                  <a:gd name="connsiteX5" fmla="*/ 898606 w 1904684"/>
                  <a:gd name="connsiteY5" fmla="*/ 86420 h 1878311"/>
                  <a:gd name="connsiteX6" fmla="*/ 883723 w 1904684"/>
                  <a:gd name="connsiteY6" fmla="*/ 89397 h 1878311"/>
                  <a:gd name="connsiteX7" fmla="*/ 556301 w 1904684"/>
                  <a:gd name="connsiteY7" fmla="*/ 71538 h 1878311"/>
                  <a:gd name="connsiteX8" fmla="*/ 333059 w 1904684"/>
                  <a:gd name="connsiteY8" fmla="*/ 154881 h 1878311"/>
                  <a:gd name="connsiteX9" fmla="*/ 157442 w 1904684"/>
                  <a:gd name="connsiteY9" fmla="*/ 300733 h 1878311"/>
                  <a:gd name="connsiteX10" fmla="*/ 47309 w 1904684"/>
                  <a:gd name="connsiteY10" fmla="*/ 479327 h 1878311"/>
                  <a:gd name="connsiteX11" fmla="*/ 53262 w 1904684"/>
                  <a:gd name="connsiteY11" fmla="*/ 1018085 h 1878311"/>
                  <a:gd name="connsiteX12" fmla="*/ 157442 w 1904684"/>
                  <a:gd name="connsiteY12" fmla="*/ 1217514 h 1878311"/>
                  <a:gd name="connsiteX13" fmla="*/ 315199 w 1904684"/>
                  <a:gd name="connsiteY13" fmla="*/ 1646139 h 1878311"/>
                  <a:gd name="connsiteX14" fmla="*/ 315199 w 1904684"/>
                  <a:gd name="connsiteY14" fmla="*/ 1878311 h 1878311"/>
                  <a:gd name="connsiteX15" fmla="*/ 359848 w 1904684"/>
                  <a:gd name="connsiteY15" fmla="*/ 1878311 h 1878311"/>
                  <a:gd name="connsiteX16" fmla="*/ 359848 w 1904684"/>
                  <a:gd name="connsiteY16" fmla="*/ 1646139 h 1878311"/>
                  <a:gd name="connsiteX17" fmla="*/ 196137 w 1904684"/>
                  <a:gd name="connsiteY17" fmla="*/ 1193702 h 1878311"/>
                  <a:gd name="connsiteX18" fmla="*/ 94934 w 1904684"/>
                  <a:gd name="connsiteY18" fmla="*/ 1003202 h 1878311"/>
                  <a:gd name="connsiteX19" fmla="*/ 88981 w 1904684"/>
                  <a:gd name="connsiteY19" fmla="*/ 494209 h 1878311"/>
                  <a:gd name="connsiteX20" fmla="*/ 190184 w 1904684"/>
                  <a:gd name="connsiteY20" fmla="*/ 327522 h 1878311"/>
                  <a:gd name="connsiteX21" fmla="*/ 356871 w 1904684"/>
                  <a:gd name="connsiteY21" fmla="*/ 190600 h 1878311"/>
                  <a:gd name="connsiteX22" fmla="*/ 568207 w 1904684"/>
                  <a:gd name="connsiteY22" fmla="*/ 113209 h 1878311"/>
                  <a:gd name="connsiteX23" fmla="*/ 1080176 w 1904684"/>
                  <a:gd name="connsiteY23" fmla="*/ 1866405 h 1878311"/>
                  <a:gd name="connsiteX24" fmla="*/ 949207 w 1904684"/>
                  <a:gd name="connsiteY24" fmla="*/ 110233 h 1878311"/>
                  <a:gd name="connsiteX25" fmla="*/ 958137 w 1904684"/>
                  <a:gd name="connsiteY25" fmla="*/ 107256 h 1878311"/>
                  <a:gd name="connsiteX26" fmla="*/ 1464153 w 1904684"/>
                  <a:gd name="connsiteY26" fmla="*/ 229295 h 1878311"/>
                  <a:gd name="connsiteX27" fmla="*/ 1690371 w 1904684"/>
                  <a:gd name="connsiteY27" fmla="*/ 586483 h 1878311"/>
                  <a:gd name="connsiteX28" fmla="*/ 1690371 w 1904684"/>
                  <a:gd name="connsiteY28" fmla="*/ 729358 h 1878311"/>
                  <a:gd name="connsiteX29" fmla="*/ 1833246 w 1904684"/>
                  <a:gd name="connsiteY29" fmla="*/ 1053803 h 1878311"/>
                  <a:gd name="connsiteX30" fmla="*/ 1711207 w 1904684"/>
                  <a:gd name="connsiteY30" fmla="*/ 1056780 h 1878311"/>
                  <a:gd name="connsiteX31" fmla="*/ 1723114 w 1904684"/>
                  <a:gd name="connsiteY31" fmla="*/ 1312764 h 1878311"/>
                  <a:gd name="connsiteX32" fmla="*/ 1702278 w 1904684"/>
                  <a:gd name="connsiteY32" fmla="*/ 1363366 h 1878311"/>
                  <a:gd name="connsiteX33" fmla="*/ 1648699 w 1904684"/>
                  <a:gd name="connsiteY33" fmla="*/ 1381225 h 1878311"/>
                  <a:gd name="connsiteX34" fmla="*/ 1428434 w 1904684"/>
                  <a:gd name="connsiteY34" fmla="*/ 1381225 h 1878311"/>
                  <a:gd name="connsiteX35" fmla="*/ 1428434 w 1904684"/>
                  <a:gd name="connsiteY35" fmla="*/ 1815803 h 1878311"/>
                  <a:gd name="connsiteX36" fmla="*/ 1294488 w 1904684"/>
                  <a:gd name="connsiteY36" fmla="*/ 1815803 h 1878311"/>
                  <a:gd name="connsiteX37" fmla="*/ 1294488 w 1904684"/>
                  <a:gd name="connsiteY37" fmla="*/ 1860452 h 1878311"/>
                  <a:gd name="connsiteX38" fmla="*/ 1473082 w 1904684"/>
                  <a:gd name="connsiteY38" fmla="*/ 1860452 h 1878311"/>
                  <a:gd name="connsiteX39" fmla="*/ 1473082 w 1904684"/>
                  <a:gd name="connsiteY39" fmla="*/ 1422897 h 1878311"/>
                  <a:gd name="connsiteX40" fmla="*/ 1648699 w 1904684"/>
                  <a:gd name="connsiteY40" fmla="*/ 1422897 h 1878311"/>
                  <a:gd name="connsiteX41" fmla="*/ 1732043 w 1904684"/>
                  <a:gd name="connsiteY41" fmla="*/ 1390155 h 1878311"/>
                  <a:gd name="connsiteX42" fmla="*/ 1764785 w 1904684"/>
                  <a:gd name="connsiteY42" fmla="*/ 1306811 h 1878311"/>
                  <a:gd name="connsiteX43" fmla="*/ 1755856 w 1904684"/>
                  <a:gd name="connsiteY43" fmla="*/ 1095475 h 1878311"/>
                  <a:gd name="connsiteX44" fmla="*/ 1904684 w 1904684"/>
                  <a:gd name="connsiteY44" fmla="*/ 1101428 h 1878311"/>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949207 w 1904684"/>
                  <a:gd name="connsiteY23" fmla="*/ 51048 h 1819126"/>
                  <a:gd name="connsiteX24" fmla="*/ 958137 w 1904684"/>
                  <a:gd name="connsiteY24" fmla="*/ 48071 h 1819126"/>
                  <a:gd name="connsiteX25" fmla="*/ 1464153 w 1904684"/>
                  <a:gd name="connsiteY25" fmla="*/ 170110 h 1819126"/>
                  <a:gd name="connsiteX26" fmla="*/ 1690371 w 1904684"/>
                  <a:gd name="connsiteY26" fmla="*/ 527298 h 1819126"/>
                  <a:gd name="connsiteX27" fmla="*/ 1690371 w 1904684"/>
                  <a:gd name="connsiteY27" fmla="*/ 670173 h 1819126"/>
                  <a:gd name="connsiteX28" fmla="*/ 1833246 w 1904684"/>
                  <a:gd name="connsiteY28" fmla="*/ 994618 h 1819126"/>
                  <a:gd name="connsiteX29" fmla="*/ 1711207 w 1904684"/>
                  <a:gd name="connsiteY29" fmla="*/ 997595 h 1819126"/>
                  <a:gd name="connsiteX30" fmla="*/ 1723114 w 1904684"/>
                  <a:gd name="connsiteY30" fmla="*/ 1253579 h 1819126"/>
                  <a:gd name="connsiteX31" fmla="*/ 1702278 w 1904684"/>
                  <a:gd name="connsiteY31" fmla="*/ 1304181 h 1819126"/>
                  <a:gd name="connsiteX32" fmla="*/ 1648699 w 1904684"/>
                  <a:gd name="connsiteY32" fmla="*/ 1322040 h 1819126"/>
                  <a:gd name="connsiteX33" fmla="*/ 1428434 w 1904684"/>
                  <a:gd name="connsiteY33" fmla="*/ 1322040 h 1819126"/>
                  <a:gd name="connsiteX34" fmla="*/ 1428434 w 1904684"/>
                  <a:gd name="connsiteY34" fmla="*/ 1756618 h 1819126"/>
                  <a:gd name="connsiteX35" fmla="*/ 1294488 w 1904684"/>
                  <a:gd name="connsiteY35" fmla="*/ 1756618 h 1819126"/>
                  <a:gd name="connsiteX36" fmla="*/ 1294488 w 1904684"/>
                  <a:gd name="connsiteY36" fmla="*/ 1801267 h 1819126"/>
                  <a:gd name="connsiteX37" fmla="*/ 1473082 w 1904684"/>
                  <a:gd name="connsiteY37" fmla="*/ 1801267 h 1819126"/>
                  <a:gd name="connsiteX38" fmla="*/ 1473082 w 1904684"/>
                  <a:gd name="connsiteY38" fmla="*/ 1363712 h 1819126"/>
                  <a:gd name="connsiteX39" fmla="*/ 1648699 w 1904684"/>
                  <a:gd name="connsiteY39" fmla="*/ 1363712 h 1819126"/>
                  <a:gd name="connsiteX40" fmla="*/ 1732043 w 1904684"/>
                  <a:gd name="connsiteY40" fmla="*/ 1330970 h 1819126"/>
                  <a:gd name="connsiteX41" fmla="*/ 1764785 w 1904684"/>
                  <a:gd name="connsiteY41" fmla="*/ 1247626 h 1819126"/>
                  <a:gd name="connsiteX42" fmla="*/ 1755856 w 1904684"/>
                  <a:gd name="connsiteY42" fmla="*/ 1036290 h 1819126"/>
                  <a:gd name="connsiteX43" fmla="*/ 1904684 w 1904684"/>
                  <a:gd name="connsiteY43"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333059 w 1904684"/>
                  <a:gd name="connsiteY7" fmla="*/ 95696 h 1819126"/>
                  <a:gd name="connsiteX8" fmla="*/ 157442 w 1904684"/>
                  <a:gd name="connsiteY8" fmla="*/ 241548 h 1819126"/>
                  <a:gd name="connsiteX9" fmla="*/ 47309 w 1904684"/>
                  <a:gd name="connsiteY9" fmla="*/ 420142 h 1819126"/>
                  <a:gd name="connsiteX10" fmla="*/ 53262 w 1904684"/>
                  <a:gd name="connsiteY10" fmla="*/ 958900 h 1819126"/>
                  <a:gd name="connsiteX11" fmla="*/ 157442 w 1904684"/>
                  <a:gd name="connsiteY11" fmla="*/ 1158329 h 1819126"/>
                  <a:gd name="connsiteX12" fmla="*/ 315199 w 1904684"/>
                  <a:gd name="connsiteY12" fmla="*/ 1586954 h 1819126"/>
                  <a:gd name="connsiteX13" fmla="*/ 315199 w 1904684"/>
                  <a:gd name="connsiteY13" fmla="*/ 1819126 h 1819126"/>
                  <a:gd name="connsiteX14" fmla="*/ 359848 w 1904684"/>
                  <a:gd name="connsiteY14" fmla="*/ 1819126 h 1819126"/>
                  <a:gd name="connsiteX15" fmla="*/ 359848 w 1904684"/>
                  <a:gd name="connsiteY15" fmla="*/ 1586954 h 1819126"/>
                  <a:gd name="connsiteX16" fmla="*/ 196137 w 1904684"/>
                  <a:gd name="connsiteY16" fmla="*/ 1134517 h 1819126"/>
                  <a:gd name="connsiteX17" fmla="*/ 94934 w 1904684"/>
                  <a:gd name="connsiteY17" fmla="*/ 944017 h 1819126"/>
                  <a:gd name="connsiteX18" fmla="*/ 88981 w 1904684"/>
                  <a:gd name="connsiteY18" fmla="*/ 435024 h 1819126"/>
                  <a:gd name="connsiteX19" fmla="*/ 190184 w 1904684"/>
                  <a:gd name="connsiteY19" fmla="*/ 268337 h 1819126"/>
                  <a:gd name="connsiteX20" fmla="*/ 356871 w 1904684"/>
                  <a:gd name="connsiteY20" fmla="*/ 131415 h 1819126"/>
                  <a:gd name="connsiteX21" fmla="*/ 568207 w 1904684"/>
                  <a:gd name="connsiteY21" fmla="*/ 54024 h 1819126"/>
                  <a:gd name="connsiteX22" fmla="*/ 949207 w 1904684"/>
                  <a:gd name="connsiteY22" fmla="*/ 51048 h 1819126"/>
                  <a:gd name="connsiteX23" fmla="*/ 958137 w 1904684"/>
                  <a:gd name="connsiteY23" fmla="*/ 48071 h 1819126"/>
                  <a:gd name="connsiteX24" fmla="*/ 1464153 w 1904684"/>
                  <a:gd name="connsiteY24" fmla="*/ 170110 h 1819126"/>
                  <a:gd name="connsiteX25" fmla="*/ 1690371 w 1904684"/>
                  <a:gd name="connsiteY25" fmla="*/ 527298 h 1819126"/>
                  <a:gd name="connsiteX26" fmla="*/ 1690371 w 1904684"/>
                  <a:gd name="connsiteY26" fmla="*/ 670173 h 1819126"/>
                  <a:gd name="connsiteX27" fmla="*/ 1833246 w 1904684"/>
                  <a:gd name="connsiteY27" fmla="*/ 994618 h 1819126"/>
                  <a:gd name="connsiteX28" fmla="*/ 1711207 w 1904684"/>
                  <a:gd name="connsiteY28" fmla="*/ 997595 h 1819126"/>
                  <a:gd name="connsiteX29" fmla="*/ 1723114 w 1904684"/>
                  <a:gd name="connsiteY29" fmla="*/ 1253579 h 1819126"/>
                  <a:gd name="connsiteX30" fmla="*/ 1702278 w 1904684"/>
                  <a:gd name="connsiteY30" fmla="*/ 1304181 h 1819126"/>
                  <a:gd name="connsiteX31" fmla="*/ 1648699 w 1904684"/>
                  <a:gd name="connsiteY31" fmla="*/ 1322040 h 1819126"/>
                  <a:gd name="connsiteX32" fmla="*/ 1428434 w 1904684"/>
                  <a:gd name="connsiteY32" fmla="*/ 1322040 h 1819126"/>
                  <a:gd name="connsiteX33" fmla="*/ 1428434 w 1904684"/>
                  <a:gd name="connsiteY33" fmla="*/ 1756618 h 1819126"/>
                  <a:gd name="connsiteX34" fmla="*/ 1294488 w 1904684"/>
                  <a:gd name="connsiteY34" fmla="*/ 1756618 h 1819126"/>
                  <a:gd name="connsiteX35" fmla="*/ 1294488 w 1904684"/>
                  <a:gd name="connsiteY35" fmla="*/ 1801267 h 1819126"/>
                  <a:gd name="connsiteX36" fmla="*/ 1473082 w 1904684"/>
                  <a:gd name="connsiteY36" fmla="*/ 1801267 h 1819126"/>
                  <a:gd name="connsiteX37" fmla="*/ 1473082 w 1904684"/>
                  <a:gd name="connsiteY37" fmla="*/ 1363712 h 1819126"/>
                  <a:gd name="connsiteX38" fmla="*/ 1648699 w 1904684"/>
                  <a:gd name="connsiteY38" fmla="*/ 1363712 h 1819126"/>
                  <a:gd name="connsiteX39" fmla="*/ 1732043 w 1904684"/>
                  <a:gd name="connsiteY39" fmla="*/ 1330970 h 1819126"/>
                  <a:gd name="connsiteX40" fmla="*/ 1764785 w 1904684"/>
                  <a:gd name="connsiteY40" fmla="*/ 1247626 h 1819126"/>
                  <a:gd name="connsiteX41" fmla="*/ 1755856 w 1904684"/>
                  <a:gd name="connsiteY41" fmla="*/ 1036290 h 1819126"/>
                  <a:gd name="connsiteX42" fmla="*/ 1904684 w 1904684"/>
                  <a:gd name="connsiteY42"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333059 w 1904684"/>
                  <a:gd name="connsiteY7" fmla="*/ 95696 h 1819126"/>
                  <a:gd name="connsiteX8" fmla="*/ 157442 w 1904684"/>
                  <a:gd name="connsiteY8" fmla="*/ 241548 h 1819126"/>
                  <a:gd name="connsiteX9" fmla="*/ 47309 w 1904684"/>
                  <a:gd name="connsiteY9" fmla="*/ 420142 h 1819126"/>
                  <a:gd name="connsiteX10" fmla="*/ 53262 w 1904684"/>
                  <a:gd name="connsiteY10" fmla="*/ 958900 h 1819126"/>
                  <a:gd name="connsiteX11" fmla="*/ 157442 w 1904684"/>
                  <a:gd name="connsiteY11" fmla="*/ 1158329 h 1819126"/>
                  <a:gd name="connsiteX12" fmla="*/ 315199 w 1904684"/>
                  <a:gd name="connsiteY12" fmla="*/ 1586954 h 1819126"/>
                  <a:gd name="connsiteX13" fmla="*/ 315199 w 1904684"/>
                  <a:gd name="connsiteY13" fmla="*/ 1819126 h 1819126"/>
                  <a:gd name="connsiteX14" fmla="*/ 359848 w 1904684"/>
                  <a:gd name="connsiteY14" fmla="*/ 1819126 h 1819126"/>
                  <a:gd name="connsiteX15" fmla="*/ 359848 w 1904684"/>
                  <a:gd name="connsiteY15" fmla="*/ 1586954 h 1819126"/>
                  <a:gd name="connsiteX16" fmla="*/ 196137 w 1904684"/>
                  <a:gd name="connsiteY16" fmla="*/ 1134517 h 1819126"/>
                  <a:gd name="connsiteX17" fmla="*/ 94934 w 1904684"/>
                  <a:gd name="connsiteY17" fmla="*/ 944017 h 1819126"/>
                  <a:gd name="connsiteX18" fmla="*/ 88981 w 1904684"/>
                  <a:gd name="connsiteY18" fmla="*/ 435024 h 1819126"/>
                  <a:gd name="connsiteX19" fmla="*/ 190184 w 1904684"/>
                  <a:gd name="connsiteY19" fmla="*/ 268337 h 1819126"/>
                  <a:gd name="connsiteX20" fmla="*/ 356871 w 1904684"/>
                  <a:gd name="connsiteY20" fmla="*/ 131415 h 1819126"/>
                  <a:gd name="connsiteX21" fmla="*/ 949207 w 1904684"/>
                  <a:gd name="connsiteY21" fmla="*/ 51048 h 1819126"/>
                  <a:gd name="connsiteX22" fmla="*/ 958137 w 1904684"/>
                  <a:gd name="connsiteY22" fmla="*/ 48071 h 1819126"/>
                  <a:gd name="connsiteX23" fmla="*/ 1464153 w 1904684"/>
                  <a:gd name="connsiteY23" fmla="*/ 170110 h 1819126"/>
                  <a:gd name="connsiteX24" fmla="*/ 1690371 w 1904684"/>
                  <a:gd name="connsiteY24" fmla="*/ 527298 h 1819126"/>
                  <a:gd name="connsiteX25" fmla="*/ 1690371 w 1904684"/>
                  <a:gd name="connsiteY25" fmla="*/ 670173 h 1819126"/>
                  <a:gd name="connsiteX26" fmla="*/ 1833246 w 1904684"/>
                  <a:gd name="connsiteY26" fmla="*/ 994618 h 1819126"/>
                  <a:gd name="connsiteX27" fmla="*/ 1711207 w 1904684"/>
                  <a:gd name="connsiteY27" fmla="*/ 997595 h 1819126"/>
                  <a:gd name="connsiteX28" fmla="*/ 1723114 w 1904684"/>
                  <a:gd name="connsiteY28" fmla="*/ 1253579 h 1819126"/>
                  <a:gd name="connsiteX29" fmla="*/ 1702278 w 1904684"/>
                  <a:gd name="connsiteY29" fmla="*/ 1304181 h 1819126"/>
                  <a:gd name="connsiteX30" fmla="*/ 1648699 w 1904684"/>
                  <a:gd name="connsiteY30" fmla="*/ 1322040 h 1819126"/>
                  <a:gd name="connsiteX31" fmla="*/ 1428434 w 1904684"/>
                  <a:gd name="connsiteY31" fmla="*/ 1322040 h 1819126"/>
                  <a:gd name="connsiteX32" fmla="*/ 1428434 w 1904684"/>
                  <a:gd name="connsiteY32" fmla="*/ 1756618 h 1819126"/>
                  <a:gd name="connsiteX33" fmla="*/ 1294488 w 1904684"/>
                  <a:gd name="connsiteY33" fmla="*/ 1756618 h 1819126"/>
                  <a:gd name="connsiteX34" fmla="*/ 1294488 w 1904684"/>
                  <a:gd name="connsiteY34" fmla="*/ 1801267 h 1819126"/>
                  <a:gd name="connsiteX35" fmla="*/ 1473082 w 1904684"/>
                  <a:gd name="connsiteY35" fmla="*/ 1801267 h 1819126"/>
                  <a:gd name="connsiteX36" fmla="*/ 1473082 w 1904684"/>
                  <a:gd name="connsiteY36" fmla="*/ 1363712 h 1819126"/>
                  <a:gd name="connsiteX37" fmla="*/ 1648699 w 1904684"/>
                  <a:gd name="connsiteY37" fmla="*/ 1363712 h 1819126"/>
                  <a:gd name="connsiteX38" fmla="*/ 1732043 w 1904684"/>
                  <a:gd name="connsiteY38" fmla="*/ 1330970 h 1819126"/>
                  <a:gd name="connsiteX39" fmla="*/ 1764785 w 1904684"/>
                  <a:gd name="connsiteY39" fmla="*/ 1247626 h 1819126"/>
                  <a:gd name="connsiteX40" fmla="*/ 1755856 w 1904684"/>
                  <a:gd name="connsiteY40" fmla="*/ 1036290 h 1819126"/>
                  <a:gd name="connsiteX41" fmla="*/ 1904684 w 1904684"/>
                  <a:gd name="connsiteY41"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333059 w 1904684"/>
                  <a:gd name="connsiteY7" fmla="*/ 95696 h 1819126"/>
                  <a:gd name="connsiteX8" fmla="*/ 157442 w 1904684"/>
                  <a:gd name="connsiteY8" fmla="*/ 241548 h 1819126"/>
                  <a:gd name="connsiteX9" fmla="*/ 47309 w 1904684"/>
                  <a:gd name="connsiteY9" fmla="*/ 420142 h 1819126"/>
                  <a:gd name="connsiteX10" fmla="*/ 53262 w 1904684"/>
                  <a:gd name="connsiteY10" fmla="*/ 958900 h 1819126"/>
                  <a:gd name="connsiteX11" fmla="*/ 157442 w 1904684"/>
                  <a:gd name="connsiteY11" fmla="*/ 1158329 h 1819126"/>
                  <a:gd name="connsiteX12" fmla="*/ 315199 w 1904684"/>
                  <a:gd name="connsiteY12" fmla="*/ 1586954 h 1819126"/>
                  <a:gd name="connsiteX13" fmla="*/ 315199 w 1904684"/>
                  <a:gd name="connsiteY13" fmla="*/ 1819126 h 1819126"/>
                  <a:gd name="connsiteX14" fmla="*/ 359848 w 1904684"/>
                  <a:gd name="connsiteY14" fmla="*/ 1819126 h 1819126"/>
                  <a:gd name="connsiteX15" fmla="*/ 359848 w 1904684"/>
                  <a:gd name="connsiteY15" fmla="*/ 1586954 h 1819126"/>
                  <a:gd name="connsiteX16" fmla="*/ 196137 w 1904684"/>
                  <a:gd name="connsiteY16" fmla="*/ 1134517 h 1819126"/>
                  <a:gd name="connsiteX17" fmla="*/ 94934 w 1904684"/>
                  <a:gd name="connsiteY17" fmla="*/ 944017 h 1819126"/>
                  <a:gd name="connsiteX18" fmla="*/ 88981 w 1904684"/>
                  <a:gd name="connsiteY18" fmla="*/ 435024 h 1819126"/>
                  <a:gd name="connsiteX19" fmla="*/ 190184 w 1904684"/>
                  <a:gd name="connsiteY19" fmla="*/ 268337 h 1819126"/>
                  <a:gd name="connsiteX20" fmla="*/ 949207 w 1904684"/>
                  <a:gd name="connsiteY20" fmla="*/ 51048 h 1819126"/>
                  <a:gd name="connsiteX21" fmla="*/ 958137 w 1904684"/>
                  <a:gd name="connsiteY21" fmla="*/ 48071 h 1819126"/>
                  <a:gd name="connsiteX22" fmla="*/ 1464153 w 1904684"/>
                  <a:gd name="connsiteY22" fmla="*/ 170110 h 1819126"/>
                  <a:gd name="connsiteX23" fmla="*/ 1690371 w 1904684"/>
                  <a:gd name="connsiteY23" fmla="*/ 527298 h 1819126"/>
                  <a:gd name="connsiteX24" fmla="*/ 1690371 w 1904684"/>
                  <a:gd name="connsiteY24" fmla="*/ 670173 h 1819126"/>
                  <a:gd name="connsiteX25" fmla="*/ 1833246 w 1904684"/>
                  <a:gd name="connsiteY25" fmla="*/ 994618 h 1819126"/>
                  <a:gd name="connsiteX26" fmla="*/ 1711207 w 1904684"/>
                  <a:gd name="connsiteY26" fmla="*/ 997595 h 1819126"/>
                  <a:gd name="connsiteX27" fmla="*/ 1723114 w 1904684"/>
                  <a:gd name="connsiteY27" fmla="*/ 1253579 h 1819126"/>
                  <a:gd name="connsiteX28" fmla="*/ 1702278 w 1904684"/>
                  <a:gd name="connsiteY28" fmla="*/ 1304181 h 1819126"/>
                  <a:gd name="connsiteX29" fmla="*/ 1648699 w 1904684"/>
                  <a:gd name="connsiteY29" fmla="*/ 1322040 h 1819126"/>
                  <a:gd name="connsiteX30" fmla="*/ 1428434 w 1904684"/>
                  <a:gd name="connsiteY30" fmla="*/ 1322040 h 1819126"/>
                  <a:gd name="connsiteX31" fmla="*/ 1428434 w 1904684"/>
                  <a:gd name="connsiteY31" fmla="*/ 1756618 h 1819126"/>
                  <a:gd name="connsiteX32" fmla="*/ 1294488 w 1904684"/>
                  <a:gd name="connsiteY32" fmla="*/ 1756618 h 1819126"/>
                  <a:gd name="connsiteX33" fmla="*/ 1294488 w 1904684"/>
                  <a:gd name="connsiteY33" fmla="*/ 1801267 h 1819126"/>
                  <a:gd name="connsiteX34" fmla="*/ 1473082 w 1904684"/>
                  <a:gd name="connsiteY34" fmla="*/ 1801267 h 1819126"/>
                  <a:gd name="connsiteX35" fmla="*/ 1473082 w 1904684"/>
                  <a:gd name="connsiteY35" fmla="*/ 1363712 h 1819126"/>
                  <a:gd name="connsiteX36" fmla="*/ 1648699 w 1904684"/>
                  <a:gd name="connsiteY36" fmla="*/ 1363712 h 1819126"/>
                  <a:gd name="connsiteX37" fmla="*/ 1732043 w 1904684"/>
                  <a:gd name="connsiteY37" fmla="*/ 1330970 h 1819126"/>
                  <a:gd name="connsiteX38" fmla="*/ 1764785 w 1904684"/>
                  <a:gd name="connsiteY38" fmla="*/ 1247626 h 1819126"/>
                  <a:gd name="connsiteX39" fmla="*/ 1755856 w 1904684"/>
                  <a:gd name="connsiteY39" fmla="*/ 1036290 h 1819126"/>
                  <a:gd name="connsiteX40" fmla="*/ 1904684 w 1904684"/>
                  <a:gd name="connsiteY40"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157442 w 1904684"/>
                  <a:gd name="connsiteY7" fmla="*/ 241548 h 1819126"/>
                  <a:gd name="connsiteX8" fmla="*/ 47309 w 1904684"/>
                  <a:gd name="connsiteY8" fmla="*/ 420142 h 1819126"/>
                  <a:gd name="connsiteX9" fmla="*/ 53262 w 1904684"/>
                  <a:gd name="connsiteY9" fmla="*/ 958900 h 1819126"/>
                  <a:gd name="connsiteX10" fmla="*/ 157442 w 1904684"/>
                  <a:gd name="connsiteY10" fmla="*/ 1158329 h 1819126"/>
                  <a:gd name="connsiteX11" fmla="*/ 315199 w 1904684"/>
                  <a:gd name="connsiteY11" fmla="*/ 1586954 h 1819126"/>
                  <a:gd name="connsiteX12" fmla="*/ 315199 w 1904684"/>
                  <a:gd name="connsiteY12" fmla="*/ 1819126 h 1819126"/>
                  <a:gd name="connsiteX13" fmla="*/ 359848 w 1904684"/>
                  <a:gd name="connsiteY13" fmla="*/ 1819126 h 1819126"/>
                  <a:gd name="connsiteX14" fmla="*/ 359848 w 1904684"/>
                  <a:gd name="connsiteY14" fmla="*/ 1586954 h 1819126"/>
                  <a:gd name="connsiteX15" fmla="*/ 196137 w 1904684"/>
                  <a:gd name="connsiteY15" fmla="*/ 1134517 h 1819126"/>
                  <a:gd name="connsiteX16" fmla="*/ 94934 w 1904684"/>
                  <a:gd name="connsiteY16" fmla="*/ 944017 h 1819126"/>
                  <a:gd name="connsiteX17" fmla="*/ 88981 w 1904684"/>
                  <a:gd name="connsiteY17" fmla="*/ 435024 h 1819126"/>
                  <a:gd name="connsiteX18" fmla="*/ 190184 w 1904684"/>
                  <a:gd name="connsiteY18" fmla="*/ 268337 h 1819126"/>
                  <a:gd name="connsiteX19" fmla="*/ 949207 w 1904684"/>
                  <a:gd name="connsiteY19" fmla="*/ 51048 h 1819126"/>
                  <a:gd name="connsiteX20" fmla="*/ 958137 w 1904684"/>
                  <a:gd name="connsiteY20" fmla="*/ 48071 h 1819126"/>
                  <a:gd name="connsiteX21" fmla="*/ 1464153 w 1904684"/>
                  <a:gd name="connsiteY21" fmla="*/ 170110 h 1819126"/>
                  <a:gd name="connsiteX22" fmla="*/ 1690371 w 1904684"/>
                  <a:gd name="connsiteY22" fmla="*/ 527298 h 1819126"/>
                  <a:gd name="connsiteX23" fmla="*/ 1690371 w 1904684"/>
                  <a:gd name="connsiteY23" fmla="*/ 670173 h 1819126"/>
                  <a:gd name="connsiteX24" fmla="*/ 1833246 w 1904684"/>
                  <a:gd name="connsiteY24" fmla="*/ 994618 h 1819126"/>
                  <a:gd name="connsiteX25" fmla="*/ 1711207 w 1904684"/>
                  <a:gd name="connsiteY25" fmla="*/ 997595 h 1819126"/>
                  <a:gd name="connsiteX26" fmla="*/ 1723114 w 1904684"/>
                  <a:gd name="connsiteY26" fmla="*/ 1253579 h 1819126"/>
                  <a:gd name="connsiteX27" fmla="*/ 1702278 w 1904684"/>
                  <a:gd name="connsiteY27" fmla="*/ 1304181 h 1819126"/>
                  <a:gd name="connsiteX28" fmla="*/ 1648699 w 1904684"/>
                  <a:gd name="connsiteY28" fmla="*/ 1322040 h 1819126"/>
                  <a:gd name="connsiteX29" fmla="*/ 1428434 w 1904684"/>
                  <a:gd name="connsiteY29" fmla="*/ 1322040 h 1819126"/>
                  <a:gd name="connsiteX30" fmla="*/ 1428434 w 1904684"/>
                  <a:gd name="connsiteY30" fmla="*/ 1756618 h 1819126"/>
                  <a:gd name="connsiteX31" fmla="*/ 1294488 w 1904684"/>
                  <a:gd name="connsiteY31" fmla="*/ 1756618 h 1819126"/>
                  <a:gd name="connsiteX32" fmla="*/ 1294488 w 1904684"/>
                  <a:gd name="connsiteY32" fmla="*/ 1801267 h 1819126"/>
                  <a:gd name="connsiteX33" fmla="*/ 1473082 w 1904684"/>
                  <a:gd name="connsiteY33" fmla="*/ 1801267 h 1819126"/>
                  <a:gd name="connsiteX34" fmla="*/ 1473082 w 1904684"/>
                  <a:gd name="connsiteY34" fmla="*/ 1363712 h 1819126"/>
                  <a:gd name="connsiteX35" fmla="*/ 1648699 w 1904684"/>
                  <a:gd name="connsiteY35" fmla="*/ 1363712 h 1819126"/>
                  <a:gd name="connsiteX36" fmla="*/ 1732043 w 1904684"/>
                  <a:gd name="connsiteY36" fmla="*/ 1330970 h 1819126"/>
                  <a:gd name="connsiteX37" fmla="*/ 1764785 w 1904684"/>
                  <a:gd name="connsiteY37" fmla="*/ 1247626 h 1819126"/>
                  <a:gd name="connsiteX38" fmla="*/ 1755856 w 1904684"/>
                  <a:gd name="connsiteY38" fmla="*/ 1036290 h 1819126"/>
                  <a:gd name="connsiteX39" fmla="*/ 1904684 w 1904684"/>
                  <a:gd name="connsiteY39"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157442 w 1904684"/>
                  <a:gd name="connsiteY7" fmla="*/ 241548 h 1819126"/>
                  <a:gd name="connsiteX8" fmla="*/ 47309 w 1904684"/>
                  <a:gd name="connsiteY8" fmla="*/ 420142 h 1819126"/>
                  <a:gd name="connsiteX9" fmla="*/ 53262 w 1904684"/>
                  <a:gd name="connsiteY9" fmla="*/ 958900 h 1819126"/>
                  <a:gd name="connsiteX10" fmla="*/ 157442 w 1904684"/>
                  <a:gd name="connsiteY10" fmla="*/ 1158329 h 1819126"/>
                  <a:gd name="connsiteX11" fmla="*/ 315199 w 1904684"/>
                  <a:gd name="connsiteY11" fmla="*/ 1586954 h 1819126"/>
                  <a:gd name="connsiteX12" fmla="*/ 315199 w 1904684"/>
                  <a:gd name="connsiteY12" fmla="*/ 1819126 h 1819126"/>
                  <a:gd name="connsiteX13" fmla="*/ 359848 w 1904684"/>
                  <a:gd name="connsiteY13" fmla="*/ 1819126 h 1819126"/>
                  <a:gd name="connsiteX14" fmla="*/ 359848 w 1904684"/>
                  <a:gd name="connsiteY14" fmla="*/ 1586954 h 1819126"/>
                  <a:gd name="connsiteX15" fmla="*/ 196137 w 1904684"/>
                  <a:gd name="connsiteY15" fmla="*/ 1134517 h 1819126"/>
                  <a:gd name="connsiteX16" fmla="*/ 94934 w 1904684"/>
                  <a:gd name="connsiteY16" fmla="*/ 944017 h 1819126"/>
                  <a:gd name="connsiteX17" fmla="*/ 88981 w 1904684"/>
                  <a:gd name="connsiteY17" fmla="*/ 435024 h 1819126"/>
                  <a:gd name="connsiteX18" fmla="*/ 949207 w 1904684"/>
                  <a:gd name="connsiteY18" fmla="*/ 51048 h 1819126"/>
                  <a:gd name="connsiteX19" fmla="*/ 958137 w 1904684"/>
                  <a:gd name="connsiteY19" fmla="*/ 48071 h 1819126"/>
                  <a:gd name="connsiteX20" fmla="*/ 1464153 w 1904684"/>
                  <a:gd name="connsiteY20" fmla="*/ 170110 h 1819126"/>
                  <a:gd name="connsiteX21" fmla="*/ 1690371 w 1904684"/>
                  <a:gd name="connsiteY21" fmla="*/ 527298 h 1819126"/>
                  <a:gd name="connsiteX22" fmla="*/ 1690371 w 1904684"/>
                  <a:gd name="connsiteY22" fmla="*/ 670173 h 1819126"/>
                  <a:gd name="connsiteX23" fmla="*/ 1833246 w 1904684"/>
                  <a:gd name="connsiteY23" fmla="*/ 994618 h 1819126"/>
                  <a:gd name="connsiteX24" fmla="*/ 1711207 w 1904684"/>
                  <a:gd name="connsiteY24" fmla="*/ 997595 h 1819126"/>
                  <a:gd name="connsiteX25" fmla="*/ 1723114 w 1904684"/>
                  <a:gd name="connsiteY25" fmla="*/ 1253579 h 1819126"/>
                  <a:gd name="connsiteX26" fmla="*/ 1702278 w 1904684"/>
                  <a:gd name="connsiteY26" fmla="*/ 1304181 h 1819126"/>
                  <a:gd name="connsiteX27" fmla="*/ 1648699 w 1904684"/>
                  <a:gd name="connsiteY27" fmla="*/ 1322040 h 1819126"/>
                  <a:gd name="connsiteX28" fmla="*/ 1428434 w 1904684"/>
                  <a:gd name="connsiteY28" fmla="*/ 1322040 h 1819126"/>
                  <a:gd name="connsiteX29" fmla="*/ 1428434 w 1904684"/>
                  <a:gd name="connsiteY29" fmla="*/ 1756618 h 1819126"/>
                  <a:gd name="connsiteX30" fmla="*/ 1294488 w 1904684"/>
                  <a:gd name="connsiteY30" fmla="*/ 1756618 h 1819126"/>
                  <a:gd name="connsiteX31" fmla="*/ 1294488 w 1904684"/>
                  <a:gd name="connsiteY31" fmla="*/ 1801267 h 1819126"/>
                  <a:gd name="connsiteX32" fmla="*/ 1473082 w 1904684"/>
                  <a:gd name="connsiteY32" fmla="*/ 1801267 h 1819126"/>
                  <a:gd name="connsiteX33" fmla="*/ 1473082 w 1904684"/>
                  <a:gd name="connsiteY33" fmla="*/ 1363712 h 1819126"/>
                  <a:gd name="connsiteX34" fmla="*/ 1648699 w 1904684"/>
                  <a:gd name="connsiteY34" fmla="*/ 1363712 h 1819126"/>
                  <a:gd name="connsiteX35" fmla="*/ 1732043 w 1904684"/>
                  <a:gd name="connsiteY35" fmla="*/ 1330970 h 1819126"/>
                  <a:gd name="connsiteX36" fmla="*/ 1764785 w 1904684"/>
                  <a:gd name="connsiteY36" fmla="*/ 1247626 h 1819126"/>
                  <a:gd name="connsiteX37" fmla="*/ 1755856 w 1904684"/>
                  <a:gd name="connsiteY37" fmla="*/ 1036290 h 1819126"/>
                  <a:gd name="connsiteX38" fmla="*/ 1904684 w 1904684"/>
                  <a:gd name="connsiteY38" fmla="*/ 1042243 h 1819126"/>
                  <a:gd name="connsiteX0" fmla="*/ 1934825 w 1934825"/>
                  <a:gd name="connsiteY0" fmla="*/ 1042243 h 1819126"/>
                  <a:gd name="connsiteX1" fmla="*/ 1768137 w 1934825"/>
                  <a:gd name="connsiteY1" fmla="*/ 667196 h 1819126"/>
                  <a:gd name="connsiteX2" fmla="*/ 1768137 w 1934825"/>
                  <a:gd name="connsiteY2" fmla="*/ 530274 h 1819126"/>
                  <a:gd name="connsiteX3" fmla="*/ 1527036 w 1934825"/>
                  <a:gd name="connsiteY3" fmla="*/ 143321 h 1819126"/>
                  <a:gd name="connsiteX4" fmla="*/ 985301 w 1934825"/>
                  <a:gd name="connsiteY4" fmla="*/ 12353 h 1819126"/>
                  <a:gd name="connsiteX5" fmla="*/ 928747 w 1934825"/>
                  <a:gd name="connsiteY5" fmla="*/ 27235 h 1819126"/>
                  <a:gd name="connsiteX6" fmla="*/ 913864 w 1934825"/>
                  <a:gd name="connsiteY6" fmla="*/ 30212 h 1819126"/>
                  <a:gd name="connsiteX7" fmla="*/ 77450 w 1934825"/>
                  <a:gd name="connsiteY7" fmla="*/ 420142 h 1819126"/>
                  <a:gd name="connsiteX8" fmla="*/ 83403 w 1934825"/>
                  <a:gd name="connsiteY8" fmla="*/ 958900 h 1819126"/>
                  <a:gd name="connsiteX9" fmla="*/ 187583 w 1934825"/>
                  <a:gd name="connsiteY9" fmla="*/ 1158329 h 1819126"/>
                  <a:gd name="connsiteX10" fmla="*/ 345340 w 1934825"/>
                  <a:gd name="connsiteY10" fmla="*/ 1586954 h 1819126"/>
                  <a:gd name="connsiteX11" fmla="*/ 345340 w 1934825"/>
                  <a:gd name="connsiteY11" fmla="*/ 1819126 h 1819126"/>
                  <a:gd name="connsiteX12" fmla="*/ 389989 w 1934825"/>
                  <a:gd name="connsiteY12" fmla="*/ 1819126 h 1819126"/>
                  <a:gd name="connsiteX13" fmla="*/ 389989 w 1934825"/>
                  <a:gd name="connsiteY13" fmla="*/ 1586954 h 1819126"/>
                  <a:gd name="connsiteX14" fmla="*/ 226278 w 1934825"/>
                  <a:gd name="connsiteY14" fmla="*/ 1134517 h 1819126"/>
                  <a:gd name="connsiteX15" fmla="*/ 125075 w 1934825"/>
                  <a:gd name="connsiteY15" fmla="*/ 944017 h 1819126"/>
                  <a:gd name="connsiteX16" fmla="*/ 119122 w 1934825"/>
                  <a:gd name="connsiteY16" fmla="*/ 435024 h 1819126"/>
                  <a:gd name="connsiteX17" fmla="*/ 979348 w 1934825"/>
                  <a:gd name="connsiteY17" fmla="*/ 51048 h 1819126"/>
                  <a:gd name="connsiteX18" fmla="*/ 988278 w 1934825"/>
                  <a:gd name="connsiteY18" fmla="*/ 48071 h 1819126"/>
                  <a:gd name="connsiteX19" fmla="*/ 1494294 w 1934825"/>
                  <a:gd name="connsiteY19" fmla="*/ 170110 h 1819126"/>
                  <a:gd name="connsiteX20" fmla="*/ 1720512 w 1934825"/>
                  <a:gd name="connsiteY20" fmla="*/ 527298 h 1819126"/>
                  <a:gd name="connsiteX21" fmla="*/ 1720512 w 1934825"/>
                  <a:gd name="connsiteY21" fmla="*/ 670173 h 1819126"/>
                  <a:gd name="connsiteX22" fmla="*/ 1863387 w 1934825"/>
                  <a:gd name="connsiteY22" fmla="*/ 994618 h 1819126"/>
                  <a:gd name="connsiteX23" fmla="*/ 1741348 w 1934825"/>
                  <a:gd name="connsiteY23" fmla="*/ 997595 h 1819126"/>
                  <a:gd name="connsiteX24" fmla="*/ 1753255 w 1934825"/>
                  <a:gd name="connsiteY24" fmla="*/ 1253579 h 1819126"/>
                  <a:gd name="connsiteX25" fmla="*/ 1732419 w 1934825"/>
                  <a:gd name="connsiteY25" fmla="*/ 1304181 h 1819126"/>
                  <a:gd name="connsiteX26" fmla="*/ 1678840 w 1934825"/>
                  <a:gd name="connsiteY26" fmla="*/ 1322040 h 1819126"/>
                  <a:gd name="connsiteX27" fmla="*/ 1458575 w 1934825"/>
                  <a:gd name="connsiteY27" fmla="*/ 1322040 h 1819126"/>
                  <a:gd name="connsiteX28" fmla="*/ 1458575 w 1934825"/>
                  <a:gd name="connsiteY28" fmla="*/ 1756618 h 1819126"/>
                  <a:gd name="connsiteX29" fmla="*/ 1324629 w 1934825"/>
                  <a:gd name="connsiteY29" fmla="*/ 1756618 h 1819126"/>
                  <a:gd name="connsiteX30" fmla="*/ 1324629 w 1934825"/>
                  <a:gd name="connsiteY30" fmla="*/ 1801267 h 1819126"/>
                  <a:gd name="connsiteX31" fmla="*/ 1503223 w 1934825"/>
                  <a:gd name="connsiteY31" fmla="*/ 1801267 h 1819126"/>
                  <a:gd name="connsiteX32" fmla="*/ 1503223 w 1934825"/>
                  <a:gd name="connsiteY32" fmla="*/ 1363712 h 1819126"/>
                  <a:gd name="connsiteX33" fmla="*/ 1678840 w 1934825"/>
                  <a:gd name="connsiteY33" fmla="*/ 1363712 h 1819126"/>
                  <a:gd name="connsiteX34" fmla="*/ 1762184 w 1934825"/>
                  <a:gd name="connsiteY34" fmla="*/ 1330970 h 1819126"/>
                  <a:gd name="connsiteX35" fmla="*/ 1794926 w 1934825"/>
                  <a:gd name="connsiteY35" fmla="*/ 1247626 h 1819126"/>
                  <a:gd name="connsiteX36" fmla="*/ 1785997 w 1934825"/>
                  <a:gd name="connsiteY36" fmla="*/ 1036290 h 1819126"/>
                  <a:gd name="connsiteX37" fmla="*/ 1934825 w 1934825"/>
                  <a:gd name="connsiteY37" fmla="*/ 1042243 h 1819126"/>
                  <a:gd name="connsiteX0" fmla="*/ 1934825 w 1934825"/>
                  <a:gd name="connsiteY0" fmla="*/ 1042243 h 1819126"/>
                  <a:gd name="connsiteX1" fmla="*/ 1768137 w 1934825"/>
                  <a:gd name="connsiteY1" fmla="*/ 667196 h 1819126"/>
                  <a:gd name="connsiteX2" fmla="*/ 1768137 w 1934825"/>
                  <a:gd name="connsiteY2" fmla="*/ 530274 h 1819126"/>
                  <a:gd name="connsiteX3" fmla="*/ 1527036 w 1934825"/>
                  <a:gd name="connsiteY3" fmla="*/ 143321 h 1819126"/>
                  <a:gd name="connsiteX4" fmla="*/ 985301 w 1934825"/>
                  <a:gd name="connsiteY4" fmla="*/ 12353 h 1819126"/>
                  <a:gd name="connsiteX5" fmla="*/ 928747 w 1934825"/>
                  <a:gd name="connsiteY5" fmla="*/ 27235 h 1819126"/>
                  <a:gd name="connsiteX6" fmla="*/ 913864 w 1934825"/>
                  <a:gd name="connsiteY6" fmla="*/ 30212 h 1819126"/>
                  <a:gd name="connsiteX7" fmla="*/ 77450 w 1934825"/>
                  <a:gd name="connsiteY7" fmla="*/ 420142 h 1819126"/>
                  <a:gd name="connsiteX8" fmla="*/ 83403 w 1934825"/>
                  <a:gd name="connsiteY8" fmla="*/ 958900 h 1819126"/>
                  <a:gd name="connsiteX9" fmla="*/ 187583 w 1934825"/>
                  <a:gd name="connsiteY9" fmla="*/ 1158329 h 1819126"/>
                  <a:gd name="connsiteX10" fmla="*/ 345340 w 1934825"/>
                  <a:gd name="connsiteY10" fmla="*/ 1586954 h 1819126"/>
                  <a:gd name="connsiteX11" fmla="*/ 345340 w 1934825"/>
                  <a:gd name="connsiteY11" fmla="*/ 1819126 h 1819126"/>
                  <a:gd name="connsiteX12" fmla="*/ 389989 w 1934825"/>
                  <a:gd name="connsiteY12" fmla="*/ 1819126 h 1819126"/>
                  <a:gd name="connsiteX13" fmla="*/ 389989 w 1934825"/>
                  <a:gd name="connsiteY13" fmla="*/ 1586954 h 1819126"/>
                  <a:gd name="connsiteX14" fmla="*/ 226278 w 1934825"/>
                  <a:gd name="connsiteY14" fmla="*/ 1134517 h 1819126"/>
                  <a:gd name="connsiteX15" fmla="*/ 125075 w 1934825"/>
                  <a:gd name="connsiteY15" fmla="*/ 944017 h 1819126"/>
                  <a:gd name="connsiteX16" fmla="*/ 979348 w 1934825"/>
                  <a:gd name="connsiteY16" fmla="*/ 51048 h 1819126"/>
                  <a:gd name="connsiteX17" fmla="*/ 988278 w 1934825"/>
                  <a:gd name="connsiteY17" fmla="*/ 48071 h 1819126"/>
                  <a:gd name="connsiteX18" fmla="*/ 1494294 w 1934825"/>
                  <a:gd name="connsiteY18" fmla="*/ 170110 h 1819126"/>
                  <a:gd name="connsiteX19" fmla="*/ 1720512 w 1934825"/>
                  <a:gd name="connsiteY19" fmla="*/ 527298 h 1819126"/>
                  <a:gd name="connsiteX20" fmla="*/ 1720512 w 1934825"/>
                  <a:gd name="connsiteY20" fmla="*/ 670173 h 1819126"/>
                  <a:gd name="connsiteX21" fmla="*/ 1863387 w 1934825"/>
                  <a:gd name="connsiteY21" fmla="*/ 994618 h 1819126"/>
                  <a:gd name="connsiteX22" fmla="*/ 1741348 w 1934825"/>
                  <a:gd name="connsiteY22" fmla="*/ 997595 h 1819126"/>
                  <a:gd name="connsiteX23" fmla="*/ 1753255 w 1934825"/>
                  <a:gd name="connsiteY23" fmla="*/ 1253579 h 1819126"/>
                  <a:gd name="connsiteX24" fmla="*/ 1732419 w 1934825"/>
                  <a:gd name="connsiteY24" fmla="*/ 1304181 h 1819126"/>
                  <a:gd name="connsiteX25" fmla="*/ 1678840 w 1934825"/>
                  <a:gd name="connsiteY25" fmla="*/ 1322040 h 1819126"/>
                  <a:gd name="connsiteX26" fmla="*/ 1458575 w 1934825"/>
                  <a:gd name="connsiteY26" fmla="*/ 1322040 h 1819126"/>
                  <a:gd name="connsiteX27" fmla="*/ 1458575 w 1934825"/>
                  <a:gd name="connsiteY27" fmla="*/ 1756618 h 1819126"/>
                  <a:gd name="connsiteX28" fmla="*/ 1324629 w 1934825"/>
                  <a:gd name="connsiteY28" fmla="*/ 1756618 h 1819126"/>
                  <a:gd name="connsiteX29" fmla="*/ 1324629 w 1934825"/>
                  <a:gd name="connsiteY29" fmla="*/ 1801267 h 1819126"/>
                  <a:gd name="connsiteX30" fmla="*/ 1503223 w 1934825"/>
                  <a:gd name="connsiteY30" fmla="*/ 1801267 h 1819126"/>
                  <a:gd name="connsiteX31" fmla="*/ 1503223 w 1934825"/>
                  <a:gd name="connsiteY31" fmla="*/ 1363712 h 1819126"/>
                  <a:gd name="connsiteX32" fmla="*/ 1678840 w 1934825"/>
                  <a:gd name="connsiteY32" fmla="*/ 1363712 h 1819126"/>
                  <a:gd name="connsiteX33" fmla="*/ 1762184 w 1934825"/>
                  <a:gd name="connsiteY33" fmla="*/ 1330970 h 1819126"/>
                  <a:gd name="connsiteX34" fmla="*/ 1794926 w 1934825"/>
                  <a:gd name="connsiteY34" fmla="*/ 1247626 h 1819126"/>
                  <a:gd name="connsiteX35" fmla="*/ 1785997 w 1934825"/>
                  <a:gd name="connsiteY35" fmla="*/ 1036290 h 1819126"/>
                  <a:gd name="connsiteX36" fmla="*/ 1934825 w 1934825"/>
                  <a:gd name="connsiteY36"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306586 w 1851422"/>
                  <a:gd name="connsiteY11" fmla="*/ 1819126 h 1819126"/>
                  <a:gd name="connsiteX12" fmla="*/ 306586 w 1851422"/>
                  <a:gd name="connsiteY12" fmla="*/ 1586954 h 1819126"/>
                  <a:gd name="connsiteX13" fmla="*/ 142875 w 1851422"/>
                  <a:gd name="connsiteY13" fmla="*/ 1134517 h 1819126"/>
                  <a:gd name="connsiteX14" fmla="*/ 41672 w 1851422"/>
                  <a:gd name="connsiteY14" fmla="*/ 944017 h 1819126"/>
                  <a:gd name="connsiteX15" fmla="*/ 895945 w 1851422"/>
                  <a:gd name="connsiteY15" fmla="*/ 51048 h 1819126"/>
                  <a:gd name="connsiteX16" fmla="*/ 904875 w 1851422"/>
                  <a:gd name="connsiteY16" fmla="*/ 48071 h 1819126"/>
                  <a:gd name="connsiteX17" fmla="*/ 1410891 w 1851422"/>
                  <a:gd name="connsiteY17" fmla="*/ 170110 h 1819126"/>
                  <a:gd name="connsiteX18" fmla="*/ 1637109 w 1851422"/>
                  <a:gd name="connsiteY18" fmla="*/ 527298 h 1819126"/>
                  <a:gd name="connsiteX19" fmla="*/ 1637109 w 1851422"/>
                  <a:gd name="connsiteY19" fmla="*/ 670173 h 1819126"/>
                  <a:gd name="connsiteX20" fmla="*/ 1779984 w 1851422"/>
                  <a:gd name="connsiteY20" fmla="*/ 994618 h 1819126"/>
                  <a:gd name="connsiteX21" fmla="*/ 1657945 w 1851422"/>
                  <a:gd name="connsiteY21" fmla="*/ 997595 h 1819126"/>
                  <a:gd name="connsiteX22" fmla="*/ 1669852 w 1851422"/>
                  <a:gd name="connsiteY22" fmla="*/ 1253579 h 1819126"/>
                  <a:gd name="connsiteX23" fmla="*/ 1649016 w 1851422"/>
                  <a:gd name="connsiteY23" fmla="*/ 1304181 h 1819126"/>
                  <a:gd name="connsiteX24" fmla="*/ 1595437 w 1851422"/>
                  <a:gd name="connsiteY24" fmla="*/ 1322040 h 1819126"/>
                  <a:gd name="connsiteX25" fmla="*/ 1375172 w 1851422"/>
                  <a:gd name="connsiteY25" fmla="*/ 1322040 h 1819126"/>
                  <a:gd name="connsiteX26" fmla="*/ 1375172 w 1851422"/>
                  <a:gd name="connsiteY26" fmla="*/ 1756618 h 1819126"/>
                  <a:gd name="connsiteX27" fmla="*/ 1241226 w 1851422"/>
                  <a:gd name="connsiteY27" fmla="*/ 1756618 h 1819126"/>
                  <a:gd name="connsiteX28" fmla="*/ 1241226 w 1851422"/>
                  <a:gd name="connsiteY28" fmla="*/ 1801267 h 1819126"/>
                  <a:gd name="connsiteX29" fmla="*/ 1419820 w 1851422"/>
                  <a:gd name="connsiteY29" fmla="*/ 1801267 h 1819126"/>
                  <a:gd name="connsiteX30" fmla="*/ 1419820 w 1851422"/>
                  <a:gd name="connsiteY30" fmla="*/ 1363712 h 1819126"/>
                  <a:gd name="connsiteX31" fmla="*/ 1595437 w 1851422"/>
                  <a:gd name="connsiteY31" fmla="*/ 1363712 h 1819126"/>
                  <a:gd name="connsiteX32" fmla="*/ 1678781 w 1851422"/>
                  <a:gd name="connsiteY32" fmla="*/ 1330970 h 1819126"/>
                  <a:gd name="connsiteX33" fmla="*/ 1711523 w 1851422"/>
                  <a:gd name="connsiteY33" fmla="*/ 1247626 h 1819126"/>
                  <a:gd name="connsiteX34" fmla="*/ 1702594 w 1851422"/>
                  <a:gd name="connsiteY34" fmla="*/ 1036290 h 1819126"/>
                  <a:gd name="connsiteX35" fmla="*/ 1851422 w 1851422"/>
                  <a:gd name="connsiteY35"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306586 w 1851422"/>
                  <a:gd name="connsiteY11" fmla="*/ 1586954 h 1819126"/>
                  <a:gd name="connsiteX12" fmla="*/ 142875 w 1851422"/>
                  <a:gd name="connsiteY12" fmla="*/ 1134517 h 1819126"/>
                  <a:gd name="connsiteX13" fmla="*/ 41672 w 1851422"/>
                  <a:gd name="connsiteY13" fmla="*/ 944017 h 1819126"/>
                  <a:gd name="connsiteX14" fmla="*/ 895945 w 1851422"/>
                  <a:gd name="connsiteY14" fmla="*/ 51048 h 1819126"/>
                  <a:gd name="connsiteX15" fmla="*/ 904875 w 1851422"/>
                  <a:gd name="connsiteY15" fmla="*/ 48071 h 1819126"/>
                  <a:gd name="connsiteX16" fmla="*/ 1410891 w 1851422"/>
                  <a:gd name="connsiteY16" fmla="*/ 170110 h 1819126"/>
                  <a:gd name="connsiteX17" fmla="*/ 1637109 w 1851422"/>
                  <a:gd name="connsiteY17" fmla="*/ 527298 h 1819126"/>
                  <a:gd name="connsiteX18" fmla="*/ 1637109 w 1851422"/>
                  <a:gd name="connsiteY18" fmla="*/ 670173 h 1819126"/>
                  <a:gd name="connsiteX19" fmla="*/ 1779984 w 1851422"/>
                  <a:gd name="connsiteY19" fmla="*/ 994618 h 1819126"/>
                  <a:gd name="connsiteX20" fmla="*/ 1657945 w 1851422"/>
                  <a:gd name="connsiteY20" fmla="*/ 997595 h 1819126"/>
                  <a:gd name="connsiteX21" fmla="*/ 1669852 w 1851422"/>
                  <a:gd name="connsiteY21" fmla="*/ 1253579 h 1819126"/>
                  <a:gd name="connsiteX22" fmla="*/ 1649016 w 1851422"/>
                  <a:gd name="connsiteY22" fmla="*/ 1304181 h 1819126"/>
                  <a:gd name="connsiteX23" fmla="*/ 1595437 w 1851422"/>
                  <a:gd name="connsiteY23" fmla="*/ 1322040 h 1819126"/>
                  <a:gd name="connsiteX24" fmla="*/ 1375172 w 1851422"/>
                  <a:gd name="connsiteY24" fmla="*/ 1322040 h 1819126"/>
                  <a:gd name="connsiteX25" fmla="*/ 1375172 w 1851422"/>
                  <a:gd name="connsiteY25" fmla="*/ 1756618 h 1819126"/>
                  <a:gd name="connsiteX26" fmla="*/ 1241226 w 1851422"/>
                  <a:gd name="connsiteY26" fmla="*/ 1756618 h 1819126"/>
                  <a:gd name="connsiteX27" fmla="*/ 1241226 w 1851422"/>
                  <a:gd name="connsiteY27" fmla="*/ 1801267 h 1819126"/>
                  <a:gd name="connsiteX28" fmla="*/ 1419820 w 1851422"/>
                  <a:gd name="connsiteY28" fmla="*/ 1801267 h 1819126"/>
                  <a:gd name="connsiteX29" fmla="*/ 1419820 w 1851422"/>
                  <a:gd name="connsiteY29" fmla="*/ 1363712 h 1819126"/>
                  <a:gd name="connsiteX30" fmla="*/ 1595437 w 1851422"/>
                  <a:gd name="connsiteY30" fmla="*/ 1363712 h 1819126"/>
                  <a:gd name="connsiteX31" fmla="*/ 1678781 w 1851422"/>
                  <a:gd name="connsiteY31" fmla="*/ 1330970 h 1819126"/>
                  <a:gd name="connsiteX32" fmla="*/ 1711523 w 1851422"/>
                  <a:gd name="connsiteY32" fmla="*/ 1247626 h 1819126"/>
                  <a:gd name="connsiteX33" fmla="*/ 1702594 w 1851422"/>
                  <a:gd name="connsiteY33" fmla="*/ 1036290 h 1819126"/>
                  <a:gd name="connsiteX34" fmla="*/ 1851422 w 1851422"/>
                  <a:gd name="connsiteY34"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142875 w 1851422"/>
                  <a:gd name="connsiteY11" fmla="*/ 1134517 h 1819126"/>
                  <a:gd name="connsiteX12" fmla="*/ 41672 w 1851422"/>
                  <a:gd name="connsiteY12" fmla="*/ 944017 h 1819126"/>
                  <a:gd name="connsiteX13" fmla="*/ 895945 w 1851422"/>
                  <a:gd name="connsiteY13" fmla="*/ 51048 h 1819126"/>
                  <a:gd name="connsiteX14" fmla="*/ 904875 w 1851422"/>
                  <a:gd name="connsiteY14" fmla="*/ 48071 h 1819126"/>
                  <a:gd name="connsiteX15" fmla="*/ 1410891 w 1851422"/>
                  <a:gd name="connsiteY15" fmla="*/ 170110 h 1819126"/>
                  <a:gd name="connsiteX16" fmla="*/ 1637109 w 1851422"/>
                  <a:gd name="connsiteY16" fmla="*/ 527298 h 1819126"/>
                  <a:gd name="connsiteX17" fmla="*/ 1637109 w 1851422"/>
                  <a:gd name="connsiteY17" fmla="*/ 670173 h 1819126"/>
                  <a:gd name="connsiteX18" fmla="*/ 1779984 w 1851422"/>
                  <a:gd name="connsiteY18" fmla="*/ 994618 h 1819126"/>
                  <a:gd name="connsiteX19" fmla="*/ 1657945 w 1851422"/>
                  <a:gd name="connsiteY19" fmla="*/ 997595 h 1819126"/>
                  <a:gd name="connsiteX20" fmla="*/ 1669852 w 1851422"/>
                  <a:gd name="connsiteY20" fmla="*/ 1253579 h 1819126"/>
                  <a:gd name="connsiteX21" fmla="*/ 1649016 w 1851422"/>
                  <a:gd name="connsiteY21" fmla="*/ 1304181 h 1819126"/>
                  <a:gd name="connsiteX22" fmla="*/ 1595437 w 1851422"/>
                  <a:gd name="connsiteY22" fmla="*/ 1322040 h 1819126"/>
                  <a:gd name="connsiteX23" fmla="*/ 1375172 w 1851422"/>
                  <a:gd name="connsiteY23" fmla="*/ 1322040 h 1819126"/>
                  <a:gd name="connsiteX24" fmla="*/ 1375172 w 1851422"/>
                  <a:gd name="connsiteY24" fmla="*/ 1756618 h 1819126"/>
                  <a:gd name="connsiteX25" fmla="*/ 1241226 w 1851422"/>
                  <a:gd name="connsiteY25" fmla="*/ 1756618 h 1819126"/>
                  <a:gd name="connsiteX26" fmla="*/ 1241226 w 1851422"/>
                  <a:gd name="connsiteY26" fmla="*/ 1801267 h 1819126"/>
                  <a:gd name="connsiteX27" fmla="*/ 1419820 w 1851422"/>
                  <a:gd name="connsiteY27" fmla="*/ 1801267 h 1819126"/>
                  <a:gd name="connsiteX28" fmla="*/ 1419820 w 1851422"/>
                  <a:gd name="connsiteY28" fmla="*/ 1363712 h 1819126"/>
                  <a:gd name="connsiteX29" fmla="*/ 1595437 w 1851422"/>
                  <a:gd name="connsiteY29" fmla="*/ 1363712 h 1819126"/>
                  <a:gd name="connsiteX30" fmla="*/ 1678781 w 1851422"/>
                  <a:gd name="connsiteY30" fmla="*/ 1330970 h 1819126"/>
                  <a:gd name="connsiteX31" fmla="*/ 1711523 w 1851422"/>
                  <a:gd name="connsiteY31" fmla="*/ 1247626 h 1819126"/>
                  <a:gd name="connsiteX32" fmla="*/ 1702594 w 1851422"/>
                  <a:gd name="connsiteY32" fmla="*/ 1036290 h 1819126"/>
                  <a:gd name="connsiteX33" fmla="*/ 1851422 w 1851422"/>
                  <a:gd name="connsiteY33"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41672 w 1851422"/>
                  <a:gd name="connsiteY11" fmla="*/ 944017 h 1819126"/>
                  <a:gd name="connsiteX12" fmla="*/ 895945 w 1851422"/>
                  <a:gd name="connsiteY12" fmla="*/ 51048 h 1819126"/>
                  <a:gd name="connsiteX13" fmla="*/ 904875 w 1851422"/>
                  <a:gd name="connsiteY13" fmla="*/ 48071 h 1819126"/>
                  <a:gd name="connsiteX14" fmla="*/ 1410891 w 1851422"/>
                  <a:gd name="connsiteY14" fmla="*/ 170110 h 1819126"/>
                  <a:gd name="connsiteX15" fmla="*/ 1637109 w 1851422"/>
                  <a:gd name="connsiteY15" fmla="*/ 527298 h 1819126"/>
                  <a:gd name="connsiteX16" fmla="*/ 1637109 w 1851422"/>
                  <a:gd name="connsiteY16" fmla="*/ 670173 h 1819126"/>
                  <a:gd name="connsiteX17" fmla="*/ 1779984 w 1851422"/>
                  <a:gd name="connsiteY17" fmla="*/ 994618 h 1819126"/>
                  <a:gd name="connsiteX18" fmla="*/ 1657945 w 1851422"/>
                  <a:gd name="connsiteY18" fmla="*/ 997595 h 1819126"/>
                  <a:gd name="connsiteX19" fmla="*/ 1669852 w 1851422"/>
                  <a:gd name="connsiteY19" fmla="*/ 1253579 h 1819126"/>
                  <a:gd name="connsiteX20" fmla="*/ 1649016 w 1851422"/>
                  <a:gd name="connsiteY20" fmla="*/ 1304181 h 1819126"/>
                  <a:gd name="connsiteX21" fmla="*/ 1595437 w 1851422"/>
                  <a:gd name="connsiteY21" fmla="*/ 1322040 h 1819126"/>
                  <a:gd name="connsiteX22" fmla="*/ 1375172 w 1851422"/>
                  <a:gd name="connsiteY22" fmla="*/ 1322040 h 1819126"/>
                  <a:gd name="connsiteX23" fmla="*/ 1375172 w 1851422"/>
                  <a:gd name="connsiteY23" fmla="*/ 1756618 h 1819126"/>
                  <a:gd name="connsiteX24" fmla="*/ 1241226 w 1851422"/>
                  <a:gd name="connsiteY24" fmla="*/ 1756618 h 1819126"/>
                  <a:gd name="connsiteX25" fmla="*/ 1241226 w 1851422"/>
                  <a:gd name="connsiteY25" fmla="*/ 1801267 h 1819126"/>
                  <a:gd name="connsiteX26" fmla="*/ 1419820 w 1851422"/>
                  <a:gd name="connsiteY26" fmla="*/ 1801267 h 1819126"/>
                  <a:gd name="connsiteX27" fmla="*/ 1419820 w 1851422"/>
                  <a:gd name="connsiteY27" fmla="*/ 1363712 h 1819126"/>
                  <a:gd name="connsiteX28" fmla="*/ 1595437 w 1851422"/>
                  <a:gd name="connsiteY28" fmla="*/ 1363712 h 1819126"/>
                  <a:gd name="connsiteX29" fmla="*/ 1678781 w 1851422"/>
                  <a:gd name="connsiteY29" fmla="*/ 1330970 h 1819126"/>
                  <a:gd name="connsiteX30" fmla="*/ 1711523 w 1851422"/>
                  <a:gd name="connsiteY30" fmla="*/ 1247626 h 1819126"/>
                  <a:gd name="connsiteX31" fmla="*/ 1702594 w 1851422"/>
                  <a:gd name="connsiteY31" fmla="*/ 1036290 h 1819126"/>
                  <a:gd name="connsiteX32" fmla="*/ 1851422 w 1851422"/>
                  <a:gd name="connsiteY32"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895945 w 1851422"/>
                  <a:gd name="connsiteY11" fmla="*/ 51048 h 1819126"/>
                  <a:gd name="connsiteX12" fmla="*/ 904875 w 1851422"/>
                  <a:gd name="connsiteY12" fmla="*/ 48071 h 1819126"/>
                  <a:gd name="connsiteX13" fmla="*/ 1410891 w 1851422"/>
                  <a:gd name="connsiteY13" fmla="*/ 170110 h 1819126"/>
                  <a:gd name="connsiteX14" fmla="*/ 1637109 w 1851422"/>
                  <a:gd name="connsiteY14" fmla="*/ 527298 h 1819126"/>
                  <a:gd name="connsiteX15" fmla="*/ 1637109 w 1851422"/>
                  <a:gd name="connsiteY15" fmla="*/ 670173 h 1819126"/>
                  <a:gd name="connsiteX16" fmla="*/ 1779984 w 1851422"/>
                  <a:gd name="connsiteY16" fmla="*/ 994618 h 1819126"/>
                  <a:gd name="connsiteX17" fmla="*/ 1657945 w 1851422"/>
                  <a:gd name="connsiteY17" fmla="*/ 997595 h 1819126"/>
                  <a:gd name="connsiteX18" fmla="*/ 1669852 w 1851422"/>
                  <a:gd name="connsiteY18" fmla="*/ 1253579 h 1819126"/>
                  <a:gd name="connsiteX19" fmla="*/ 1649016 w 1851422"/>
                  <a:gd name="connsiteY19" fmla="*/ 1304181 h 1819126"/>
                  <a:gd name="connsiteX20" fmla="*/ 1595437 w 1851422"/>
                  <a:gd name="connsiteY20" fmla="*/ 1322040 h 1819126"/>
                  <a:gd name="connsiteX21" fmla="*/ 1375172 w 1851422"/>
                  <a:gd name="connsiteY21" fmla="*/ 1322040 h 1819126"/>
                  <a:gd name="connsiteX22" fmla="*/ 1375172 w 1851422"/>
                  <a:gd name="connsiteY22" fmla="*/ 1756618 h 1819126"/>
                  <a:gd name="connsiteX23" fmla="*/ 1241226 w 1851422"/>
                  <a:gd name="connsiteY23" fmla="*/ 1756618 h 1819126"/>
                  <a:gd name="connsiteX24" fmla="*/ 1241226 w 1851422"/>
                  <a:gd name="connsiteY24" fmla="*/ 1801267 h 1819126"/>
                  <a:gd name="connsiteX25" fmla="*/ 1419820 w 1851422"/>
                  <a:gd name="connsiteY25" fmla="*/ 1801267 h 1819126"/>
                  <a:gd name="connsiteX26" fmla="*/ 1419820 w 1851422"/>
                  <a:gd name="connsiteY26" fmla="*/ 1363712 h 1819126"/>
                  <a:gd name="connsiteX27" fmla="*/ 1595437 w 1851422"/>
                  <a:gd name="connsiteY27" fmla="*/ 1363712 h 1819126"/>
                  <a:gd name="connsiteX28" fmla="*/ 1678781 w 1851422"/>
                  <a:gd name="connsiteY28" fmla="*/ 1330970 h 1819126"/>
                  <a:gd name="connsiteX29" fmla="*/ 1711523 w 1851422"/>
                  <a:gd name="connsiteY29" fmla="*/ 1247626 h 1819126"/>
                  <a:gd name="connsiteX30" fmla="*/ 1702594 w 1851422"/>
                  <a:gd name="connsiteY30" fmla="*/ 1036290 h 1819126"/>
                  <a:gd name="connsiteX31" fmla="*/ 1851422 w 1851422"/>
                  <a:gd name="connsiteY31" fmla="*/ 1042243 h 1819126"/>
                  <a:gd name="connsiteX0" fmla="*/ 1768514 w 1768514"/>
                  <a:gd name="connsiteY0" fmla="*/ 1042243 h 1819126"/>
                  <a:gd name="connsiteX1" fmla="*/ 1601826 w 1768514"/>
                  <a:gd name="connsiteY1" fmla="*/ 667196 h 1819126"/>
                  <a:gd name="connsiteX2" fmla="*/ 1601826 w 1768514"/>
                  <a:gd name="connsiteY2" fmla="*/ 530274 h 1819126"/>
                  <a:gd name="connsiteX3" fmla="*/ 1360725 w 1768514"/>
                  <a:gd name="connsiteY3" fmla="*/ 143321 h 1819126"/>
                  <a:gd name="connsiteX4" fmla="*/ 818990 w 1768514"/>
                  <a:gd name="connsiteY4" fmla="*/ 12353 h 1819126"/>
                  <a:gd name="connsiteX5" fmla="*/ 762436 w 1768514"/>
                  <a:gd name="connsiteY5" fmla="*/ 27235 h 1819126"/>
                  <a:gd name="connsiteX6" fmla="*/ 747553 w 1768514"/>
                  <a:gd name="connsiteY6" fmla="*/ 30212 h 1819126"/>
                  <a:gd name="connsiteX7" fmla="*/ 21272 w 1768514"/>
                  <a:gd name="connsiteY7" fmla="*/ 1158329 h 1819126"/>
                  <a:gd name="connsiteX8" fmla="*/ 179029 w 1768514"/>
                  <a:gd name="connsiteY8" fmla="*/ 1586954 h 1819126"/>
                  <a:gd name="connsiteX9" fmla="*/ 179029 w 1768514"/>
                  <a:gd name="connsiteY9" fmla="*/ 1819126 h 1819126"/>
                  <a:gd name="connsiteX10" fmla="*/ 813037 w 1768514"/>
                  <a:gd name="connsiteY10" fmla="*/ 51048 h 1819126"/>
                  <a:gd name="connsiteX11" fmla="*/ 821967 w 1768514"/>
                  <a:gd name="connsiteY11" fmla="*/ 48071 h 1819126"/>
                  <a:gd name="connsiteX12" fmla="*/ 1327983 w 1768514"/>
                  <a:gd name="connsiteY12" fmla="*/ 170110 h 1819126"/>
                  <a:gd name="connsiteX13" fmla="*/ 1554201 w 1768514"/>
                  <a:gd name="connsiteY13" fmla="*/ 527298 h 1819126"/>
                  <a:gd name="connsiteX14" fmla="*/ 1554201 w 1768514"/>
                  <a:gd name="connsiteY14" fmla="*/ 670173 h 1819126"/>
                  <a:gd name="connsiteX15" fmla="*/ 1697076 w 1768514"/>
                  <a:gd name="connsiteY15" fmla="*/ 994618 h 1819126"/>
                  <a:gd name="connsiteX16" fmla="*/ 1575037 w 1768514"/>
                  <a:gd name="connsiteY16" fmla="*/ 997595 h 1819126"/>
                  <a:gd name="connsiteX17" fmla="*/ 1586944 w 1768514"/>
                  <a:gd name="connsiteY17" fmla="*/ 1253579 h 1819126"/>
                  <a:gd name="connsiteX18" fmla="*/ 1566108 w 1768514"/>
                  <a:gd name="connsiteY18" fmla="*/ 1304181 h 1819126"/>
                  <a:gd name="connsiteX19" fmla="*/ 1512529 w 1768514"/>
                  <a:gd name="connsiteY19" fmla="*/ 1322040 h 1819126"/>
                  <a:gd name="connsiteX20" fmla="*/ 1292264 w 1768514"/>
                  <a:gd name="connsiteY20" fmla="*/ 1322040 h 1819126"/>
                  <a:gd name="connsiteX21" fmla="*/ 1292264 w 1768514"/>
                  <a:gd name="connsiteY21" fmla="*/ 1756618 h 1819126"/>
                  <a:gd name="connsiteX22" fmla="*/ 1158318 w 1768514"/>
                  <a:gd name="connsiteY22" fmla="*/ 1756618 h 1819126"/>
                  <a:gd name="connsiteX23" fmla="*/ 1158318 w 1768514"/>
                  <a:gd name="connsiteY23" fmla="*/ 1801267 h 1819126"/>
                  <a:gd name="connsiteX24" fmla="*/ 1336912 w 1768514"/>
                  <a:gd name="connsiteY24" fmla="*/ 1801267 h 1819126"/>
                  <a:gd name="connsiteX25" fmla="*/ 1336912 w 1768514"/>
                  <a:gd name="connsiteY25" fmla="*/ 1363712 h 1819126"/>
                  <a:gd name="connsiteX26" fmla="*/ 1512529 w 1768514"/>
                  <a:gd name="connsiteY26" fmla="*/ 1363712 h 1819126"/>
                  <a:gd name="connsiteX27" fmla="*/ 1595873 w 1768514"/>
                  <a:gd name="connsiteY27" fmla="*/ 1330970 h 1819126"/>
                  <a:gd name="connsiteX28" fmla="*/ 1628615 w 1768514"/>
                  <a:gd name="connsiteY28" fmla="*/ 1247626 h 1819126"/>
                  <a:gd name="connsiteX29" fmla="*/ 1619686 w 1768514"/>
                  <a:gd name="connsiteY29" fmla="*/ 1036290 h 1819126"/>
                  <a:gd name="connsiteX30" fmla="*/ 1768514 w 1768514"/>
                  <a:gd name="connsiteY30" fmla="*/ 1042243 h 1819126"/>
                  <a:gd name="connsiteX0" fmla="*/ 1589485 w 1589485"/>
                  <a:gd name="connsiteY0" fmla="*/ 1042243 h 1819126"/>
                  <a:gd name="connsiteX1" fmla="*/ 1422797 w 1589485"/>
                  <a:gd name="connsiteY1" fmla="*/ 667196 h 1819126"/>
                  <a:gd name="connsiteX2" fmla="*/ 1422797 w 1589485"/>
                  <a:gd name="connsiteY2" fmla="*/ 530274 h 1819126"/>
                  <a:gd name="connsiteX3" fmla="*/ 1181696 w 1589485"/>
                  <a:gd name="connsiteY3" fmla="*/ 143321 h 1819126"/>
                  <a:gd name="connsiteX4" fmla="*/ 639961 w 1589485"/>
                  <a:gd name="connsiteY4" fmla="*/ 12353 h 1819126"/>
                  <a:gd name="connsiteX5" fmla="*/ 583407 w 1589485"/>
                  <a:gd name="connsiteY5" fmla="*/ 27235 h 1819126"/>
                  <a:gd name="connsiteX6" fmla="*/ 568524 w 1589485"/>
                  <a:gd name="connsiteY6" fmla="*/ 30212 h 1819126"/>
                  <a:gd name="connsiteX7" fmla="*/ 0 w 1589485"/>
                  <a:gd name="connsiteY7" fmla="*/ 1586954 h 1819126"/>
                  <a:gd name="connsiteX8" fmla="*/ 0 w 1589485"/>
                  <a:gd name="connsiteY8" fmla="*/ 1819126 h 1819126"/>
                  <a:gd name="connsiteX9" fmla="*/ 634008 w 1589485"/>
                  <a:gd name="connsiteY9" fmla="*/ 51048 h 1819126"/>
                  <a:gd name="connsiteX10" fmla="*/ 642938 w 1589485"/>
                  <a:gd name="connsiteY10" fmla="*/ 48071 h 1819126"/>
                  <a:gd name="connsiteX11" fmla="*/ 1148954 w 1589485"/>
                  <a:gd name="connsiteY11" fmla="*/ 170110 h 1819126"/>
                  <a:gd name="connsiteX12" fmla="*/ 1375172 w 1589485"/>
                  <a:gd name="connsiteY12" fmla="*/ 527298 h 1819126"/>
                  <a:gd name="connsiteX13" fmla="*/ 1375172 w 1589485"/>
                  <a:gd name="connsiteY13" fmla="*/ 670173 h 1819126"/>
                  <a:gd name="connsiteX14" fmla="*/ 1518047 w 1589485"/>
                  <a:gd name="connsiteY14" fmla="*/ 994618 h 1819126"/>
                  <a:gd name="connsiteX15" fmla="*/ 1396008 w 1589485"/>
                  <a:gd name="connsiteY15" fmla="*/ 997595 h 1819126"/>
                  <a:gd name="connsiteX16" fmla="*/ 1407915 w 1589485"/>
                  <a:gd name="connsiteY16" fmla="*/ 1253579 h 1819126"/>
                  <a:gd name="connsiteX17" fmla="*/ 1387079 w 1589485"/>
                  <a:gd name="connsiteY17" fmla="*/ 1304181 h 1819126"/>
                  <a:gd name="connsiteX18" fmla="*/ 1333500 w 1589485"/>
                  <a:gd name="connsiteY18" fmla="*/ 1322040 h 1819126"/>
                  <a:gd name="connsiteX19" fmla="*/ 1113235 w 1589485"/>
                  <a:gd name="connsiteY19" fmla="*/ 1322040 h 1819126"/>
                  <a:gd name="connsiteX20" fmla="*/ 1113235 w 1589485"/>
                  <a:gd name="connsiteY20" fmla="*/ 1756618 h 1819126"/>
                  <a:gd name="connsiteX21" fmla="*/ 979289 w 1589485"/>
                  <a:gd name="connsiteY21" fmla="*/ 1756618 h 1819126"/>
                  <a:gd name="connsiteX22" fmla="*/ 979289 w 1589485"/>
                  <a:gd name="connsiteY22" fmla="*/ 1801267 h 1819126"/>
                  <a:gd name="connsiteX23" fmla="*/ 1157883 w 1589485"/>
                  <a:gd name="connsiteY23" fmla="*/ 1801267 h 1819126"/>
                  <a:gd name="connsiteX24" fmla="*/ 1157883 w 1589485"/>
                  <a:gd name="connsiteY24" fmla="*/ 1363712 h 1819126"/>
                  <a:gd name="connsiteX25" fmla="*/ 1333500 w 1589485"/>
                  <a:gd name="connsiteY25" fmla="*/ 1363712 h 1819126"/>
                  <a:gd name="connsiteX26" fmla="*/ 1416844 w 1589485"/>
                  <a:gd name="connsiteY26" fmla="*/ 1330970 h 1819126"/>
                  <a:gd name="connsiteX27" fmla="*/ 1449586 w 1589485"/>
                  <a:gd name="connsiteY27" fmla="*/ 1247626 h 1819126"/>
                  <a:gd name="connsiteX28" fmla="*/ 1440657 w 1589485"/>
                  <a:gd name="connsiteY28" fmla="*/ 1036290 h 1819126"/>
                  <a:gd name="connsiteX29" fmla="*/ 1589485 w 1589485"/>
                  <a:gd name="connsiteY29" fmla="*/ 1042243 h 1819126"/>
                  <a:gd name="connsiteX0" fmla="*/ 1589667 w 1589667"/>
                  <a:gd name="connsiteY0" fmla="*/ 1042243 h 1819126"/>
                  <a:gd name="connsiteX1" fmla="*/ 1422979 w 1589667"/>
                  <a:gd name="connsiteY1" fmla="*/ 667196 h 1819126"/>
                  <a:gd name="connsiteX2" fmla="*/ 1422979 w 1589667"/>
                  <a:gd name="connsiteY2" fmla="*/ 530274 h 1819126"/>
                  <a:gd name="connsiteX3" fmla="*/ 1181878 w 1589667"/>
                  <a:gd name="connsiteY3" fmla="*/ 143321 h 1819126"/>
                  <a:gd name="connsiteX4" fmla="*/ 640143 w 1589667"/>
                  <a:gd name="connsiteY4" fmla="*/ 12353 h 1819126"/>
                  <a:gd name="connsiteX5" fmla="*/ 583589 w 1589667"/>
                  <a:gd name="connsiteY5" fmla="*/ 27235 h 1819126"/>
                  <a:gd name="connsiteX6" fmla="*/ 568706 w 1589667"/>
                  <a:gd name="connsiteY6" fmla="*/ 30212 h 1819126"/>
                  <a:gd name="connsiteX7" fmla="*/ 182 w 1589667"/>
                  <a:gd name="connsiteY7" fmla="*/ 1819126 h 1819126"/>
                  <a:gd name="connsiteX8" fmla="*/ 634190 w 1589667"/>
                  <a:gd name="connsiteY8" fmla="*/ 51048 h 1819126"/>
                  <a:gd name="connsiteX9" fmla="*/ 643120 w 1589667"/>
                  <a:gd name="connsiteY9" fmla="*/ 48071 h 1819126"/>
                  <a:gd name="connsiteX10" fmla="*/ 1149136 w 1589667"/>
                  <a:gd name="connsiteY10" fmla="*/ 170110 h 1819126"/>
                  <a:gd name="connsiteX11" fmla="*/ 1375354 w 1589667"/>
                  <a:gd name="connsiteY11" fmla="*/ 527298 h 1819126"/>
                  <a:gd name="connsiteX12" fmla="*/ 1375354 w 1589667"/>
                  <a:gd name="connsiteY12" fmla="*/ 670173 h 1819126"/>
                  <a:gd name="connsiteX13" fmla="*/ 1518229 w 1589667"/>
                  <a:gd name="connsiteY13" fmla="*/ 994618 h 1819126"/>
                  <a:gd name="connsiteX14" fmla="*/ 1396190 w 1589667"/>
                  <a:gd name="connsiteY14" fmla="*/ 997595 h 1819126"/>
                  <a:gd name="connsiteX15" fmla="*/ 1408097 w 1589667"/>
                  <a:gd name="connsiteY15" fmla="*/ 1253579 h 1819126"/>
                  <a:gd name="connsiteX16" fmla="*/ 1387261 w 1589667"/>
                  <a:gd name="connsiteY16" fmla="*/ 1304181 h 1819126"/>
                  <a:gd name="connsiteX17" fmla="*/ 1333682 w 1589667"/>
                  <a:gd name="connsiteY17" fmla="*/ 1322040 h 1819126"/>
                  <a:gd name="connsiteX18" fmla="*/ 1113417 w 1589667"/>
                  <a:gd name="connsiteY18" fmla="*/ 1322040 h 1819126"/>
                  <a:gd name="connsiteX19" fmla="*/ 1113417 w 1589667"/>
                  <a:gd name="connsiteY19" fmla="*/ 1756618 h 1819126"/>
                  <a:gd name="connsiteX20" fmla="*/ 979471 w 1589667"/>
                  <a:gd name="connsiteY20" fmla="*/ 1756618 h 1819126"/>
                  <a:gd name="connsiteX21" fmla="*/ 979471 w 1589667"/>
                  <a:gd name="connsiteY21" fmla="*/ 1801267 h 1819126"/>
                  <a:gd name="connsiteX22" fmla="*/ 1158065 w 1589667"/>
                  <a:gd name="connsiteY22" fmla="*/ 1801267 h 1819126"/>
                  <a:gd name="connsiteX23" fmla="*/ 1158065 w 1589667"/>
                  <a:gd name="connsiteY23" fmla="*/ 1363712 h 1819126"/>
                  <a:gd name="connsiteX24" fmla="*/ 1333682 w 1589667"/>
                  <a:gd name="connsiteY24" fmla="*/ 1363712 h 1819126"/>
                  <a:gd name="connsiteX25" fmla="*/ 1417026 w 1589667"/>
                  <a:gd name="connsiteY25" fmla="*/ 1330970 h 1819126"/>
                  <a:gd name="connsiteX26" fmla="*/ 1449768 w 1589667"/>
                  <a:gd name="connsiteY26" fmla="*/ 1247626 h 1819126"/>
                  <a:gd name="connsiteX27" fmla="*/ 1440839 w 1589667"/>
                  <a:gd name="connsiteY27" fmla="*/ 1036290 h 1819126"/>
                  <a:gd name="connsiteX28" fmla="*/ 1589667 w 1589667"/>
                  <a:gd name="connsiteY28" fmla="*/ 1042243 h 1819126"/>
                  <a:gd name="connsiteX0" fmla="*/ 1020961 w 1020961"/>
                  <a:gd name="connsiteY0" fmla="*/ 1042243 h 1801267"/>
                  <a:gd name="connsiteX1" fmla="*/ 854273 w 1020961"/>
                  <a:gd name="connsiteY1" fmla="*/ 667196 h 1801267"/>
                  <a:gd name="connsiteX2" fmla="*/ 854273 w 1020961"/>
                  <a:gd name="connsiteY2" fmla="*/ 530274 h 1801267"/>
                  <a:gd name="connsiteX3" fmla="*/ 613172 w 1020961"/>
                  <a:gd name="connsiteY3" fmla="*/ 143321 h 1801267"/>
                  <a:gd name="connsiteX4" fmla="*/ 71437 w 1020961"/>
                  <a:gd name="connsiteY4" fmla="*/ 12353 h 1801267"/>
                  <a:gd name="connsiteX5" fmla="*/ 14883 w 1020961"/>
                  <a:gd name="connsiteY5" fmla="*/ 27235 h 1801267"/>
                  <a:gd name="connsiteX6" fmla="*/ 0 w 1020961"/>
                  <a:gd name="connsiteY6" fmla="*/ 30212 h 1801267"/>
                  <a:gd name="connsiteX7" fmla="*/ 65484 w 1020961"/>
                  <a:gd name="connsiteY7" fmla="*/ 51048 h 1801267"/>
                  <a:gd name="connsiteX8" fmla="*/ 74414 w 1020961"/>
                  <a:gd name="connsiteY8" fmla="*/ 48071 h 1801267"/>
                  <a:gd name="connsiteX9" fmla="*/ 580430 w 1020961"/>
                  <a:gd name="connsiteY9" fmla="*/ 170110 h 1801267"/>
                  <a:gd name="connsiteX10" fmla="*/ 806648 w 1020961"/>
                  <a:gd name="connsiteY10" fmla="*/ 527298 h 1801267"/>
                  <a:gd name="connsiteX11" fmla="*/ 806648 w 1020961"/>
                  <a:gd name="connsiteY11" fmla="*/ 670173 h 1801267"/>
                  <a:gd name="connsiteX12" fmla="*/ 949523 w 1020961"/>
                  <a:gd name="connsiteY12" fmla="*/ 994618 h 1801267"/>
                  <a:gd name="connsiteX13" fmla="*/ 827484 w 1020961"/>
                  <a:gd name="connsiteY13" fmla="*/ 997595 h 1801267"/>
                  <a:gd name="connsiteX14" fmla="*/ 839391 w 1020961"/>
                  <a:gd name="connsiteY14" fmla="*/ 1253579 h 1801267"/>
                  <a:gd name="connsiteX15" fmla="*/ 818555 w 1020961"/>
                  <a:gd name="connsiteY15" fmla="*/ 1304181 h 1801267"/>
                  <a:gd name="connsiteX16" fmla="*/ 764976 w 1020961"/>
                  <a:gd name="connsiteY16" fmla="*/ 1322040 h 1801267"/>
                  <a:gd name="connsiteX17" fmla="*/ 544711 w 1020961"/>
                  <a:gd name="connsiteY17" fmla="*/ 1322040 h 1801267"/>
                  <a:gd name="connsiteX18" fmla="*/ 544711 w 1020961"/>
                  <a:gd name="connsiteY18" fmla="*/ 1756618 h 1801267"/>
                  <a:gd name="connsiteX19" fmla="*/ 410765 w 1020961"/>
                  <a:gd name="connsiteY19" fmla="*/ 1756618 h 1801267"/>
                  <a:gd name="connsiteX20" fmla="*/ 410765 w 1020961"/>
                  <a:gd name="connsiteY20" fmla="*/ 1801267 h 1801267"/>
                  <a:gd name="connsiteX21" fmla="*/ 589359 w 1020961"/>
                  <a:gd name="connsiteY21" fmla="*/ 1801267 h 1801267"/>
                  <a:gd name="connsiteX22" fmla="*/ 589359 w 1020961"/>
                  <a:gd name="connsiteY22" fmla="*/ 1363712 h 1801267"/>
                  <a:gd name="connsiteX23" fmla="*/ 764976 w 1020961"/>
                  <a:gd name="connsiteY23" fmla="*/ 1363712 h 1801267"/>
                  <a:gd name="connsiteX24" fmla="*/ 848320 w 1020961"/>
                  <a:gd name="connsiteY24" fmla="*/ 1330970 h 1801267"/>
                  <a:gd name="connsiteX25" fmla="*/ 881062 w 1020961"/>
                  <a:gd name="connsiteY25" fmla="*/ 1247626 h 1801267"/>
                  <a:gd name="connsiteX26" fmla="*/ 872133 w 1020961"/>
                  <a:gd name="connsiteY26" fmla="*/ 1036290 h 1801267"/>
                  <a:gd name="connsiteX27" fmla="*/ 1020961 w 1020961"/>
                  <a:gd name="connsiteY27" fmla="*/ 1042243 h 180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20961" h="1801267">
                    <a:moveTo>
                      <a:pt x="1020961" y="1042243"/>
                    </a:moveTo>
                    <a:lnTo>
                      <a:pt x="854273" y="667196"/>
                    </a:lnTo>
                    <a:lnTo>
                      <a:pt x="854273" y="530274"/>
                    </a:lnTo>
                    <a:cubicBezTo>
                      <a:pt x="842367" y="381446"/>
                      <a:pt x="723305" y="229642"/>
                      <a:pt x="613172" y="143321"/>
                    </a:cubicBezTo>
                    <a:cubicBezTo>
                      <a:pt x="389930" y="-29319"/>
                      <a:pt x="160734" y="-5507"/>
                      <a:pt x="71437" y="12353"/>
                    </a:cubicBezTo>
                    <a:cubicBezTo>
                      <a:pt x="56555" y="15329"/>
                      <a:pt x="35719" y="21282"/>
                      <a:pt x="14883" y="27235"/>
                    </a:cubicBezTo>
                    <a:lnTo>
                      <a:pt x="0" y="30212"/>
                    </a:lnTo>
                    <a:cubicBezTo>
                      <a:pt x="8433" y="34181"/>
                      <a:pt x="53082" y="48072"/>
                      <a:pt x="65484" y="51048"/>
                    </a:cubicBezTo>
                    <a:cubicBezTo>
                      <a:pt x="68461" y="51048"/>
                      <a:pt x="71437" y="48071"/>
                      <a:pt x="74414" y="48071"/>
                    </a:cubicBezTo>
                    <a:cubicBezTo>
                      <a:pt x="157758" y="30212"/>
                      <a:pt x="372070" y="9376"/>
                      <a:pt x="580430" y="170110"/>
                    </a:cubicBezTo>
                    <a:cubicBezTo>
                      <a:pt x="705445" y="268337"/>
                      <a:pt x="797719" y="411212"/>
                      <a:pt x="806648" y="527298"/>
                    </a:cubicBezTo>
                    <a:lnTo>
                      <a:pt x="806648" y="670173"/>
                    </a:lnTo>
                    <a:lnTo>
                      <a:pt x="949523" y="994618"/>
                    </a:lnTo>
                    <a:lnTo>
                      <a:pt x="827484" y="997595"/>
                    </a:lnTo>
                    <a:lnTo>
                      <a:pt x="839391" y="1253579"/>
                    </a:lnTo>
                    <a:cubicBezTo>
                      <a:pt x="839391" y="1271439"/>
                      <a:pt x="833437" y="1292275"/>
                      <a:pt x="818555" y="1304181"/>
                    </a:cubicBezTo>
                    <a:cubicBezTo>
                      <a:pt x="803672" y="1319064"/>
                      <a:pt x="785812" y="1325017"/>
                      <a:pt x="764976" y="1322040"/>
                    </a:cubicBezTo>
                    <a:lnTo>
                      <a:pt x="544711" y="1322040"/>
                    </a:lnTo>
                    <a:lnTo>
                      <a:pt x="544711" y="1756618"/>
                    </a:lnTo>
                    <a:lnTo>
                      <a:pt x="410765" y="1756618"/>
                    </a:lnTo>
                    <a:lnTo>
                      <a:pt x="410765" y="1801267"/>
                    </a:lnTo>
                    <a:lnTo>
                      <a:pt x="589359" y="1801267"/>
                    </a:lnTo>
                    <a:lnTo>
                      <a:pt x="589359" y="1363712"/>
                    </a:lnTo>
                    <a:lnTo>
                      <a:pt x="764976" y="1363712"/>
                    </a:lnTo>
                    <a:cubicBezTo>
                      <a:pt x="794742" y="1366689"/>
                      <a:pt x="827484" y="1354782"/>
                      <a:pt x="848320" y="1330970"/>
                    </a:cubicBezTo>
                    <a:cubicBezTo>
                      <a:pt x="872133" y="1310134"/>
                      <a:pt x="884039" y="1277392"/>
                      <a:pt x="881062" y="1247626"/>
                    </a:cubicBezTo>
                    <a:lnTo>
                      <a:pt x="872133" y="1036290"/>
                    </a:lnTo>
                    <a:lnTo>
                      <a:pt x="1020961" y="1042243"/>
                    </a:lnTo>
                    <a:close/>
                  </a:path>
                </a:pathLst>
              </a:custGeom>
              <a:solidFill>
                <a:schemeClr val="accent2"/>
              </a:solidFill>
              <a:ln w="1860" cap="flat">
                <a:noFill/>
                <a:prstDash val="solid"/>
                <a:miter/>
              </a:ln>
            </p:spPr>
            <p:txBody>
              <a:bodyPr rtlCol="0" anchor="ctr"/>
              <a:lstStyle/>
              <a:p>
                <a:endParaRPr lang="zh-CN" altLang="en-US"/>
              </a:p>
            </p:txBody>
          </p:sp>
          <p:sp>
            <p:nvSpPr>
              <p:cNvPr id="1131" name="任意多边形: 形状 1130">
                <a:extLst>
                  <a:ext uri="{FF2B5EF4-FFF2-40B4-BE49-F238E27FC236}">
                    <a16:creationId xmlns:a16="http://schemas.microsoft.com/office/drawing/2014/main" id="{7504A6C2-0F73-8E7D-9010-2E562FCCA0CD}"/>
                  </a:ext>
                </a:extLst>
              </p:cNvPr>
              <p:cNvSpPr/>
              <p:nvPr/>
            </p:nvSpPr>
            <p:spPr>
              <a:xfrm flipH="1">
                <a:off x="2425771" y="1882419"/>
                <a:ext cx="2193270" cy="2566681"/>
              </a:xfrm>
              <a:custGeom>
                <a:avLst/>
                <a:gdLst>
                  <a:gd name="connsiteX0" fmla="*/ 473031 w 2198350"/>
                  <a:gd name="connsiteY0" fmla="*/ 106 h 2566681"/>
                  <a:gd name="connsiteX1" fmla="*/ 283326 w 2198350"/>
                  <a:gd name="connsiteY1" fmla="*/ 17544 h 2566681"/>
                  <a:gd name="connsiteX2" fmla="*/ 112115 w 2198350"/>
                  <a:gd name="connsiteY2" fmla="*/ 65631 h 2566681"/>
                  <a:gd name="connsiteX3" fmla="*/ 0 w 2198350"/>
                  <a:gd name="connsiteY3" fmla="*/ 119657 h 2566681"/>
                  <a:gd name="connsiteX4" fmla="*/ 85896 w 2198350"/>
                  <a:gd name="connsiteY4" fmla="*/ 146377 h 2566681"/>
                  <a:gd name="connsiteX5" fmla="*/ 137479 w 2198350"/>
                  <a:gd name="connsiteY5" fmla="*/ 122172 h 2566681"/>
                  <a:gd name="connsiteX6" fmla="*/ 300235 w 2198350"/>
                  <a:gd name="connsiteY6" fmla="*/ 76727 h 2566681"/>
                  <a:gd name="connsiteX7" fmla="*/ 1018898 w 2198350"/>
                  <a:gd name="connsiteY7" fmla="*/ 250053 h 2566681"/>
                  <a:gd name="connsiteX8" fmla="*/ 1340183 w 2198350"/>
                  <a:gd name="connsiteY8" fmla="*/ 757343 h 2566681"/>
                  <a:gd name="connsiteX9" fmla="*/ 1340183 w 2198350"/>
                  <a:gd name="connsiteY9" fmla="*/ 960259 h 2566681"/>
                  <a:gd name="connsiteX10" fmla="*/ 1543099 w 2198350"/>
                  <a:gd name="connsiteY10" fmla="*/ 1421048 h 2566681"/>
                  <a:gd name="connsiteX11" fmla="*/ 1369775 w 2198350"/>
                  <a:gd name="connsiteY11" fmla="*/ 1425276 h 2566681"/>
                  <a:gd name="connsiteX12" fmla="*/ 1386684 w 2198350"/>
                  <a:gd name="connsiteY12" fmla="*/ 1788834 h 2566681"/>
                  <a:gd name="connsiteX13" fmla="*/ 1357092 w 2198350"/>
                  <a:gd name="connsiteY13" fmla="*/ 1860701 h 2566681"/>
                  <a:gd name="connsiteX14" fmla="*/ 1280998 w 2198350"/>
                  <a:gd name="connsiteY14" fmla="*/ 1886065 h 2566681"/>
                  <a:gd name="connsiteX15" fmla="*/ 968168 w 2198350"/>
                  <a:gd name="connsiteY15" fmla="*/ 1886065 h 2566681"/>
                  <a:gd name="connsiteX16" fmla="*/ 968168 w 2198350"/>
                  <a:gd name="connsiteY16" fmla="*/ 2503269 h 2566681"/>
                  <a:gd name="connsiteX17" fmla="*/ 799072 w 2198350"/>
                  <a:gd name="connsiteY17" fmla="*/ 2503269 h 2566681"/>
                  <a:gd name="connsiteX18" fmla="*/ 799072 w 2198350"/>
                  <a:gd name="connsiteY18" fmla="*/ 2566681 h 2566681"/>
                  <a:gd name="connsiteX19" fmla="*/ 1027353 w 2198350"/>
                  <a:gd name="connsiteY19" fmla="*/ 2566681 h 2566681"/>
                  <a:gd name="connsiteX20" fmla="*/ 1027353 w 2198350"/>
                  <a:gd name="connsiteY20" fmla="*/ 1945249 h 2566681"/>
                  <a:gd name="connsiteX21" fmla="*/ 1276770 w 2198350"/>
                  <a:gd name="connsiteY21" fmla="*/ 1945249 h 2566681"/>
                  <a:gd name="connsiteX22" fmla="*/ 1395139 w 2198350"/>
                  <a:gd name="connsiteY22" fmla="*/ 1898748 h 2566681"/>
                  <a:gd name="connsiteX23" fmla="*/ 1441640 w 2198350"/>
                  <a:gd name="connsiteY23" fmla="*/ 1780380 h 2566681"/>
                  <a:gd name="connsiteX24" fmla="*/ 1428957 w 2198350"/>
                  <a:gd name="connsiteY24" fmla="*/ 1480232 h 2566681"/>
                  <a:gd name="connsiteX25" fmla="*/ 1631874 w 2198350"/>
                  <a:gd name="connsiteY25" fmla="*/ 1476006 h 2566681"/>
                  <a:gd name="connsiteX26" fmla="*/ 1395139 w 2198350"/>
                  <a:gd name="connsiteY26" fmla="*/ 943350 h 2566681"/>
                  <a:gd name="connsiteX27" fmla="*/ 1395139 w 2198350"/>
                  <a:gd name="connsiteY27" fmla="*/ 748888 h 2566681"/>
                  <a:gd name="connsiteX28" fmla="*/ 1048490 w 2198350"/>
                  <a:gd name="connsiteY28" fmla="*/ 195095 h 2566681"/>
                  <a:gd name="connsiteX29" fmla="*/ 841345 w 2198350"/>
                  <a:gd name="connsiteY29" fmla="*/ 72500 h 2566681"/>
                  <a:gd name="connsiteX30" fmla="*/ 854028 w 2198350"/>
                  <a:gd name="connsiteY30" fmla="*/ 68272 h 2566681"/>
                  <a:gd name="connsiteX31" fmla="*/ 1572691 w 2198350"/>
                  <a:gd name="connsiteY31" fmla="*/ 241597 h 2566681"/>
                  <a:gd name="connsiteX32" fmla="*/ 1893974 w 2198350"/>
                  <a:gd name="connsiteY32" fmla="*/ 748888 h 2566681"/>
                  <a:gd name="connsiteX33" fmla="*/ 1893974 w 2198350"/>
                  <a:gd name="connsiteY33" fmla="*/ 951805 h 2566681"/>
                  <a:gd name="connsiteX34" fmla="*/ 2096891 w 2198350"/>
                  <a:gd name="connsiteY34" fmla="*/ 1412594 h 2566681"/>
                  <a:gd name="connsiteX35" fmla="*/ 1923566 w 2198350"/>
                  <a:gd name="connsiteY35" fmla="*/ 1416822 h 2566681"/>
                  <a:gd name="connsiteX36" fmla="*/ 1940477 w 2198350"/>
                  <a:gd name="connsiteY36" fmla="*/ 1780380 h 2566681"/>
                  <a:gd name="connsiteX37" fmla="*/ 1910885 w 2198350"/>
                  <a:gd name="connsiteY37" fmla="*/ 1852247 h 2566681"/>
                  <a:gd name="connsiteX38" fmla="*/ 1834790 w 2198350"/>
                  <a:gd name="connsiteY38" fmla="*/ 1877611 h 2566681"/>
                  <a:gd name="connsiteX39" fmla="*/ 1521962 w 2198350"/>
                  <a:gd name="connsiteY39" fmla="*/ 1877611 h 2566681"/>
                  <a:gd name="connsiteX40" fmla="*/ 1521962 w 2198350"/>
                  <a:gd name="connsiteY40" fmla="*/ 2494814 h 2566681"/>
                  <a:gd name="connsiteX41" fmla="*/ 1331726 w 2198350"/>
                  <a:gd name="connsiteY41" fmla="*/ 2494814 h 2566681"/>
                  <a:gd name="connsiteX42" fmla="*/ 1331726 w 2198350"/>
                  <a:gd name="connsiteY42" fmla="*/ 2558227 h 2566681"/>
                  <a:gd name="connsiteX43" fmla="*/ 1585372 w 2198350"/>
                  <a:gd name="connsiteY43" fmla="*/ 2558227 h 2566681"/>
                  <a:gd name="connsiteX44" fmla="*/ 1585372 w 2198350"/>
                  <a:gd name="connsiteY44" fmla="*/ 1936795 h 2566681"/>
                  <a:gd name="connsiteX45" fmla="*/ 1834790 w 2198350"/>
                  <a:gd name="connsiteY45" fmla="*/ 1936795 h 2566681"/>
                  <a:gd name="connsiteX46" fmla="*/ 1953158 w 2198350"/>
                  <a:gd name="connsiteY46" fmla="*/ 1890293 h 2566681"/>
                  <a:gd name="connsiteX47" fmla="*/ 1999660 w 2198350"/>
                  <a:gd name="connsiteY47" fmla="*/ 1771925 h 2566681"/>
                  <a:gd name="connsiteX48" fmla="*/ 1986978 w 2198350"/>
                  <a:gd name="connsiteY48" fmla="*/ 1471778 h 2566681"/>
                  <a:gd name="connsiteX49" fmla="*/ 2198350 w 2198350"/>
                  <a:gd name="connsiteY49" fmla="*/ 1480232 h 2566681"/>
                  <a:gd name="connsiteX50" fmla="*/ 1961613 w 2198350"/>
                  <a:gd name="connsiteY50" fmla="*/ 947577 h 2566681"/>
                  <a:gd name="connsiteX51" fmla="*/ 1961613 w 2198350"/>
                  <a:gd name="connsiteY51" fmla="*/ 753115 h 2566681"/>
                  <a:gd name="connsiteX52" fmla="*/ 1619192 w 2198350"/>
                  <a:gd name="connsiteY52" fmla="*/ 203550 h 2566681"/>
                  <a:gd name="connsiteX53" fmla="*/ 849800 w 2198350"/>
                  <a:gd name="connsiteY53" fmla="*/ 17544 h 2566681"/>
                  <a:gd name="connsiteX54" fmla="*/ 769480 w 2198350"/>
                  <a:gd name="connsiteY54" fmla="*/ 38680 h 2566681"/>
                  <a:gd name="connsiteX55" fmla="*/ 748343 w 2198350"/>
                  <a:gd name="connsiteY55" fmla="*/ 42908 h 2566681"/>
                  <a:gd name="connsiteX56" fmla="*/ 473031 w 2198350"/>
                  <a:gd name="connsiteY56" fmla="*/ 106 h 2566681"/>
                  <a:gd name="connsiteX0" fmla="*/ 467951 w 2193270"/>
                  <a:gd name="connsiteY0" fmla="*/ 106 h 2566681"/>
                  <a:gd name="connsiteX1" fmla="*/ 278246 w 2193270"/>
                  <a:gd name="connsiteY1" fmla="*/ 17544 h 2566681"/>
                  <a:gd name="connsiteX2" fmla="*/ 107035 w 2193270"/>
                  <a:gd name="connsiteY2" fmla="*/ 65631 h 2566681"/>
                  <a:gd name="connsiteX3" fmla="*/ 0 w 2193270"/>
                  <a:gd name="connsiteY3" fmla="*/ 101877 h 2566681"/>
                  <a:gd name="connsiteX4" fmla="*/ 80816 w 2193270"/>
                  <a:gd name="connsiteY4" fmla="*/ 146377 h 2566681"/>
                  <a:gd name="connsiteX5" fmla="*/ 132399 w 2193270"/>
                  <a:gd name="connsiteY5" fmla="*/ 122172 h 2566681"/>
                  <a:gd name="connsiteX6" fmla="*/ 295155 w 2193270"/>
                  <a:gd name="connsiteY6" fmla="*/ 76727 h 2566681"/>
                  <a:gd name="connsiteX7" fmla="*/ 1013818 w 2193270"/>
                  <a:gd name="connsiteY7" fmla="*/ 250053 h 2566681"/>
                  <a:gd name="connsiteX8" fmla="*/ 1335103 w 2193270"/>
                  <a:gd name="connsiteY8" fmla="*/ 757343 h 2566681"/>
                  <a:gd name="connsiteX9" fmla="*/ 1335103 w 2193270"/>
                  <a:gd name="connsiteY9" fmla="*/ 960259 h 2566681"/>
                  <a:gd name="connsiteX10" fmla="*/ 1538019 w 2193270"/>
                  <a:gd name="connsiteY10" fmla="*/ 1421048 h 2566681"/>
                  <a:gd name="connsiteX11" fmla="*/ 1364695 w 2193270"/>
                  <a:gd name="connsiteY11" fmla="*/ 1425276 h 2566681"/>
                  <a:gd name="connsiteX12" fmla="*/ 1381604 w 2193270"/>
                  <a:gd name="connsiteY12" fmla="*/ 1788834 h 2566681"/>
                  <a:gd name="connsiteX13" fmla="*/ 1352012 w 2193270"/>
                  <a:gd name="connsiteY13" fmla="*/ 1860701 h 2566681"/>
                  <a:gd name="connsiteX14" fmla="*/ 1275918 w 2193270"/>
                  <a:gd name="connsiteY14" fmla="*/ 1886065 h 2566681"/>
                  <a:gd name="connsiteX15" fmla="*/ 963088 w 2193270"/>
                  <a:gd name="connsiteY15" fmla="*/ 1886065 h 2566681"/>
                  <a:gd name="connsiteX16" fmla="*/ 963088 w 2193270"/>
                  <a:gd name="connsiteY16" fmla="*/ 2503269 h 2566681"/>
                  <a:gd name="connsiteX17" fmla="*/ 793992 w 2193270"/>
                  <a:gd name="connsiteY17" fmla="*/ 2503269 h 2566681"/>
                  <a:gd name="connsiteX18" fmla="*/ 793992 w 2193270"/>
                  <a:gd name="connsiteY18" fmla="*/ 2566681 h 2566681"/>
                  <a:gd name="connsiteX19" fmla="*/ 1022273 w 2193270"/>
                  <a:gd name="connsiteY19" fmla="*/ 2566681 h 2566681"/>
                  <a:gd name="connsiteX20" fmla="*/ 1022273 w 2193270"/>
                  <a:gd name="connsiteY20" fmla="*/ 1945249 h 2566681"/>
                  <a:gd name="connsiteX21" fmla="*/ 1271690 w 2193270"/>
                  <a:gd name="connsiteY21" fmla="*/ 1945249 h 2566681"/>
                  <a:gd name="connsiteX22" fmla="*/ 1390059 w 2193270"/>
                  <a:gd name="connsiteY22" fmla="*/ 1898748 h 2566681"/>
                  <a:gd name="connsiteX23" fmla="*/ 1436560 w 2193270"/>
                  <a:gd name="connsiteY23" fmla="*/ 1780380 h 2566681"/>
                  <a:gd name="connsiteX24" fmla="*/ 1423877 w 2193270"/>
                  <a:gd name="connsiteY24" fmla="*/ 1480232 h 2566681"/>
                  <a:gd name="connsiteX25" fmla="*/ 1626794 w 2193270"/>
                  <a:gd name="connsiteY25" fmla="*/ 1476006 h 2566681"/>
                  <a:gd name="connsiteX26" fmla="*/ 1390059 w 2193270"/>
                  <a:gd name="connsiteY26" fmla="*/ 943350 h 2566681"/>
                  <a:gd name="connsiteX27" fmla="*/ 1390059 w 2193270"/>
                  <a:gd name="connsiteY27" fmla="*/ 748888 h 2566681"/>
                  <a:gd name="connsiteX28" fmla="*/ 1043410 w 2193270"/>
                  <a:gd name="connsiteY28" fmla="*/ 195095 h 2566681"/>
                  <a:gd name="connsiteX29" fmla="*/ 836265 w 2193270"/>
                  <a:gd name="connsiteY29" fmla="*/ 72500 h 2566681"/>
                  <a:gd name="connsiteX30" fmla="*/ 848948 w 2193270"/>
                  <a:gd name="connsiteY30" fmla="*/ 68272 h 2566681"/>
                  <a:gd name="connsiteX31" fmla="*/ 1567611 w 2193270"/>
                  <a:gd name="connsiteY31" fmla="*/ 241597 h 2566681"/>
                  <a:gd name="connsiteX32" fmla="*/ 1888894 w 2193270"/>
                  <a:gd name="connsiteY32" fmla="*/ 748888 h 2566681"/>
                  <a:gd name="connsiteX33" fmla="*/ 1888894 w 2193270"/>
                  <a:gd name="connsiteY33" fmla="*/ 951805 h 2566681"/>
                  <a:gd name="connsiteX34" fmla="*/ 2091811 w 2193270"/>
                  <a:gd name="connsiteY34" fmla="*/ 1412594 h 2566681"/>
                  <a:gd name="connsiteX35" fmla="*/ 1918486 w 2193270"/>
                  <a:gd name="connsiteY35" fmla="*/ 1416822 h 2566681"/>
                  <a:gd name="connsiteX36" fmla="*/ 1935397 w 2193270"/>
                  <a:gd name="connsiteY36" fmla="*/ 1780380 h 2566681"/>
                  <a:gd name="connsiteX37" fmla="*/ 1905805 w 2193270"/>
                  <a:gd name="connsiteY37" fmla="*/ 1852247 h 2566681"/>
                  <a:gd name="connsiteX38" fmla="*/ 1829710 w 2193270"/>
                  <a:gd name="connsiteY38" fmla="*/ 1877611 h 2566681"/>
                  <a:gd name="connsiteX39" fmla="*/ 1516882 w 2193270"/>
                  <a:gd name="connsiteY39" fmla="*/ 1877611 h 2566681"/>
                  <a:gd name="connsiteX40" fmla="*/ 1516882 w 2193270"/>
                  <a:gd name="connsiteY40" fmla="*/ 2494814 h 2566681"/>
                  <a:gd name="connsiteX41" fmla="*/ 1326646 w 2193270"/>
                  <a:gd name="connsiteY41" fmla="*/ 2494814 h 2566681"/>
                  <a:gd name="connsiteX42" fmla="*/ 1326646 w 2193270"/>
                  <a:gd name="connsiteY42" fmla="*/ 2558227 h 2566681"/>
                  <a:gd name="connsiteX43" fmla="*/ 1580292 w 2193270"/>
                  <a:gd name="connsiteY43" fmla="*/ 2558227 h 2566681"/>
                  <a:gd name="connsiteX44" fmla="*/ 1580292 w 2193270"/>
                  <a:gd name="connsiteY44" fmla="*/ 1936795 h 2566681"/>
                  <a:gd name="connsiteX45" fmla="*/ 1829710 w 2193270"/>
                  <a:gd name="connsiteY45" fmla="*/ 1936795 h 2566681"/>
                  <a:gd name="connsiteX46" fmla="*/ 1948078 w 2193270"/>
                  <a:gd name="connsiteY46" fmla="*/ 1890293 h 2566681"/>
                  <a:gd name="connsiteX47" fmla="*/ 1994580 w 2193270"/>
                  <a:gd name="connsiteY47" fmla="*/ 1771925 h 2566681"/>
                  <a:gd name="connsiteX48" fmla="*/ 1981898 w 2193270"/>
                  <a:gd name="connsiteY48" fmla="*/ 1471778 h 2566681"/>
                  <a:gd name="connsiteX49" fmla="*/ 2193270 w 2193270"/>
                  <a:gd name="connsiteY49" fmla="*/ 1480232 h 2566681"/>
                  <a:gd name="connsiteX50" fmla="*/ 1956533 w 2193270"/>
                  <a:gd name="connsiteY50" fmla="*/ 947577 h 2566681"/>
                  <a:gd name="connsiteX51" fmla="*/ 1956533 w 2193270"/>
                  <a:gd name="connsiteY51" fmla="*/ 753115 h 2566681"/>
                  <a:gd name="connsiteX52" fmla="*/ 1614112 w 2193270"/>
                  <a:gd name="connsiteY52" fmla="*/ 203550 h 2566681"/>
                  <a:gd name="connsiteX53" fmla="*/ 844720 w 2193270"/>
                  <a:gd name="connsiteY53" fmla="*/ 17544 h 2566681"/>
                  <a:gd name="connsiteX54" fmla="*/ 764400 w 2193270"/>
                  <a:gd name="connsiteY54" fmla="*/ 38680 h 2566681"/>
                  <a:gd name="connsiteX55" fmla="*/ 743263 w 2193270"/>
                  <a:gd name="connsiteY55" fmla="*/ 42908 h 2566681"/>
                  <a:gd name="connsiteX56" fmla="*/ 467951 w 2193270"/>
                  <a:gd name="connsiteY56" fmla="*/ 106 h 2566681"/>
                  <a:gd name="connsiteX0" fmla="*/ 467951 w 2193270"/>
                  <a:gd name="connsiteY0" fmla="*/ 106 h 2566681"/>
                  <a:gd name="connsiteX1" fmla="*/ 278246 w 2193270"/>
                  <a:gd name="connsiteY1" fmla="*/ 17544 h 2566681"/>
                  <a:gd name="connsiteX2" fmla="*/ 107035 w 2193270"/>
                  <a:gd name="connsiteY2" fmla="*/ 65631 h 2566681"/>
                  <a:gd name="connsiteX3" fmla="*/ 0 w 2193270"/>
                  <a:gd name="connsiteY3" fmla="*/ 101877 h 2566681"/>
                  <a:gd name="connsiteX4" fmla="*/ 85896 w 2193270"/>
                  <a:gd name="connsiteY4" fmla="*/ 128597 h 2566681"/>
                  <a:gd name="connsiteX5" fmla="*/ 132399 w 2193270"/>
                  <a:gd name="connsiteY5" fmla="*/ 122172 h 2566681"/>
                  <a:gd name="connsiteX6" fmla="*/ 295155 w 2193270"/>
                  <a:gd name="connsiteY6" fmla="*/ 76727 h 2566681"/>
                  <a:gd name="connsiteX7" fmla="*/ 1013818 w 2193270"/>
                  <a:gd name="connsiteY7" fmla="*/ 250053 h 2566681"/>
                  <a:gd name="connsiteX8" fmla="*/ 1335103 w 2193270"/>
                  <a:gd name="connsiteY8" fmla="*/ 757343 h 2566681"/>
                  <a:gd name="connsiteX9" fmla="*/ 1335103 w 2193270"/>
                  <a:gd name="connsiteY9" fmla="*/ 960259 h 2566681"/>
                  <a:gd name="connsiteX10" fmla="*/ 1538019 w 2193270"/>
                  <a:gd name="connsiteY10" fmla="*/ 1421048 h 2566681"/>
                  <a:gd name="connsiteX11" fmla="*/ 1364695 w 2193270"/>
                  <a:gd name="connsiteY11" fmla="*/ 1425276 h 2566681"/>
                  <a:gd name="connsiteX12" fmla="*/ 1381604 w 2193270"/>
                  <a:gd name="connsiteY12" fmla="*/ 1788834 h 2566681"/>
                  <a:gd name="connsiteX13" fmla="*/ 1352012 w 2193270"/>
                  <a:gd name="connsiteY13" fmla="*/ 1860701 h 2566681"/>
                  <a:gd name="connsiteX14" fmla="*/ 1275918 w 2193270"/>
                  <a:gd name="connsiteY14" fmla="*/ 1886065 h 2566681"/>
                  <a:gd name="connsiteX15" fmla="*/ 963088 w 2193270"/>
                  <a:gd name="connsiteY15" fmla="*/ 1886065 h 2566681"/>
                  <a:gd name="connsiteX16" fmla="*/ 963088 w 2193270"/>
                  <a:gd name="connsiteY16" fmla="*/ 2503269 h 2566681"/>
                  <a:gd name="connsiteX17" fmla="*/ 793992 w 2193270"/>
                  <a:gd name="connsiteY17" fmla="*/ 2503269 h 2566681"/>
                  <a:gd name="connsiteX18" fmla="*/ 793992 w 2193270"/>
                  <a:gd name="connsiteY18" fmla="*/ 2566681 h 2566681"/>
                  <a:gd name="connsiteX19" fmla="*/ 1022273 w 2193270"/>
                  <a:gd name="connsiteY19" fmla="*/ 2566681 h 2566681"/>
                  <a:gd name="connsiteX20" fmla="*/ 1022273 w 2193270"/>
                  <a:gd name="connsiteY20" fmla="*/ 1945249 h 2566681"/>
                  <a:gd name="connsiteX21" fmla="*/ 1271690 w 2193270"/>
                  <a:gd name="connsiteY21" fmla="*/ 1945249 h 2566681"/>
                  <a:gd name="connsiteX22" fmla="*/ 1390059 w 2193270"/>
                  <a:gd name="connsiteY22" fmla="*/ 1898748 h 2566681"/>
                  <a:gd name="connsiteX23" fmla="*/ 1436560 w 2193270"/>
                  <a:gd name="connsiteY23" fmla="*/ 1780380 h 2566681"/>
                  <a:gd name="connsiteX24" fmla="*/ 1423877 w 2193270"/>
                  <a:gd name="connsiteY24" fmla="*/ 1480232 h 2566681"/>
                  <a:gd name="connsiteX25" fmla="*/ 1626794 w 2193270"/>
                  <a:gd name="connsiteY25" fmla="*/ 1476006 h 2566681"/>
                  <a:gd name="connsiteX26" fmla="*/ 1390059 w 2193270"/>
                  <a:gd name="connsiteY26" fmla="*/ 943350 h 2566681"/>
                  <a:gd name="connsiteX27" fmla="*/ 1390059 w 2193270"/>
                  <a:gd name="connsiteY27" fmla="*/ 748888 h 2566681"/>
                  <a:gd name="connsiteX28" fmla="*/ 1043410 w 2193270"/>
                  <a:gd name="connsiteY28" fmla="*/ 195095 h 2566681"/>
                  <a:gd name="connsiteX29" fmla="*/ 836265 w 2193270"/>
                  <a:gd name="connsiteY29" fmla="*/ 72500 h 2566681"/>
                  <a:gd name="connsiteX30" fmla="*/ 848948 w 2193270"/>
                  <a:gd name="connsiteY30" fmla="*/ 68272 h 2566681"/>
                  <a:gd name="connsiteX31" fmla="*/ 1567611 w 2193270"/>
                  <a:gd name="connsiteY31" fmla="*/ 241597 h 2566681"/>
                  <a:gd name="connsiteX32" fmla="*/ 1888894 w 2193270"/>
                  <a:gd name="connsiteY32" fmla="*/ 748888 h 2566681"/>
                  <a:gd name="connsiteX33" fmla="*/ 1888894 w 2193270"/>
                  <a:gd name="connsiteY33" fmla="*/ 951805 h 2566681"/>
                  <a:gd name="connsiteX34" fmla="*/ 2091811 w 2193270"/>
                  <a:gd name="connsiteY34" fmla="*/ 1412594 h 2566681"/>
                  <a:gd name="connsiteX35" fmla="*/ 1918486 w 2193270"/>
                  <a:gd name="connsiteY35" fmla="*/ 1416822 h 2566681"/>
                  <a:gd name="connsiteX36" fmla="*/ 1935397 w 2193270"/>
                  <a:gd name="connsiteY36" fmla="*/ 1780380 h 2566681"/>
                  <a:gd name="connsiteX37" fmla="*/ 1905805 w 2193270"/>
                  <a:gd name="connsiteY37" fmla="*/ 1852247 h 2566681"/>
                  <a:gd name="connsiteX38" fmla="*/ 1829710 w 2193270"/>
                  <a:gd name="connsiteY38" fmla="*/ 1877611 h 2566681"/>
                  <a:gd name="connsiteX39" fmla="*/ 1516882 w 2193270"/>
                  <a:gd name="connsiteY39" fmla="*/ 1877611 h 2566681"/>
                  <a:gd name="connsiteX40" fmla="*/ 1516882 w 2193270"/>
                  <a:gd name="connsiteY40" fmla="*/ 2494814 h 2566681"/>
                  <a:gd name="connsiteX41" fmla="*/ 1326646 w 2193270"/>
                  <a:gd name="connsiteY41" fmla="*/ 2494814 h 2566681"/>
                  <a:gd name="connsiteX42" fmla="*/ 1326646 w 2193270"/>
                  <a:gd name="connsiteY42" fmla="*/ 2558227 h 2566681"/>
                  <a:gd name="connsiteX43" fmla="*/ 1580292 w 2193270"/>
                  <a:gd name="connsiteY43" fmla="*/ 2558227 h 2566681"/>
                  <a:gd name="connsiteX44" fmla="*/ 1580292 w 2193270"/>
                  <a:gd name="connsiteY44" fmla="*/ 1936795 h 2566681"/>
                  <a:gd name="connsiteX45" fmla="*/ 1829710 w 2193270"/>
                  <a:gd name="connsiteY45" fmla="*/ 1936795 h 2566681"/>
                  <a:gd name="connsiteX46" fmla="*/ 1948078 w 2193270"/>
                  <a:gd name="connsiteY46" fmla="*/ 1890293 h 2566681"/>
                  <a:gd name="connsiteX47" fmla="*/ 1994580 w 2193270"/>
                  <a:gd name="connsiteY47" fmla="*/ 1771925 h 2566681"/>
                  <a:gd name="connsiteX48" fmla="*/ 1981898 w 2193270"/>
                  <a:gd name="connsiteY48" fmla="*/ 1471778 h 2566681"/>
                  <a:gd name="connsiteX49" fmla="*/ 2193270 w 2193270"/>
                  <a:gd name="connsiteY49" fmla="*/ 1480232 h 2566681"/>
                  <a:gd name="connsiteX50" fmla="*/ 1956533 w 2193270"/>
                  <a:gd name="connsiteY50" fmla="*/ 947577 h 2566681"/>
                  <a:gd name="connsiteX51" fmla="*/ 1956533 w 2193270"/>
                  <a:gd name="connsiteY51" fmla="*/ 753115 h 2566681"/>
                  <a:gd name="connsiteX52" fmla="*/ 1614112 w 2193270"/>
                  <a:gd name="connsiteY52" fmla="*/ 203550 h 2566681"/>
                  <a:gd name="connsiteX53" fmla="*/ 844720 w 2193270"/>
                  <a:gd name="connsiteY53" fmla="*/ 17544 h 2566681"/>
                  <a:gd name="connsiteX54" fmla="*/ 764400 w 2193270"/>
                  <a:gd name="connsiteY54" fmla="*/ 38680 h 2566681"/>
                  <a:gd name="connsiteX55" fmla="*/ 743263 w 2193270"/>
                  <a:gd name="connsiteY55" fmla="*/ 42908 h 2566681"/>
                  <a:gd name="connsiteX56" fmla="*/ 467951 w 2193270"/>
                  <a:gd name="connsiteY56" fmla="*/ 106 h 2566681"/>
                  <a:gd name="connsiteX0" fmla="*/ 467951 w 2193270"/>
                  <a:gd name="connsiteY0" fmla="*/ 106 h 2566681"/>
                  <a:gd name="connsiteX1" fmla="*/ 278246 w 2193270"/>
                  <a:gd name="connsiteY1" fmla="*/ 17544 h 2566681"/>
                  <a:gd name="connsiteX2" fmla="*/ 107035 w 2193270"/>
                  <a:gd name="connsiteY2" fmla="*/ 65631 h 2566681"/>
                  <a:gd name="connsiteX3" fmla="*/ 0 w 2193270"/>
                  <a:gd name="connsiteY3" fmla="*/ 94257 h 2566681"/>
                  <a:gd name="connsiteX4" fmla="*/ 85896 w 2193270"/>
                  <a:gd name="connsiteY4" fmla="*/ 128597 h 2566681"/>
                  <a:gd name="connsiteX5" fmla="*/ 132399 w 2193270"/>
                  <a:gd name="connsiteY5" fmla="*/ 122172 h 2566681"/>
                  <a:gd name="connsiteX6" fmla="*/ 295155 w 2193270"/>
                  <a:gd name="connsiteY6" fmla="*/ 76727 h 2566681"/>
                  <a:gd name="connsiteX7" fmla="*/ 1013818 w 2193270"/>
                  <a:gd name="connsiteY7" fmla="*/ 250053 h 2566681"/>
                  <a:gd name="connsiteX8" fmla="*/ 1335103 w 2193270"/>
                  <a:gd name="connsiteY8" fmla="*/ 757343 h 2566681"/>
                  <a:gd name="connsiteX9" fmla="*/ 1335103 w 2193270"/>
                  <a:gd name="connsiteY9" fmla="*/ 960259 h 2566681"/>
                  <a:gd name="connsiteX10" fmla="*/ 1538019 w 2193270"/>
                  <a:gd name="connsiteY10" fmla="*/ 1421048 h 2566681"/>
                  <a:gd name="connsiteX11" fmla="*/ 1364695 w 2193270"/>
                  <a:gd name="connsiteY11" fmla="*/ 1425276 h 2566681"/>
                  <a:gd name="connsiteX12" fmla="*/ 1381604 w 2193270"/>
                  <a:gd name="connsiteY12" fmla="*/ 1788834 h 2566681"/>
                  <a:gd name="connsiteX13" fmla="*/ 1352012 w 2193270"/>
                  <a:gd name="connsiteY13" fmla="*/ 1860701 h 2566681"/>
                  <a:gd name="connsiteX14" fmla="*/ 1275918 w 2193270"/>
                  <a:gd name="connsiteY14" fmla="*/ 1886065 h 2566681"/>
                  <a:gd name="connsiteX15" fmla="*/ 963088 w 2193270"/>
                  <a:gd name="connsiteY15" fmla="*/ 1886065 h 2566681"/>
                  <a:gd name="connsiteX16" fmla="*/ 963088 w 2193270"/>
                  <a:gd name="connsiteY16" fmla="*/ 2503269 h 2566681"/>
                  <a:gd name="connsiteX17" fmla="*/ 793992 w 2193270"/>
                  <a:gd name="connsiteY17" fmla="*/ 2503269 h 2566681"/>
                  <a:gd name="connsiteX18" fmla="*/ 793992 w 2193270"/>
                  <a:gd name="connsiteY18" fmla="*/ 2566681 h 2566681"/>
                  <a:gd name="connsiteX19" fmla="*/ 1022273 w 2193270"/>
                  <a:gd name="connsiteY19" fmla="*/ 2566681 h 2566681"/>
                  <a:gd name="connsiteX20" fmla="*/ 1022273 w 2193270"/>
                  <a:gd name="connsiteY20" fmla="*/ 1945249 h 2566681"/>
                  <a:gd name="connsiteX21" fmla="*/ 1271690 w 2193270"/>
                  <a:gd name="connsiteY21" fmla="*/ 1945249 h 2566681"/>
                  <a:gd name="connsiteX22" fmla="*/ 1390059 w 2193270"/>
                  <a:gd name="connsiteY22" fmla="*/ 1898748 h 2566681"/>
                  <a:gd name="connsiteX23" fmla="*/ 1436560 w 2193270"/>
                  <a:gd name="connsiteY23" fmla="*/ 1780380 h 2566681"/>
                  <a:gd name="connsiteX24" fmla="*/ 1423877 w 2193270"/>
                  <a:gd name="connsiteY24" fmla="*/ 1480232 h 2566681"/>
                  <a:gd name="connsiteX25" fmla="*/ 1626794 w 2193270"/>
                  <a:gd name="connsiteY25" fmla="*/ 1476006 h 2566681"/>
                  <a:gd name="connsiteX26" fmla="*/ 1390059 w 2193270"/>
                  <a:gd name="connsiteY26" fmla="*/ 943350 h 2566681"/>
                  <a:gd name="connsiteX27" fmla="*/ 1390059 w 2193270"/>
                  <a:gd name="connsiteY27" fmla="*/ 748888 h 2566681"/>
                  <a:gd name="connsiteX28" fmla="*/ 1043410 w 2193270"/>
                  <a:gd name="connsiteY28" fmla="*/ 195095 h 2566681"/>
                  <a:gd name="connsiteX29" fmla="*/ 836265 w 2193270"/>
                  <a:gd name="connsiteY29" fmla="*/ 72500 h 2566681"/>
                  <a:gd name="connsiteX30" fmla="*/ 848948 w 2193270"/>
                  <a:gd name="connsiteY30" fmla="*/ 68272 h 2566681"/>
                  <a:gd name="connsiteX31" fmla="*/ 1567611 w 2193270"/>
                  <a:gd name="connsiteY31" fmla="*/ 241597 h 2566681"/>
                  <a:gd name="connsiteX32" fmla="*/ 1888894 w 2193270"/>
                  <a:gd name="connsiteY32" fmla="*/ 748888 h 2566681"/>
                  <a:gd name="connsiteX33" fmla="*/ 1888894 w 2193270"/>
                  <a:gd name="connsiteY33" fmla="*/ 951805 h 2566681"/>
                  <a:gd name="connsiteX34" fmla="*/ 2091811 w 2193270"/>
                  <a:gd name="connsiteY34" fmla="*/ 1412594 h 2566681"/>
                  <a:gd name="connsiteX35" fmla="*/ 1918486 w 2193270"/>
                  <a:gd name="connsiteY35" fmla="*/ 1416822 h 2566681"/>
                  <a:gd name="connsiteX36" fmla="*/ 1935397 w 2193270"/>
                  <a:gd name="connsiteY36" fmla="*/ 1780380 h 2566681"/>
                  <a:gd name="connsiteX37" fmla="*/ 1905805 w 2193270"/>
                  <a:gd name="connsiteY37" fmla="*/ 1852247 h 2566681"/>
                  <a:gd name="connsiteX38" fmla="*/ 1829710 w 2193270"/>
                  <a:gd name="connsiteY38" fmla="*/ 1877611 h 2566681"/>
                  <a:gd name="connsiteX39" fmla="*/ 1516882 w 2193270"/>
                  <a:gd name="connsiteY39" fmla="*/ 1877611 h 2566681"/>
                  <a:gd name="connsiteX40" fmla="*/ 1516882 w 2193270"/>
                  <a:gd name="connsiteY40" fmla="*/ 2494814 h 2566681"/>
                  <a:gd name="connsiteX41" fmla="*/ 1326646 w 2193270"/>
                  <a:gd name="connsiteY41" fmla="*/ 2494814 h 2566681"/>
                  <a:gd name="connsiteX42" fmla="*/ 1326646 w 2193270"/>
                  <a:gd name="connsiteY42" fmla="*/ 2558227 h 2566681"/>
                  <a:gd name="connsiteX43" fmla="*/ 1580292 w 2193270"/>
                  <a:gd name="connsiteY43" fmla="*/ 2558227 h 2566681"/>
                  <a:gd name="connsiteX44" fmla="*/ 1580292 w 2193270"/>
                  <a:gd name="connsiteY44" fmla="*/ 1936795 h 2566681"/>
                  <a:gd name="connsiteX45" fmla="*/ 1829710 w 2193270"/>
                  <a:gd name="connsiteY45" fmla="*/ 1936795 h 2566681"/>
                  <a:gd name="connsiteX46" fmla="*/ 1948078 w 2193270"/>
                  <a:gd name="connsiteY46" fmla="*/ 1890293 h 2566681"/>
                  <a:gd name="connsiteX47" fmla="*/ 1994580 w 2193270"/>
                  <a:gd name="connsiteY47" fmla="*/ 1771925 h 2566681"/>
                  <a:gd name="connsiteX48" fmla="*/ 1981898 w 2193270"/>
                  <a:gd name="connsiteY48" fmla="*/ 1471778 h 2566681"/>
                  <a:gd name="connsiteX49" fmla="*/ 2193270 w 2193270"/>
                  <a:gd name="connsiteY49" fmla="*/ 1480232 h 2566681"/>
                  <a:gd name="connsiteX50" fmla="*/ 1956533 w 2193270"/>
                  <a:gd name="connsiteY50" fmla="*/ 947577 h 2566681"/>
                  <a:gd name="connsiteX51" fmla="*/ 1956533 w 2193270"/>
                  <a:gd name="connsiteY51" fmla="*/ 753115 h 2566681"/>
                  <a:gd name="connsiteX52" fmla="*/ 1614112 w 2193270"/>
                  <a:gd name="connsiteY52" fmla="*/ 203550 h 2566681"/>
                  <a:gd name="connsiteX53" fmla="*/ 844720 w 2193270"/>
                  <a:gd name="connsiteY53" fmla="*/ 17544 h 2566681"/>
                  <a:gd name="connsiteX54" fmla="*/ 764400 w 2193270"/>
                  <a:gd name="connsiteY54" fmla="*/ 38680 h 2566681"/>
                  <a:gd name="connsiteX55" fmla="*/ 743263 w 2193270"/>
                  <a:gd name="connsiteY55" fmla="*/ 42908 h 2566681"/>
                  <a:gd name="connsiteX56" fmla="*/ 467951 w 2193270"/>
                  <a:gd name="connsiteY56" fmla="*/ 106 h 2566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2193270" h="2566681">
                    <a:moveTo>
                      <a:pt x="467951" y="106"/>
                    </a:moveTo>
                    <a:cubicBezTo>
                      <a:pt x="388159" y="-423"/>
                      <a:pt x="322634" y="9089"/>
                      <a:pt x="278246" y="17544"/>
                    </a:cubicBezTo>
                    <a:cubicBezTo>
                      <a:pt x="216948" y="30226"/>
                      <a:pt x="159878" y="46079"/>
                      <a:pt x="107035" y="65631"/>
                    </a:cubicBezTo>
                    <a:lnTo>
                      <a:pt x="0" y="94257"/>
                    </a:lnTo>
                    <a:lnTo>
                      <a:pt x="85896" y="128597"/>
                    </a:lnTo>
                    <a:lnTo>
                      <a:pt x="132399" y="122172"/>
                    </a:lnTo>
                    <a:cubicBezTo>
                      <a:pt x="182071" y="104206"/>
                      <a:pt x="235971" y="89410"/>
                      <a:pt x="295155" y="76727"/>
                    </a:cubicBezTo>
                    <a:cubicBezTo>
                      <a:pt x="413523" y="51363"/>
                      <a:pt x="717897" y="21771"/>
                      <a:pt x="1013818" y="250053"/>
                    </a:cubicBezTo>
                    <a:cubicBezTo>
                      <a:pt x="1191369" y="389557"/>
                      <a:pt x="1322420" y="592473"/>
                      <a:pt x="1335103" y="757343"/>
                    </a:cubicBezTo>
                    <a:lnTo>
                      <a:pt x="1335103" y="960259"/>
                    </a:lnTo>
                    <a:lnTo>
                      <a:pt x="1538019" y="1421048"/>
                    </a:lnTo>
                    <a:lnTo>
                      <a:pt x="1364695" y="1425276"/>
                    </a:lnTo>
                    <a:lnTo>
                      <a:pt x="1381604" y="1788834"/>
                    </a:lnTo>
                    <a:cubicBezTo>
                      <a:pt x="1381604" y="1814200"/>
                      <a:pt x="1373149" y="1843792"/>
                      <a:pt x="1352012" y="1860701"/>
                    </a:cubicBezTo>
                    <a:cubicBezTo>
                      <a:pt x="1330874" y="1881839"/>
                      <a:pt x="1305510" y="1890293"/>
                      <a:pt x="1275918" y="1886065"/>
                    </a:cubicBezTo>
                    <a:lnTo>
                      <a:pt x="963088" y="1886065"/>
                    </a:lnTo>
                    <a:lnTo>
                      <a:pt x="963088" y="2503269"/>
                    </a:lnTo>
                    <a:lnTo>
                      <a:pt x="793992" y="2503269"/>
                    </a:lnTo>
                    <a:lnTo>
                      <a:pt x="793992" y="2566681"/>
                    </a:lnTo>
                    <a:lnTo>
                      <a:pt x="1022273" y="2566681"/>
                    </a:lnTo>
                    <a:lnTo>
                      <a:pt x="1022273" y="1945249"/>
                    </a:lnTo>
                    <a:lnTo>
                      <a:pt x="1271690" y="1945249"/>
                    </a:lnTo>
                    <a:cubicBezTo>
                      <a:pt x="1313965" y="1949477"/>
                      <a:pt x="1360467" y="1932567"/>
                      <a:pt x="1390059" y="1898748"/>
                    </a:cubicBezTo>
                    <a:cubicBezTo>
                      <a:pt x="1423877" y="1869156"/>
                      <a:pt x="1440788" y="1822654"/>
                      <a:pt x="1436560" y="1780380"/>
                    </a:cubicBezTo>
                    <a:lnTo>
                      <a:pt x="1423877" y="1480232"/>
                    </a:lnTo>
                    <a:lnTo>
                      <a:pt x="1626794" y="1476006"/>
                    </a:lnTo>
                    <a:lnTo>
                      <a:pt x="1390059" y="943350"/>
                    </a:lnTo>
                    <a:lnTo>
                      <a:pt x="1390059" y="748888"/>
                    </a:lnTo>
                    <a:cubicBezTo>
                      <a:pt x="1373149" y="537517"/>
                      <a:pt x="1204052" y="317692"/>
                      <a:pt x="1043410" y="195095"/>
                    </a:cubicBezTo>
                    <a:cubicBezTo>
                      <a:pt x="975771" y="140139"/>
                      <a:pt x="903904" y="102092"/>
                      <a:pt x="836265" y="72500"/>
                    </a:cubicBezTo>
                    <a:cubicBezTo>
                      <a:pt x="840494" y="72500"/>
                      <a:pt x="844720" y="68272"/>
                      <a:pt x="848948" y="68272"/>
                    </a:cubicBezTo>
                    <a:cubicBezTo>
                      <a:pt x="967316" y="42908"/>
                      <a:pt x="1271690" y="13316"/>
                      <a:pt x="1567611" y="241597"/>
                    </a:cubicBezTo>
                    <a:cubicBezTo>
                      <a:pt x="1745162" y="381102"/>
                      <a:pt x="1876213" y="584019"/>
                      <a:pt x="1888894" y="748888"/>
                    </a:cubicBezTo>
                    <a:lnTo>
                      <a:pt x="1888894" y="951805"/>
                    </a:lnTo>
                    <a:lnTo>
                      <a:pt x="2091811" y="1412594"/>
                    </a:lnTo>
                    <a:lnTo>
                      <a:pt x="1918486" y="1416822"/>
                    </a:lnTo>
                    <a:lnTo>
                      <a:pt x="1935397" y="1780380"/>
                    </a:lnTo>
                    <a:cubicBezTo>
                      <a:pt x="1935397" y="1805745"/>
                      <a:pt x="1926941" y="1835337"/>
                      <a:pt x="1905805" y="1852247"/>
                    </a:cubicBezTo>
                    <a:cubicBezTo>
                      <a:pt x="1884668" y="1873384"/>
                      <a:pt x="1859302" y="1881839"/>
                      <a:pt x="1829710" y="1877611"/>
                    </a:cubicBezTo>
                    <a:lnTo>
                      <a:pt x="1516882" y="1877611"/>
                    </a:lnTo>
                    <a:lnTo>
                      <a:pt x="1516882" y="2494814"/>
                    </a:lnTo>
                    <a:lnTo>
                      <a:pt x="1326646" y="2494814"/>
                    </a:lnTo>
                    <a:lnTo>
                      <a:pt x="1326646" y="2558227"/>
                    </a:lnTo>
                    <a:lnTo>
                      <a:pt x="1580292" y="2558227"/>
                    </a:lnTo>
                    <a:lnTo>
                      <a:pt x="1580292" y="1936795"/>
                    </a:lnTo>
                    <a:lnTo>
                      <a:pt x="1829710" y="1936795"/>
                    </a:lnTo>
                    <a:cubicBezTo>
                      <a:pt x="1871985" y="1941023"/>
                      <a:pt x="1918486" y="1924112"/>
                      <a:pt x="1948078" y="1890293"/>
                    </a:cubicBezTo>
                    <a:cubicBezTo>
                      <a:pt x="1981898" y="1860701"/>
                      <a:pt x="1998808" y="1814200"/>
                      <a:pt x="1994580" y="1771925"/>
                    </a:cubicBezTo>
                    <a:lnTo>
                      <a:pt x="1981898" y="1471778"/>
                    </a:lnTo>
                    <a:lnTo>
                      <a:pt x="2193270" y="1480232"/>
                    </a:lnTo>
                    <a:lnTo>
                      <a:pt x="1956533" y="947577"/>
                    </a:lnTo>
                    <a:lnTo>
                      <a:pt x="1956533" y="753115"/>
                    </a:lnTo>
                    <a:cubicBezTo>
                      <a:pt x="1939624" y="541744"/>
                      <a:pt x="1770527" y="326146"/>
                      <a:pt x="1614112" y="203550"/>
                    </a:cubicBezTo>
                    <a:cubicBezTo>
                      <a:pt x="1297056" y="-41640"/>
                      <a:pt x="971543" y="-7821"/>
                      <a:pt x="844720" y="17544"/>
                    </a:cubicBezTo>
                    <a:cubicBezTo>
                      <a:pt x="823584" y="21771"/>
                      <a:pt x="793992" y="30226"/>
                      <a:pt x="764400" y="38680"/>
                    </a:cubicBezTo>
                    <a:lnTo>
                      <a:pt x="743263" y="42908"/>
                    </a:lnTo>
                    <a:cubicBezTo>
                      <a:pt x="641804" y="11203"/>
                      <a:pt x="547744" y="634"/>
                      <a:pt x="467951" y="106"/>
                    </a:cubicBezTo>
                    <a:close/>
                  </a:path>
                </a:pathLst>
              </a:custGeom>
              <a:solidFill>
                <a:schemeClr val="accent2"/>
              </a:solidFill>
              <a:ln w="1860" cap="flat">
                <a:noFill/>
                <a:prstDash val="solid"/>
                <a:miter/>
              </a:ln>
            </p:spPr>
            <p:txBody>
              <a:bodyPr rtlCol="0" anchor="ctr"/>
              <a:lstStyle/>
              <a:p>
                <a:endParaRPr lang="zh-CN" altLang="en-US"/>
              </a:p>
            </p:txBody>
          </p:sp>
          <p:sp>
            <p:nvSpPr>
              <p:cNvPr id="25" name="任意多边形: 形状 24">
                <a:extLst>
                  <a:ext uri="{FF2B5EF4-FFF2-40B4-BE49-F238E27FC236}">
                    <a16:creationId xmlns:a16="http://schemas.microsoft.com/office/drawing/2014/main" id="{E3380906-F3A2-84BA-C9BD-065496669E3B}"/>
                  </a:ext>
                </a:extLst>
              </p:cNvPr>
              <p:cNvSpPr/>
              <p:nvPr/>
            </p:nvSpPr>
            <p:spPr>
              <a:xfrm flipH="1">
                <a:off x="1287580" y="1914083"/>
                <a:ext cx="1450007" cy="2558227"/>
              </a:xfrm>
              <a:custGeom>
                <a:avLst/>
                <a:gdLst>
                  <a:gd name="connsiteX0" fmla="*/ 1904684 w 1904683"/>
                  <a:gd name="connsiteY0" fmla="*/ 1042243 h 1819125"/>
                  <a:gd name="connsiteX1" fmla="*/ 1737996 w 1904683"/>
                  <a:gd name="connsiteY1" fmla="*/ 667196 h 1819125"/>
                  <a:gd name="connsiteX2" fmla="*/ 1737996 w 1904683"/>
                  <a:gd name="connsiteY2" fmla="*/ 530274 h 1819125"/>
                  <a:gd name="connsiteX3" fmla="*/ 1496895 w 1904683"/>
                  <a:gd name="connsiteY3" fmla="*/ 143321 h 1819125"/>
                  <a:gd name="connsiteX4" fmla="*/ 955160 w 1904683"/>
                  <a:gd name="connsiteY4" fmla="*/ 12353 h 1819125"/>
                  <a:gd name="connsiteX5" fmla="*/ 898606 w 1904683"/>
                  <a:gd name="connsiteY5" fmla="*/ 27235 h 1819125"/>
                  <a:gd name="connsiteX6" fmla="*/ 883723 w 1904683"/>
                  <a:gd name="connsiteY6" fmla="*/ 30212 h 1819125"/>
                  <a:gd name="connsiteX7" fmla="*/ 556301 w 1904683"/>
                  <a:gd name="connsiteY7" fmla="*/ 12353 h 1819125"/>
                  <a:gd name="connsiteX8" fmla="*/ 333059 w 1904683"/>
                  <a:gd name="connsiteY8" fmla="*/ 95696 h 1819125"/>
                  <a:gd name="connsiteX9" fmla="*/ 157442 w 1904683"/>
                  <a:gd name="connsiteY9" fmla="*/ 241548 h 1819125"/>
                  <a:gd name="connsiteX10" fmla="*/ 47309 w 1904683"/>
                  <a:gd name="connsiteY10" fmla="*/ 420142 h 1819125"/>
                  <a:gd name="connsiteX11" fmla="*/ 53262 w 1904683"/>
                  <a:gd name="connsiteY11" fmla="*/ 958900 h 1819125"/>
                  <a:gd name="connsiteX12" fmla="*/ 157442 w 1904683"/>
                  <a:gd name="connsiteY12" fmla="*/ 1158329 h 1819125"/>
                  <a:gd name="connsiteX13" fmla="*/ 315199 w 1904683"/>
                  <a:gd name="connsiteY13" fmla="*/ 1586954 h 1819125"/>
                  <a:gd name="connsiteX14" fmla="*/ 315199 w 1904683"/>
                  <a:gd name="connsiteY14" fmla="*/ 1819126 h 1819125"/>
                  <a:gd name="connsiteX15" fmla="*/ 359848 w 1904683"/>
                  <a:gd name="connsiteY15" fmla="*/ 1819126 h 1819125"/>
                  <a:gd name="connsiteX16" fmla="*/ 359848 w 1904683"/>
                  <a:gd name="connsiteY16" fmla="*/ 1586954 h 1819125"/>
                  <a:gd name="connsiteX17" fmla="*/ 196137 w 1904683"/>
                  <a:gd name="connsiteY17" fmla="*/ 1134517 h 1819125"/>
                  <a:gd name="connsiteX18" fmla="*/ 94934 w 1904683"/>
                  <a:gd name="connsiteY18" fmla="*/ 944017 h 1819125"/>
                  <a:gd name="connsiteX19" fmla="*/ 88981 w 1904683"/>
                  <a:gd name="connsiteY19" fmla="*/ 435024 h 1819125"/>
                  <a:gd name="connsiteX20" fmla="*/ 190184 w 1904683"/>
                  <a:gd name="connsiteY20" fmla="*/ 268337 h 1819125"/>
                  <a:gd name="connsiteX21" fmla="*/ 356871 w 1904683"/>
                  <a:gd name="connsiteY21" fmla="*/ 131415 h 1819125"/>
                  <a:gd name="connsiteX22" fmla="*/ 568207 w 1904683"/>
                  <a:gd name="connsiteY22" fmla="*/ 54024 h 1819125"/>
                  <a:gd name="connsiteX23" fmla="*/ 1074223 w 1904683"/>
                  <a:gd name="connsiteY23" fmla="*/ 176064 h 1819125"/>
                  <a:gd name="connsiteX24" fmla="*/ 1300442 w 1904683"/>
                  <a:gd name="connsiteY24" fmla="*/ 533251 h 1819125"/>
                  <a:gd name="connsiteX25" fmla="*/ 1300442 w 1904683"/>
                  <a:gd name="connsiteY25" fmla="*/ 676126 h 1819125"/>
                  <a:gd name="connsiteX26" fmla="*/ 1443317 w 1904683"/>
                  <a:gd name="connsiteY26" fmla="*/ 1000571 h 1819125"/>
                  <a:gd name="connsiteX27" fmla="*/ 1321278 w 1904683"/>
                  <a:gd name="connsiteY27" fmla="*/ 1003548 h 1819125"/>
                  <a:gd name="connsiteX28" fmla="*/ 1333184 w 1904683"/>
                  <a:gd name="connsiteY28" fmla="*/ 1259532 h 1819125"/>
                  <a:gd name="connsiteX29" fmla="*/ 1312348 w 1904683"/>
                  <a:gd name="connsiteY29" fmla="*/ 1310134 h 1819125"/>
                  <a:gd name="connsiteX30" fmla="*/ 1258770 w 1904683"/>
                  <a:gd name="connsiteY30" fmla="*/ 1327993 h 1819125"/>
                  <a:gd name="connsiteX31" fmla="*/ 1038504 w 1904683"/>
                  <a:gd name="connsiteY31" fmla="*/ 1327993 h 1819125"/>
                  <a:gd name="connsiteX32" fmla="*/ 1038504 w 1904683"/>
                  <a:gd name="connsiteY32" fmla="*/ 1762571 h 1819125"/>
                  <a:gd name="connsiteX33" fmla="*/ 919442 w 1904683"/>
                  <a:gd name="connsiteY33" fmla="*/ 1762571 h 1819125"/>
                  <a:gd name="connsiteX34" fmla="*/ 919442 w 1904683"/>
                  <a:gd name="connsiteY34" fmla="*/ 1807220 h 1819125"/>
                  <a:gd name="connsiteX35" fmla="*/ 1080176 w 1904683"/>
                  <a:gd name="connsiteY35" fmla="*/ 1807220 h 1819125"/>
                  <a:gd name="connsiteX36" fmla="*/ 1080176 w 1904683"/>
                  <a:gd name="connsiteY36" fmla="*/ 1369665 h 1819125"/>
                  <a:gd name="connsiteX37" fmla="*/ 1255793 w 1904683"/>
                  <a:gd name="connsiteY37" fmla="*/ 1369665 h 1819125"/>
                  <a:gd name="connsiteX38" fmla="*/ 1339137 w 1904683"/>
                  <a:gd name="connsiteY38" fmla="*/ 1336923 h 1819125"/>
                  <a:gd name="connsiteX39" fmla="*/ 1371879 w 1904683"/>
                  <a:gd name="connsiteY39" fmla="*/ 1253579 h 1819125"/>
                  <a:gd name="connsiteX40" fmla="*/ 1362949 w 1904683"/>
                  <a:gd name="connsiteY40" fmla="*/ 1042243 h 1819125"/>
                  <a:gd name="connsiteX41" fmla="*/ 1505824 w 1904683"/>
                  <a:gd name="connsiteY41" fmla="*/ 1039267 h 1819125"/>
                  <a:gd name="connsiteX42" fmla="*/ 1339137 w 1904683"/>
                  <a:gd name="connsiteY42" fmla="*/ 664220 h 1819125"/>
                  <a:gd name="connsiteX43" fmla="*/ 1339137 w 1904683"/>
                  <a:gd name="connsiteY43" fmla="*/ 527298 h 1819125"/>
                  <a:gd name="connsiteX44" fmla="*/ 1095059 w 1904683"/>
                  <a:gd name="connsiteY44" fmla="*/ 137368 h 1819125"/>
                  <a:gd name="connsiteX45" fmla="*/ 949207 w 1904683"/>
                  <a:gd name="connsiteY45" fmla="*/ 51048 h 1819125"/>
                  <a:gd name="connsiteX46" fmla="*/ 958137 w 1904683"/>
                  <a:gd name="connsiteY46" fmla="*/ 48071 h 1819125"/>
                  <a:gd name="connsiteX47" fmla="*/ 1464153 w 1904683"/>
                  <a:gd name="connsiteY47" fmla="*/ 170110 h 1819125"/>
                  <a:gd name="connsiteX48" fmla="*/ 1690371 w 1904683"/>
                  <a:gd name="connsiteY48" fmla="*/ 527298 h 1819125"/>
                  <a:gd name="connsiteX49" fmla="*/ 1690371 w 1904683"/>
                  <a:gd name="connsiteY49" fmla="*/ 670173 h 1819125"/>
                  <a:gd name="connsiteX50" fmla="*/ 1833246 w 1904683"/>
                  <a:gd name="connsiteY50" fmla="*/ 994618 h 1819125"/>
                  <a:gd name="connsiteX51" fmla="*/ 1711207 w 1904683"/>
                  <a:gd name="connsiteY51" fmla="*/ 997595 h 1819125"/>
                  <a:gd name="connsiteX52" fmla="*/ 1723114 w 1904683"/>
                  <a:gd name="connsiteY52" fmla="*/ 1253579 h 1819125"/>
                  <a:gd name="connsiteX53" fmla="*/ 1702278 w 1904683"/>
                  <a:gd name="connsiteY53" fmla="*/ 1304181 h 1819125"/>
                  <a:gd name="connsiteX54" fmla="*/ 1648699 w 1904683"/>
                  <a:gd name="connsiteY54" fmla="*/ 1322040 h 1819125"/>
                  <a:gd name="connsiteX55" fmla="*/ 1428434 w 1904683"/>
                  <a:gd name="connsiteY55" fmla="*/ 1322040 h 1819125"/>
                  <a:gd name="connsiteX56" fmla="*/ 1428434 w 1904683"/>
                  <a:gd name="connsiteY56" fmla="*/ 1756618 h 1819125"/>
                  <a:gd name="connsiteX57" fmla="*/ 1294488 w 1904683"/>
                  <a:gd name="connsiteY57" fmla="*/ 1756618 h 1819125"/>
                  <a:gd name="connsiteX58" fmla="*/ 1294488 w 1904683"/>
                  <a:gd name="connsiteY58" fmla="*/ 1801267 h 1819125"/>
                  <a:gd name="connsiteX59" fmla="*/ 1473082 w 1904683"/>
                  <a:gd name="connsiteY59" fmla="*/ 1801267 h 1819125"/>
                  <a:gd name="connsiteX60" fmla="*/ 1473082 w 1904683"/>
                  <a:gd name="connsiteY60" fmla="*/ 1363712 h 1819125"/>
                  <a:gd name="connsiteX61" fmla="*/ 1648699 w 1904683"/>
                  <a:gd name="connsiteY61" fmla="*/ 1363712 h 1819125"/>
                  <a:gd name="connsiteX62" fmla="*/ 1732043 w 1904683"/>
                  <a:gd name="connsiteY62" fmla="*/ 1330970 h 1819125"/>
                  <a:gd name="connsiteX63" fmla="*/ 1764785 w 1904683"/>
                  <a:gd name="connsiteY63" fmla="*/ 1247626 h 1819125"/>
                  <a:gd name="connsiteX64" fmla="*/ 1755856 w 1904683"/>
                  <a:gd name="connsiteY64" fmla="*/ 1036290 h 1819125"/>
                  <a:gd name="connsiteX65" fmla="*/ 1904684 w 1904683"/>
                  <a:gd name="connsiteY65" fmla="*/ 1042243 h 1819125"/>
                  <a:gd name="connsiteX66" fmla="*/ 964090 w 1904683"/>
                  <a:gd name="connsiteY66" fmla="*/ 1631603 h 1819125"/>
                  <a:gd name="connsiteX67" fmla="*/ 922418 w 1904683"/>
                  <a:gd name="connsiteY67" fmla="*/ 1631603 h 1819125"/>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428434 w 1904684"/>
                  <a:gd name="connsiteY55" fmla="*/ 1322040 h 1819126"/>
                  <a:gd name="connsiteX56" fmla="*/ 1428434 w 1904684"/>
                  <a:gd name="connsiteY56" fmla="*/ 1756618 h 1819126"/>
                  <a:gd name="connsiteX57" fmla="*/ 1294488 w 1904684"/>
                  <a:gd name="connsiteY57" fmla="*/ 1756618 h 1819126"/>
                  <a:gd name="connsiteX58" fmla="*/ 1294488 w 1904684"/>
                  <a:gd name="connsiteY58" fmla="*/ 1801267 h 1819126"/>
                  <a:gd name="connsiteX59" fmla="*/ 1473082 w 1904684"/>
                  <a:gd name="connsiteY59" fmla="*/ 1801267 h 1819126"/>
                  <a:gd name="connsiteX60" fmla="*/ 1473082 w 1904684"/>
                  <a:gd name="connsiteY60" fmla="*/ 1363712 h 1819126"/>
                  <a:gd name="connsiteX61" fmla="*/ 1648699 w 1904684"/>
                  <a:gd name="connsiteY61" fmla="*/ 1363712 h 1819126"/>
                  <a:gd name="connsiteX62" fmla="*/ 1732043 w 1904684"/>
                  <a:gd name="connsiteY62" fmla="*/ 1330970 h 1819126"/>
                  <a:gd name="connsiteX63" fmla="*/ 1764785 w 1904684"/>
                  <a:gd name="connsiteY63" fmla="*/ 1247626 h 1819126"/>
                  <a:gd name="connsiteX64" fmla="*/ 1755856 w 1904684"/>
                  <a:gd name="connsiteY64" fmla="*/ 1036290 h 1819126"/>
                  <a:gd name="connsiteX65" fmla="*/ 1904684 w 1904684"/>
                  <a:gd name="connsiteY65"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533251 h 1819126"/>
                  <a:gd name="connsiteX24" fmla="*/ 1300442 w 1904684"/>
                  <a:gd name="connsiteY24" fmla="*/ 676126 h 1819126"/>
                  <a:gd name="connsiteX25" fmla="*/ 1443317 w 1904684"/>
                  <a:gd name="connsiteY25" fmla="*/ 1000571 h 1819126"/>
                  <a:gd name="connsiteX26" fmla="*/ 1321278 w 1904684"/>
                  <a:gd name="connsiteY26" fmla="*/ 1003548 h 1819126"/>
                  <a:gd name="connsiteX27" fmla="*/ 1333184 w 1904684"/>
                  <a:gd name="connsiteY27" fmla="*/ 1259532 h 1819126"/>
                  <a:gd name="connsiteX28" fmla="*/ 1312348 w 1904684"/>
                  <a:gd name="connsiteY28" fmla="*/ 1310134 h 1819126"/>
                  <a:gd name="connsiteX29" fmla="*/ 1258770 w 1904684"/>
                  <a:gd name="connsiteY29" fmla="*/ 1327993 h 1819126"/>
                  <a:gd name="connsiteX30" fmla="*/ 1038504 w 1904684"/>
                  <a:gd name="connsiteY30" fmla="*/ 1327993 h 1819126"/>
                  <a:gd name="connsiteX31" fmla="*/ 1038504 w 1904684"/>
                  <a:gd name="connsiteY31" fmla="*/ 1762571 h 1819126"/>
                  <a:gd name="connsiteX32" fmla="*/ 919442 w 1904684"/>
                  <a:gd name="connsiteY32" fmla="*/ 1762571 h 1819126"/>
                  <a:gd name="connsiteX33" fmla="*/ 919442 w 1904684"/>
                  <a:gd name="connsiteY33" fmla="*/ 1807220 h 1819126"/>
                  <a:gd name="connsiteX34" fmla="*/ 1080176 w 1904684"/>
                  <a:gd name="connsiteY34" fmla="*/ 1807220 h 1819126"/>
                  <a:gd name="connsiteX35" fmla="*/ 1080176 w 1904684"/>
                  <a:gd name="connsiteY35" fmla="*/ 1369665 h 1819126"/>
                  <a:gd name="connsiteX36" fmla="*/ 1255793 w 1904684"/>
                  <a:gd name="connsiteY36" fmla="*/ 1369665 h 1819126"/>
                  <a:gd name="connsiteX37" fmla="*/ 1339137 w 1904684"/>
                  <a:gd name="connsiteY37" fmla="*/ 1336923 h 1819126"/>
                  <a:gd name="connsiteX38" fmla="*/ 1371879 w 1904684"/>
                  <a:gd name="connsiteY38" fmla="*/ 1253579 h 1819126"/>
                  <a:gd name="connsiteX39" fmla="*/ 1362949 w 1904684"/>
                  <a:gd name="connsiteY39" fmla="*/ 1042243 h 1819126"/>
                  <a:gd name="connsiteX40" fmla="*/ 1505824 w 1904684"/>
                  <a:gd name="connsiteY40" fmla="*/ 1039267 h 1819126"/>
                  <a:gd name="connsiteX41" fmla="*/ 1339137 w 1904684"/>
                  <a:gd name="connsiteY41" fmla="*/ 664220 h 1819126"/>
                  <a:gd name="connsiteX42" fmla="*/ 1339137 w 1904684"/>
                  <a:gd name="connsiteY42" fmla="*/ 527298 h 1819126"/>
                  <a:gd name="connsiteX43" fmla="*/ 1095059 w 1904684"/>
                  <a:gd name="connsiteY43" fmla="*/ 137368 h 1819126"/>
                  <a:gd name="connsiteX44" fmla="*/ 949207 w 1904684"/>
                  <a:gd name="connsiteY44" fmla="*/ 51048 h 1819126"/>
                  <a:gd name="connsiteX45" fmla="*/ 958137 w 1904684"/>
                  <a:gd name="connsiteY45" fmla="*/ 48071 h 1819126"/>
                  <a:gd name="connsiteX46" fmla="*/ 1464153 w 1904684"/>
                  <a:gd name="connsiteY46" fmla="*/ 170110 h 1819126"/>
                  <a:gd name="connsiteX47" fmla="*/ 1690371 w 1904684"/>
                  <a:gd name="connsiteY47" fmla="*/ 527298 h 1819126"/>
                  <a:gd name="connsiteX48" fmla="*/ 1690371 w 1904684"/>
                  <a:gd name="connsiteY48" fmla="*/ 670173 h 1819126"/>
                  <a:gd name="connsiteX49" fmla="*/ 1833246 w 1904684"/>
                  <a:gd name="connsiteY49" fmla="*/ 994618 h 1819126"/>
                  <a:gd name="connsiteX50" fmla="*/ 1711207 w 1904684"/>
                  <a:gd name="connsiteY50" fmla="*/ 997595 h 1819126"/>
                  <a:gd name="connsiteX51" fmla="*/ 1723114 w 1904684"/>
                  <a:gd name="connsiteY51" fmla="*/ 1253579 h 1819126"/>
                  <a:gd name="connsiteX52" fmla="*/ 1702278 w 1904684"/>
                  <a:gd name="connsiteY52" fmla="*/ 1304181 h 1819126"/>
                  <a:gd name="connsiteX53" fmla="*/ 1648699 w 1904684"/>
                  <a:gd name="connsiteY53" fmla="*/ 1322040 h 1819126"/>
                  <a:gd name="connsiteX54" fmla="*/ 1428434 w 1904684"/>
                  <a:gd name="connsiteY54" fmla="*/ 1322040 h 1819126"/>
                  <a:gd name="connsiteX55" fmla="*/ 1428434 w 1904684"/>
                  <a:gd name="connsiteY55" fmla="*/ 1756618 h 1819126"/>
                  <a:gd name="connsiteX56" fmla="*/ 1294488 w 1904684"/>
                  <a:gd name="connsiteY56" fmla="*/ 1756618 h 1819126"/>
                  <a:gd name="connsiteX57" fmla="*/ 1294488 w 1904684"/>
                  <a:gd name="connsiteY57" fmla="*/ 1801267 h 1819126"/>
                  <a:gd name="connsiteX58" fmla="*/ 1473082 w 1904684"/>
                  <a:gd name="connsiteY58" fmla="*/ 1801267 h 1819126"/>
                  <a:gd name="connsiteX59" fmla="*/ 1473082 w 1904684"/>
                  <a:gd name="connsiteY59" fmla="*/ 1363712 h 1819126"/>
                  <a:gd name="connsiteX60" fmla="*/ 1648699 w 1904684"/>
                  <a:gd name="connsiteY60" fmla="*/ 1363712 h 1819126"/>
                  <a:gd name="connsiteX61" fmla="*/ 1732043 w 1904684"/>
                  <a:gd name="connsiteY61" fmla="*/ 1330970 h 1819126"/>
                  <a:gd name="connsiteX62" fmla="*/ 1764785 w 1904684"/>
                  <a:gd name="connsiteY62" fmla="*/ 1247626 h 1819126"/>
                  <a:gd name="connsiteX63" fmla="*/ 1755856 w 1904684"/>
                  <a:gd name="connsiteY63" fmla="*/ 1036290 h 1819126"/>
                  <a:gd name="connsiteX64" fmla="*/ 1904684 w 1904684"/>
                  <a:gd name="connsiteY64"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533251 h 1819126"/>
                  <a:gd name="connsiteX24" fmla="*/ 1300442 w 1904684"/>
                  <a:gd name="connsiteY24" fmla="*/ 676126 h 1819126"/>
                  <a:gd name="connsiteX25" fmla="*/ 1443317 w 1904684"/>
                  <a:gd name="connsiteY25" fmla="*/ 1000571 h 1819126"/>
                  <a:gd name="connsiteX26" fmla="*/ 1321278 w 1904684"/>
                  <a:gd name="connsiteY26" fmla="*/ 1003548 h 1819126"/>
                  <a:gd name="connsiteX27" fmla="*/ 1333184 w 1904684"/>
                  <a:gd name="connsiteY27" fmla="*/ 1259532 h 1819126"/>
                  <a:gd name="connsiteX28" fmla="*/ 1312348 w 1904684"/>
                  <a:gd name="connsiteY28" fmla="*/ 1310134 h 1819126"/>
                  <a:gd name="connsiteX29" fmla="*/ 1258770 w 1904684"/>
                  <a:gd name="connsiteY29" fmla="*/ 1327993 h 1819126"/>
                  <a:gd name="connsiteX30" fmla="*/ 1038504 w 1904684"/>
                  <a:gd name="connsiteY30" fmla="*/ 1327993 h 1819126"/>
                  <a:gd name="connsiteX31" fmla="*/ 1038504 w 1904684"/>
                  <a:gd name="connsiteY31" fmla="*/ 1762571 h 1819126"/>
                  <a:gd name="connsiteX32" fmla="*/ 919442 w 1904684"/>
                  <a:gd name="connsiteY32" fmla="*/ 1762571 h 1819126"/>
                  <a:gd name="connsiteX33" fmla="*/ 919442 w 1904684"/>
                  <a:gd name="connsiteY33" fmla="*/ 1807220 h 1819126"/>
                  <a:gd name="connsiteX34" fmla="*/ 1080176 w 1904684"/>
                  <a:gd name="connsiteY34" fmla="*/ 1807220 h 1819126"/>
                  <a:gd name="connsiteX35" fmla="*/ 1080176 w 1904684"/>
                  <a:gd name="connsiteY35" fmla="*/ 1369665 h 1819126"/>
                  <a:gd name="connsiteX36" fmla="*/ 1255793 w 1904684"/>
                  <a:gd name="connsiteY36" fmla="*/ 1369665 h 1819126"/>
                  <a:gd name="connsiteX37" fmla="*/ 1339137 w 1904684"/>
                  <a:gd name="connsiteY37" fmla="*/ 1336923 h 1819126"/>
                  <a:gd name="connsiteX38" fmla="*/ 1371879 w 1904684"/>
                  <a:gd name="connsiteY38" fmla="*/ 1253579 h 1819126"/>
                  <a:gd name="connsiteX39" fmla="*/ 1362949 w 1904684"/>
                  <a:gd name="connsiteY39" fmla="*/ 1042243 h 1819126"/>
                  <a:gd name="connsiteX40" fmla="*/ 1505824 w 1904684"/>
                  <a:gd name="connsiteY40" fmla="*/ 1039267 h 1819126"/>
                  <a:gd name="connsiteX41" fmla="*/ 1339137 w 1904684"/>
                  <a:gd name="connsiteY41" fmla="*/ 664220 h 1819126"/>
                  <a:gd name="connsiteX42" fmla="*/ 1339137 w 1904684"/>
                  <a:gd name="connsiteY42" fmla="*/ 527298 h 1819126"/>
                  <a:gd name="connsiteX43" fmla="*/ 949207 w 1904684"/>
                  <a:gd name="connsiteY43" fmla="*/ 51048 h 1819126"/>
                  <a:gd name="connsiteX44" fmla="*/ 958137 w 1904684"/>
                  <a:gd name="connsiteY44" fmla="*/ 48071 h 1819126"/>
                  <a:gd name="connsiteX45" fmla="*/ 1464153 w 1904684"/>
                  <a:gd name="connsiteY45" fmla="*/ 170110 h 1819126"/>
                  <a:gd name="connsiteX46" fmla="*/ 1690371 w 1904684"/>
                  <a:gd name="connsiteY46" fmla="*/ 527298 h 1819126"/>
                  <a:gd name="connsiteX47" fmla="*/ 1690371 w 1904684"/>
                  <a:gd name="connsiteY47" fmla="*/ 670173 h 1819126"/>
                  <a:gd name="connsiteX48" fmla="*/ 1833246 w 1904684"/>
                  <a:gd name="connsiteY48" fmla="*/ 994618 h 1819126"/>
                  <a:gd name="connsiteX49" fmla="*/ 1711207 w 1904684"/>
                  <a:gd name="connsiteY49" fmla="*/ 997595 h 1819126"/>
                  <a:gd name="connsiteX50" fmla="*/ 1723114 w 1904684"/>
                  <a:gd name="connsiteY50" fmla="*/ 1253579 h 1819126"/>
                  <a:gd name="connsiteX51" fmla="*/ 1702278 w 1904684"/>
                  <a:gd name="connsiteY51" fmla="*/ 1304181 h 1819126"/>
                  <a:gd name="connsiteX52" fmla="*/ 1648699 w 1904684"/>
                  <a:gd name="connsiteY52" fmla="*/ 1322040 h 1819126"/>
                  <a:gd name="connsiteX53" fmla="*/ 1428434 w 1904684"/>
                  <a:gd name="connsiteY53" fmla="*/ 1322040 h 1819126"/>
                  <a:gd name="connsiteX54" fmla="*/ 1428434 w 1904684"/>
                  <a:gd name="connsiteY54" fmla="*/ 1756618 h 1819126"/>
                  <a:gd name="connsiteX55" fmla="*/ 1294488 w 1904684"/>
                  <a:gd name="connsiteY55" fmla="*/ 1756618 h 1819126"/>
                  <a:gd name="connsiteX56" fmla="*/ 1294488 w 1904684"/>
                  <a:gd name="connsiteY56" fmla="*/ 1801267 h 1819126"/>
                  <a:gd name="connsiteX57" fmla="*/ 1473082 w 1904684"/>
                  <a:gd name="connsiteY57" fmla="*/ 1801267 h 1819126"/>
                  <a:gd name="connsiteX58" fmla="*/ 1473082 w 1904684"/>
                  <a:gd name="connsiteY58" fmla="*/ 1363712 h 1819126"/>
                  <a:gd name="connsiteX59" fmla="*/ 1648699 w 1904684"/>
                  <a:gd name="connsiteY59" fmla="*/ 1363712 h 1819126"/>
                  <a:gd name="connsiteX60" fmla="*/ 1732043 w 1904684"/>
                  <a:gd name="connsiteY60" fmla="*/ 1330970 h 1819126"/>
                  <a:gd name="connsiteX61" fmla="*/ 1764785 w 1904684"/>
                  <a:gd name="connsiteY61" fmla="*/ 1247626 h 1819126"/>
                  <a:gd name="connsiteX62" fmla="*/ 1755856 w 1904684"/>
                  <a:gd name="connsiteY62" fmla="*/ 1036290 h 1819126"/>
                  <a:gd name="connsiteX63" fmla="*/ 1904684 w 1904684"/>
                  <a:gd name="connsiteY63"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533251 h 1819126"/>
                  <a:gd name="connsiteX24" fmla="*/ 1300442 w 1904684"/>
                  <a:gd name="connsiteY24" fmla="*/ 676126 h 1819126"/>
                  <a:gd name="connsiteX25" fmla="*/ 1443317 w 1904684"/>
                  <a:gd name="connsiteY25" fmla="*/ 1000571 h 1819126"/>
                  <a:gd name="connsiteX26" fmla="*/ 1321278 w 1904684"/>
                  <a:gd name="connsiteY26" fmla="*/ 1003548 h 1819126"/>
                  <a:gd name="connsiteX27" fmla="*/ 1333184 w 1904684"/>
                  <a:gd name="connsiteY27" fmla="*/ 1259532 h 1819126"/>
                  <a:gd name="connsiteX28" fmla="*/ 1312348 w 1904684"/>
                  <a:gd name="connsiteY28" fmla="*/ 1310134 h 1819126"/>
                  <a:gd name="connsiteX29" fmla="*/ 1258770 w 1904684"/>
                  <a:gd name="connsiteY29" fmla="*/ 1327993 h 1819126"/>
                  <a:gd name="connsiteX30" fmla="*/ 1038504 w 1904684"/>
                  <a:gd name="connsiteY30" fmla="*/ 1327993 h 1819126"/>
                  <a:gd name="connsiteX31" fmla="*/ 1038504 w 1904684"/>
                  <a:gd name="connsiteY31" fmla="*/ 1762571 h 1819126"/>
                  <a:gd name="connsiteX32" fmla="*/ 919442 w 1904684"/>
                  <a:gd name="connsiteY32" fmla="*/ 1762571 h 1819126"/>
                  <a:gd name="connsiteX33" fmla="*/ 919442 w 1904684"/>
                  <a:gd name="connsiteY33" fmla="*/ 1807220 h 1819126"/>
                  <a:gd name="connsiteX34" fmla="*/ 1080176 w 1904684"/>
                  <a:gd name="connsiteY34" fmla="*/ 1807220 h 1819126"/>
                  <a:gd name="connsiteX35" fmla="*/ 1080176 w 1904684"/>
                  <a:gd name="connsiteY35" fmla="*/ 1369665 h 1819126"/>
                  <a:gd name="connsiteX36" fmla="*/ 1255793 w 1904684"/>
                  <a:gd name="connsiteY36" fmla="*/ 1369665 h 1819126"/>
                  <a:gd name="connsiteX37" fmla="*/ 1339137 w 1904684"/>
                  <a:gd name="connsiteY37" fmla="*/ 1336923 h 1819126"/>
                  <a:gd name="connsiteX38" fmla="*/ 1371879 w 1904684"/>
                  <a:gd name="connsiteY38" fmla="*/ 1253579 h 1819126"/>
                  <a:gd name="connsiteX39" fmla="*/ 1362949 w 1904684"/>
                  <a:gd name="connsiteY39" fmla="*/ 1042243 h 1819126"/>
                  <a:gd name="connsiteX40" fmla="*/ 1505824 w 1904684"/>
                  <a:gd name="connsiteY40" fmla="*/ 1039267 h 1819126"/>
                  <a:gd name="connsiteX41" fmla="*/ 1339137 w 1904684"/>
                  <a:gd name="connsiteY41" fmla="*/ 664220 h 1819126"/>
                  <a:gd name="connsiteX42" fmla="*/ 949207 w 1904684"/>
                  <a:gd name="connsiteY42" fmla="*/ 51048 h 1819126"/>
                  <a:gd name="connsiteX43" fmla="*/ 958137 w 1904684"/>
                  <a:gd name="connsiteY43" fmla="*/ 48071 h 1819126"/>
                  <a:gd name="connsiteX44" fmla="*/ 1464153 w 1904684"/>
                  <a:gd name="connsiteY44" fmla="*/ 170110 h 1819126"/>
                  <a:gd name="connsiteX45" fmla="*/ 1690371 w 1904684"/>
                  <a:gd name="connsiteY45" fmla="*/ 527298 h 1819126"/>
                  <a:gd name="connsiteX46" fmla="*/ 1690371 w 1904684"/>
                  <a:gd name="connsiteY46" fmla="*/ 670173 h 1819126"/>
                  <a:gd name="connsiteX47" fmla="*/ 1833246 w 1904684"/>
                  <a:gd name="connsiteY47" fmla="*/ 994618 h 1819126"/>
                  <a:gd name="connsiteX48" fmla="*/ 1711207 w 1904684"/>
                  <a:gd name="connsiteY48" fmla="*/ 997595 h 1819126"/>
                  <a:gd name="connsiteX49" fmla="*/ 1723114 w 1904684"/>
                  <a:gd name="connsiteY49" fmla="*/ 1253579 h 1819126"/>
                  <a:gd name="connsiteX50" fmla="*/ 1702278 w 1904684"/>
                  <a:gd name="connsiteY50" fmla="*/ 1304181 h 1819126"/>
                  <a:gd name="connsiteX51" fmla="*/ 1648699 w 1904684"/>
                  <a:gd name="connsiteY51" fmla="*/ 1322040 h 1819126"/>
                  <a:gd name="connsiteX52" fmla="*/ 1428434 w 1904684"/>
                  <a:gd name="connsiteY52" fmla="*/ 1322040 h 1819126"/>
                  <a:gd name="connsiteX53" fmla="*/ 1428434 w 1904684"/>
                  <a:gd name="connsiteY53" fmla="*/ 1756618 h 1819126"/>
                  <a:gd name="connsiteX54" fmla="*/ 1294488 w 1904684"/>
                  <a:gd name="connsiteY54" fmla="*/ 1756618 h 1819126"/>
                  <a:gd name="connsiteX55" fmla="*/ 1294488 w 1904684"/>
                  <a:gd name="connsiteY55" fmla="*/ 1801267 h 1819126"/>
                  <a:gd name="connsiteX56" fmla="*/ 1473082 w 1904684"/>
                  <a:gd name="connsiteY56" fmla="*/ 1801267 h 1819126"/>
                  <a:gd name="connsiteX57" fmla="*/ 1473082 w 1904684"/>
                  <a:gd name="connsiteY57" fmla="*/ 1363712 h 1819126"/>
                  <a:gd name="connsiteX58" fmla="*/ 1648699 w 1904684"/>
                  <a:gd name="connsiteY58" fmla="*/ 1363712 h 1819126"/>
                  <a:gd name="connsiteX59" fmla="*/ 1732043 w 1904684"/>
                  <a:gd name="connsiteY59" fmla="*/ 1330970 h 1819126"/>
                  <a:gd name="connsiteX60" fmla="*/ 1764785 w 1904684"/>
                  <a:gd name="connsiteY60" fmla="*/ 1247626 h 1819126"/>
                  <a:gd name="connsiteX61" fmla="*/ 1755856 w 1904684"/>
                  <a:gd name="connsiteY61" fmla="*/ 1036290 h 1819126"/>
                  <a:gd name="connsiteX62" fmla="*/ 1904684 w 1904684"/>
                  <a:gd name="connsiteY62"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676126 h 1819126"/>
                  <a:gd name="connsiteX24" fmla="*/ 1443317 w 1904684"/>
                  <a:gd name="connsiteY24" fmla="*/ 1000571 h 1819126"/>
                  <a:gd name="connsiteX25" fmla="*/ 1321278 w 1904684"/>
                  <a:gd name="connsiteY25" fmla="*/ 1003548 h 1819126"/>
                  <a:gd name="connsiteX26" fmla="*/ 1333184 w 1904684"/>
                  <a:gd name="connsiteY26" fmla="*/ 1259532 h 1819126"/>
                  <a:gd name="connsiteX27" fmla="*/ 1312348 w 1904684"/>
                  <a:gd name="connsiteY27" fmla="*/ 1310134 h 1819126"/>
                  <a:gd name="connsiteX28" fmla="*/ 1258770 w 1904684"/>
                  <a:gd name="connsiteY28" fmla="*/ 1327993 h 1819126"/>
                  <a:gd name="connsiteX29" fmla="*/ 1038504 w 1904684"/>
                  <a:gd name="connsiteY29" fmla="*/ 1327993 h 1819126"/>
                  <a:gd name="connsiteX30" fmla="*/ 1038504 w 1904684"/>
                  <a:gd name="connsiteY30" fmla="*/ 1762571 h 1819126"/>
                  <a:gd name="connsiteX31" fmla="*/ 919442 w 1904684"/>
                  <a:gd name="connsiteY31" fmla="*/ 1762571 h 1819126"/>
                  <a:gd name="connsiteX32" fmla="*/ 919442 w 1904684"/>
                  <a:gd name="connsiteY32" fmla="*/ 1807220 h 1819126"/>
                  <a:gd name="connsiteX33" fmla="*/ 1080176 w 1904684"/>
                  <a:gd name="connsiteY33" fmla="*/ 1807220 h 1819126"/>
                  <a:gd name="connsiteX34" fmla="*/ 1080176 w 1904684"/>
                  <a:gd name="connsiteY34" fmla="*/ 1369665 h 1819126"/>
                  <a:gd name="connsiteX35" fmla="*/ 1255793 w 1904684"/>
                  <a:gd name="connsiteY35" fmla="*/ 1369665 h 1819126"/>
                  <a:gd name="connsiteX36" fmla="*/ 1339137 w 1904684"/>
                  <a:gd name="connsiteY36" fmla="*/ 1336923 h 1819126"/>
                  <a:gd name="connsiteX37" fmla="*/ 1371879 w 1904684"/>
                  <a:gd name="connsiteY37" fmla="*/ 1253579 h 1819126"/>
                  <a:gd name="connsiteX38" fmla="*/ 1362949 w 1904684"/>
                  <a:gd name="connsiteY38" fmla="*/ 1042243 h 1819126"/>
                  <a:gd name="connsiteX39" fmla="*/ 1505824 w 1904684"/>
                  <a:gd name="connsiteY39" fmla="*/ 1039267 h 1819126"/>
                  <a:gd name="connsiteX40" fmla="*/ 1339137 w 1904684"/>
                  <a:gd name="connsiteY40" fmla="*/ 664220 h 1819126"/>
                  <a:gd name="connsiteX41" fmla="*/ 949207 w 1904684"/>
                  <a:gd name="connsiteY41" fmla="*/ 51048 h 1819126"/>
                  <a:gd name="connsiteX42" fmla="*/ 958137 w 1904684"/>
                  <a:gd name="connsiteY42" fmla="*/ 48071 h 1819126"/>
                  <a:gd name="connsiteX43" fmla="*/ 1464153 w 1904684"/>
                  <a:gd name="connsiteY43" fmla="*/ 170110 h 1819126"/>
                  <a:gd name="connsiteX44" fmla="*/ 1690371 w 1904684"/>
                  <a:gd name="connsiteY44" fmla="*/ 527298 h 1819126"/>
                  <a:gd name="connsiteX45" fmla="*/ 1690371 w 1904684"/>
                  <a:gd name="connsiteY45" fmla="*/ 670173 h 1819126"/>
                  <a:gd name="connsiteX46" fmla="*/ 1833246 w 1904684"/>
                  <a:gd name="connsiteY46" fmla="*/ 994618 h 1819126"/>
                  <a:gd name="connsiteX47" fmla="*/ 1711207 w 1904684"/>
                  <a:gd name="connsiteY47" fmla="*/ 997595 h 1819126"/>
                  <a:gd name="connsiteX48" fmla="*/ 1723114 w 1904684"/>
                  <a:gd name="connsiteY48" fmla="*/ 1253579 h 1819126"/>
                  <a:gd name="connsiteX49" fmla="*/ 1702278 w 1904684"/>
                  <a:gd name="connsiteY49" fmla="*/ 1304181 h 1819126"/>
                  <a:gd name="connsiteX50" fmla="*/ 1648699 w 1904684"/>
                  <a:gd name="connsiteY50" fmla="*/ 1322040 h 1819126"/>
                  <a:gd name="connsiteX51" fmla="*/ 1428434 w 1904684"/>
                  <a:gd name="connsiteY51" fmla="*/ 1322040 h 1819126"/>
                  <a:gd name="connsiteX52" fmla="*/ 1428434 w 1904684"/>
                  <a:gd name="connsiteY52" fmla="*/ 1756618 h 1819126"/>
                  <a:gd name="connsiteX53" fmla="*/ 1294488 w 1904684"/>
                  <a:gd name="connsiteY53" fmla="*/ 1756618 h 1819126"/>
                  <a:gd name="connsiteX54" fmla="*/ 1294488 w 1904684"/>
                  <a:gd name="connsiteY54" fmla="*/ 1801267 h 1819126"/>
                  <a:gd name="connsiteX55" fmla="*/ 1473082 w 1904684"/>
                  <a:gd name="connsiteY55" fmla="*/ 1801267 h 1819126"/>
                  <a:gd name="connsiteX56" fmla="*/ 1473082 w 1904684"/>
                  <a:gd name="connsiteY56" fmla="*/ 1363712 h 1819126"/>
                  <a:gd name="connsiteX57" fmla="*/ 1648699 w 1904684"/>
                  <a:gd name="connsiteY57" fmla="*/ 1363712 h 1819126"/>
                  <a:gd name="connsiteX58" fmla="*/ 1732043 w 1904684"/>
                  <a:gd name="connsiteY58" fmla="*/ 1330970 h 1819126"/>
                  <a:gd name="connsiteX59" fmla="*/ 1764785 w 1904684"/>
                  <a:gd name="connsiteY59" fmla="*/ 1247626 h 1819126"/>
                  <a:gd name="connsiteX60" fmla="*/ 1755856 w 1904684"/>
                  <a:gd name="connsiteY60" fmla="*/ 1036290 h 1819126"/>
                  <a:gd name="connsiteX61" fmla="*/ 1904684 w 1904684"/>
                  <a:gd name="connsiteY61"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300442 w 1904684"/>
                  <a:gd name="connsiteY23" fmla="*/ 676126 h 1819126"/>
                  <a:gd name="connsiteX24" fmla="*/ 1443317 w 1904684"/>
                  <a:gd name="connsiteY24" fmla="*/ 1000571 h 1819126"/>
                  <a:gd name="connsiteX25" fmla="*/ 1321278 w 1904684"/>
                  <a:gd name="connsiteY25" fmla="*/ 1003548 h 1819126"/>
                  <a:gd name="connsiteX26" fmla="*/ 1333184 w 1904684"/>
                  <a:gd name="connsiteY26" fmla="*/ 1259532 h 1819126"/>
                  <a:gd name="connsiteX27" fmla="*/ 1312348 w 1904684"/>
                  <a:gd name="connsiteY27" fmla="*/ 1310134 h 1819126"/>
                  <a:gd name="connsiteX28" fmla="*/ 1258770 w 1904684"/>
                  <a:gd name="connsiteY28" fmla="*/ 1327993 h 1819126"/>
                  <a:gd name="connsiteX29" fmla="*/ 1038504 w 1904684"/>
                  <a:gd name="connsiteY29" fmla="*/ 1327993 h 1819126"/>
                  <a:gd name="connsiteX30" fmla="*/ 1038504 w 1904684"/>
                  <a:gd name="connsiteY30" fmla="*/ 1762571 h 1819126"/>
                  <a:gd name="connsiteX31" fmla="*/ 919442 w 1904684"/>
                  <a:gd name="connsiteY31" fmla="*/ 1762571 h 1819126"/>
                  <a:gd name="connsiteX32" fmla="*/ 919442 w 1904684"/>
                  <a:gd name="connsiteY32" fmla="*/ 1807220 h 1819126"/>
                  <a:gd name="connsiteX33" fmla="*/ 1080176 w 1904684"/>
                  <a:gd name="connsiteY33" fmla="*/ 1807220 h 1819126"/>
                  <a:gd name="connsiteX34" fmla="*/ 1080176 w 1904684"/>
                  <a:gd name="connsiteY34" fmla="*/ 1369665 h 1819126"/>
                  <a:gd name="connsiteX35" fmla="*/ 1255793 w 1904684"/>
                  <a:gd name="connsiteY35" fmla="*/ 1369665 h 1819126"/>
                  <a:gd name="connsiteX36" fmla="*/ 1339137 w 1904684"/>
                  <a:gd name="connsiteY36" fmla="*/ 1336923 h 1819126"/>
                  <a:gd name="connsiteX37" fmla="*/ 1371879 w 1904684"/>
                  <a:gd name="connsiteY37" fmla="*/ 1253579 h 1819126"/>
                  <a:gd name="connsiteX38" fmla="*/ 1362949 w 1904684"/>
                  <a:gd name="connsiteY38" fmla="*/ 1042243 h 1819126"/>
                  <a:gd name="connsiteX39" fmla="*/ 1505824 w 1904684"/>
                  <a:gd name="connsiteY39" fmla="*/ 1039267 h 1819126"/>
                  <a:gd name="connsiteX40" fmla="*/ 949207 w 1904684"/>
                  <a:gd name="connsiteY40" fmla="*/ 51048 h 1819126"/>
                  <a:gd name="connsiteX41" fmla="*/ 958137 w 1904684"/>
                  <a:gd name="connsiteY41" fmla="*/ 48071 h 1819126"/>
                  <a:gd name="connsiteX42" fmla="*/ 1464153 w 1904684"/>
                  <a:gd name="connsiteY42" fmla="*/ 170110 h 1819126"/>
                  <a:gd name="connsiteX43" fmla="*/ 1690371 w 1904684"/>
                  <a:gd name="connsiteY43" fmla="*/ 527298 h 1819126"/>
                  <a:gd name="connsiteX44" fmla="*/ 1690371 w 1904684"/>
                  <a:gd name="connsiteY44" fmla="*/ 670173 h 1819126"/>
                  <a:gd name="connsiteX45" fmla="*/ 1833246 w 1904684"/>
                  <a:gd name="connsiteY45" fmla="*/ 994618 h 1819126"/>
                  <a:gd name="connsiteX46" fmla="*/ 1711207 w 1904684"/>
                  <a:gd name="connsiteY46" fmla="*/ 997595 h 1819126"/>
                  <a:gd name="connsiteX47" fmla="*/ 1723114 w 1904684"/>
                  <a:gd name="connsiteY47" fmla="*/ 1253579 h 1819126"/>
                  <a:gd name="connsiteX48" fmla="*/ 1702278 w 1904684"/>
                  <a:gd name="connsiteY48" fmla="*/ 1304181 h 1819126"/>
                  <a:gd name="connsiteX49" fmla="*/ 1648699 w 1904684"/>
                  <a:gd name="connsiteY49" fmla="*/ 1322040 h 1819126"/>
                  <a:gd name="connsiteX50" fmla="*/ 1428434 w 1904684"/>
                  <a:gd name="connsiteY50" fmla="*/ 1322040 h 1819126"/>
                  <a:gd name="connsiteX51" fmla="*/ 1428434 w 1904684"/>
                  <a:gd name="connsiteY51" fmla="*/ 1756618 h 1819126"/>
                  <a:gd name="connsiteX52" fmla="*/ 1294488 w 1904684"/>
                  <a:gd name="connsiteY52" fmla="*/ 1756618 h 1819126"/>
                  <a:gd name="connsiteX53" fmla="*/ 1294488 w 1904684"/>
                  <a:gd name="connsiteY53" fmla="*/ 1801267 h 1819126"/>
                  <a:gd name="connsiteX54" fmla="*/ 1473082 w 1904684"/>
                  <a:gd name="connsiteY54" fmla="*/ 1801267 h 1819126"/>
                  <a:gd name="connsiteX55" fmla="*/ 1473082 w 1904684"/>
                  <a:gd name="connsiteY55" fmla="*/ 1363712 h 1819126"/>
                  <a:gd name="connsiteX56" fmla="*/ 1648699 w 1904684"/>
                  <a:gd name="connsiteY56" fmla="*/ 1363712 h 1819126"/>
                  <a:gd name="connsiteX57" fmla="*/ 1732043 w 1904684"/>
                  <a:gd name="connsiteY57" fmla="*/ 1330970 h 1819126"/>
                  <a:gd name="connsiteX58" fmla="*/ 1764785 w 1904684"/>
                  <a:gd name="connsiteY58" fmla="*/ 1247626 h 1819126"/>
                  <a:gd name="connsiteX59" fmla="*/ 1755856 w 1904684"/>
                  <a:gd name="connsiteY59" fmla="*/ 1036290 h 1819126"/>
                  <a:gd name="connsiteX60" fmla="*/ 1904684 w 1904684"/>
                  <a:gd name="connsiteY60" fmla="*/ 1042243 h 1819126"/>
                  <a:gd name="connsiteX0" fmla="*/ 1904684 w 1904684"/>
                  <a:gd name="connsiteY0" fmla="*/ 1042575 h 1819458"/>
                  <a:gd name="connsiteX1" fmla="*/ 1737996 w 1904684"/>
                  <a:gd name="connsiteY1" fmla="*/ 667528 h 1819458"/>
                  <a:gd name="connsiteX2" fmla="*/ 1737996 w 1904684"/>
                  <a:gd name="connsiteY2" fmla="*/ 530606 h 1819458"/>
                  <a:gd name="connsiteX3" fmla="*/ 1496895 w 1904684"/>
                  <a:gd name="connsiteY3" fmla="*/ 143653 h 1819458"/>
                  <a:gd name="connsiteX4" fmla="*/ 955160 w 1904684"/>
                  <a:gd name="connsiteY4" fmla="*/ 12685 h 1819458"/>
                  <a:gd name="connsiteX5" fmla="*/ 898606 w 1904684"/>
                  <a:gd name="connsiteY5" fmla="*/ 27567 h 1819458"/>
                  <a:gd name="connsiteX6" fmla="*/ 883723 w 1904684"/>
                  <a:gd name="connsiteY6" fmla="*/ 30544 h 1819458"/>
                  <a:gd name="connsiteX7" fmla="*/ 556301 w 1904684"/>
                  <a:gd name="connsiteY7" fmla="*/ 12685 h 1819458"/>
                  <a:gd name="connsiteX8" fmla="*/ 333059 w 1904684"/>
                  <a:gd name="connsiteY8" fmla="*/ 96028 h 1819458"/>
                  <a:gd name="connsiteX9" fmla="*/ 157442 w 1904684"/>
                  <a:gd name="connsiteY9" fmla="*/ 241880 h 1819458"/>
                  <a:gd name="connsiteX10" fmla="*/ 47309 w 1904684"/>
                  <a:gd name="connsiteY10" fmla="*/ 420474 h 1819458"/>
                  <a:gd name="connsiteX11" fmla="*/ 53262 w 1904684"/>
                  <a:gd name="connsiteY11" fmla="*/ 959232 h 1819458"/>
                  <a:gd name="connsiteX12" fmla="*/ 157442 w 1904684"/>
                  <a:gd name="connsiteY12" fmla="*/ 1158661 h 1819458"/>
                  <a:gd name="connsiteX13" fmla="*/ 315199 w 1904684"/>
                  <a:gd name="connsiteY13" fmla="*/ 1587286 h 1819458"/>
                  <a:gd name="connsiteX14" fmla="*/ 315199 w 1904684"/>
                  <a:gd name="connsiteY14" fmla="*/ 1819458 h 1819458"/>
                  <a:gd name="connsiteX15" fmla="*/ 359848 w 1904684"/>
                  <a:gd name="connsiteY15" fmla="*/ 1819458 h 1819458"/>
                  <a:gd name="connsiteX16" fmla="*/ 359848 w 1904684"/>
                  <a:gd name="connsiteY16" fmla="*/ 1587286 h 1819458"/>
                  <a:gd name="connsiteX17" fmla="*/ 196137 w 1904684"/>
                  <a:gd name="connsiteY17" fmla="*/ 1134849 h 1819458"/>
                  <a:gd name="connsiteX18" fmla="*/ 94934 w 1904684"/>
                  <a:gd name="connsiteY18" fmla="*/ 944349 h 1819458"/>
                  <a:gd name="connsiteX19" fmla="*/ 88981 w 1904684"/>
                  <a:gd name="connsiteY19" fmla="*/ 435356 h 1819458"/>
                  <a:gd name="connsiteX20" fmla="*/ 190184 w 1904684"/>
                  <a:gd name="connsiteY20" fmla="*/ 268669 h 1819458"/>
                  <a:gd name="connsiteX21" fmla="*/ 356871 w 1904684"/>
                  <a:gd name="connsiteY21" fmla="*/ 131747 h 1819458"/>
                  <a:gd name="connsiteX22" fmla="*/ 568207 w 1904684"/>
                  <a:gd name="connsiteY22" fmla="*/ 54356 h 1819458"/>
                  <a:gd name="connsiteX23" fmla="*/ 1443317 w 1904684"/>
                  <a:gd name="connsiteY23" fmla="*/ 1000903 h 1819458"/>
                  <a:gd name="connsiteX24" fmla="*/ 1321278 w 1904684"/>
                  <a:gd name="connsiteY24" fmla="*/ 1003880 h 1819458"/>
                  <a:gd name="connsiteX25" fmla="*/ 1333184 w 1904684"/>
                  <a:gd name="connsiteY25" fmla="*/ 1259864 h 1819458"/>
                  <a:gd name="connsiteX26" fmla="*/ 1312348 w 1904684"/>
                  <a:gd name="connsiteY26" fmla="*/ 1310466 h 1819458"/>
                  <a:gd name="connsiteX27" fmla="*/ 1258770 w 1904684"/>
                  <a:gd name="connsiteY27" fmla="*/ 1328325 h 1819458"/>
                  <a:gd name="connsiteX28" fmla="*/ 1038504 w 1904684"/>
                  <a:gd name="connsiteY28" fmla="*/ 1328325 h 1819458"/>
                  <a:gd name="connsiteX29" fmla="*/ 1038504 w 1904684"/>
                  <a:gd name="connsiteY29" fmla="*/ 1762903 h 1819458"/>
                  <a:gd name="connsiteX30" fmla="*/ 919442 w 1904684"/>
                  <a:gd name="connsiteY30" fmla="*/ 1762903 h 1819458"/>
                  <a:gd name="connsiteX31" fmla="*/ 919442 w 1904684"/>
                  <a:gd name="connsiteY31" fmla="*/ 1807552 h 1819458"/>
                  <a:gd name="connsiteX32" fmla="*/ 1080176 w 1904684"/>
                  <a:gd name="connsiteY32" fmla="*/ 1807552 h 1819458"/>
                  <a:gd name="connsiteX33" fmla="*/ 1080176 w 1904684"/>
                  <a:gd name="connsiteY33" fmla="*/ 1369997 h 1819458"/>
                  <a:gd name="connsiteX34" fmla="*/ 1255793 w 1904684"/>
                  <a:gd name="connsiteY34" fmla="*/ 1369997 h 1819458"/>
                  <a:gd name="connsiteX35" fmla="*/ 1339137 w 1904684"/>
                  <a:gd name="connsiteY35" fmla="*/ 1337255 h 1819458"/>
                  <a:gd name="connsiteX36" fmla="*/ 1371879 w 1904684"/>
                  <a:gd name="connsiteY36" fmla="*/ 1253911 h 1819458"/>
                  <a:gd name="connsiteX37" fmla="*/ 1362949 w 1904684"/>
                  <a:gd name="connsiteY37" fmla="*/ 1042575 h 1819458"/>
                  <a:gd name="connsiteX38" fmla="*/ 1505824 w 1904684"/>
                  <a:gd name="connsiteY38" fmla="*/ 1039599 h 1819458"/>
                  <a:gd name="connsiteX39" fmla="*/ 949207 w 1904684"/>
                  <a:gd name="connsiteY39" fmla="*/ 51380 h 1819458"/>
                  <a:gd name="connsiteX40" fmla="*/ 958137 w 1904684"/>
                  <a:gd name="connsiteY40" fmla="*/ 48403 h 1819458"/>
                  <a:gd name="connsiteX41" fmla="*/ 1464153 w 1904684"/>
                  <a:gd name="connsiteY41" fmla="*/ 170442 h 1819458"/>
                  <a:gd name="connsiteX42" fmla="*/ 1690371 w 1904684"/>
                  <a:gd name="connsiteY42" fmla="*/ 527630 h 1819458"/>
                  <a:gd name="connsiteX43" fmla="*/ 1690371 w 1904684"/>
                  <a:gd name="connsiteY43" fmla="*/ 670505 h 1819458"/>
                  <a:gd name="connsiteX44" fmla="*/ 1833246 w 1904684"/>
                  <a:gd name="connsiteY44" fmla="*/ 994950 h 1819458"/>
                  <a:gd name="connsiteX45" fmla="*/ 1711207 w 1904684"/>
                  <a:gd name="connsiteY45" fmla="*/ 997927 h 1819458"/>
                  <a:gd name="connsiteX46" fmla="*/ 1723114 w 1904684"/>
                  <a:gd name="connsiteY46" fmla="*/ 1253911 h 1819458"/>
                  <a:gd name="connsiteX47" fmla="*/ 1702278 w 1904684"/>
                  <a:gd name="connsiteY47" fmla="*/ 1304513 h 1819458"/>
                  <a:gd name="connsiteX48" fmla="*/ 1648699 w 1904684"/>
                  <a:gd name="connsiteY48" fmla="*/ 1322372 h 1819458"/>
                  <a:gd name="connsiteX49" fmla="*/ 1428434 w 1904684"/>
                  <a:gd name="connsiteY49" fmla="*/ 1322372 h 1819458"/>
                  <a:gd name="connsiteX50" fmla="*/ 1428434 w 1904684"/>
                  <a:gd name="connsiteY50" fmla="*/ 1756950 h 1819458"/>
                  <a:gd name="connsiteX51" fmla="*/ 1294488 w 1904684"/>
                  <a:gd name="connsiteY51" fmla="*/ 1756950 h 1819458"/>
                  <a:gd name="connsiteX52" fmla="*/ 1294488 w 1904684"/>
                  <a:gd name="connsiteY52" fmla="*/ 1801599 h 1819458"/>
                  <a:gd name="connsiteX53" fmla="*/ 1473082 w 1904684"/>
                  <a:gd name="connsiteY53" fmla="*/ 1801599 h 1819458"/>
                  <a:gd name="connsiteX54" fmla="*/ 1473082 w 1904684"/>
                  <a:gd name="connsiteY54" fmla="*/ 1364044 h 1819458"/>
                  <a:gd name="connsiteX55" fmla="*/ 1648699 w 1904684"/>
                  <a:gd name="connsiteY55" fmla="*/ 1364044 h 1819458"/>
                  <a:gd name="connsiteX56" fmla="*/ 1732043 w 1904684"/>
                  <a:gd name="connsiteY56" fmla="*/ 1331302 h 1819458"/>
                  <a:gd name="connsiteX57" fmla="*/ 1764785 w 1904684"/>
                  <a:gd name="connsiteY57" fmla="*/ 1247958 h 1819458"/>
                  <a:gd name="connsiteX58" fmla="*/ 1755856 w 1904684"/>
                  <a:gd name="connsiteY58" fmla="*/ 1036622 h 1819458"/>
                  <a:gd name="connsiteX59" fmla="*/ 1904684 w 1904684"/>
                  <a:gd name="connsiteY59" fmla="*/ 1042575 h 1819458"/>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328539 h 1819672"/>
                  <a:gd name="connsiteX28" fmla="*/ 1038504 w 1904684"/>
                  <a:gd name="connsiteY28" fmla="*/ 1763117 h 1819672"/>
                  <a:gd name="connsiteX29" fmla="*/ 919442 w 1904684"/>
                  <a:gd name="connsiteY29" fmla="*/ 1763117 h 1819672"/>
                  <a:gd name="connsiteX30" fmla="*/ 919442 w 1904684"/>
                  <a:gd name="connsiteY30" fmla="*/ 1807766 h 1819672"/>
                  <a:gd name="connsiteX31" fmla="*/ 1080176 w 1904684"/>
                  <a:gd name="connsiteY31" fmla="*/ 1807766 h 1819672"/>
                  <a:gd name="connsiteX32" fmla="*/ 1080176 w 1904684"/>
                  <a:gd name="connsiteY32" fmla="*/ 1370211 h 1819672"/>
                  <a:gd name="connsiteX33" fmla="*/ 1255793 w 1904684"/>
                  <a:gd name="connsiteY33" fmla="*/ 1370211 h 1819672"/>
                  <a:gd name="connsiteX34" fmla="*/ 1339137 w 1904684"/>
                  <a:gd name="connsiteY34" fmla="*/ 1337469 h 1819672"/>
                  <a:gd name="connsiteX35" fmla="*/ 1371879 w 1904684"/>
                  <a:gd name="connsiteY35" fmla="*/ 1254125 h 1819672"/>
                  <a:gd name="connsiteX36" fmla="*/ 1362949 w 1904684"/>
                  <a:gd name="connsiteY36" fmla="*/ 1042789 h 1819672"/>
                  <a:gd name="connsiteX37" fmla="*/ 1505824 w 1904684"/>
                  <a:gd name="connsiteY37" fmla="*/ 1039813 h 1819672"/>
                  <a:gd name="connsiteX38" fmla="*/ 949207 w 1904684"/>
                  <a:gd name="connsiteY38" fmla="*/ 51594 h 1819672"/>
                  <a:gd name="connsiteX39" fmla="*/ 958137 w 1904684"/>
                  <a:gd name="connsiteY39" fmla="*/ 48617 h 1819672"/>
                  <a:gd name="connsiteX40" fmla="*/ 1464153 w 1904684"/>
                  <a:gd name="connsiteY40" fmla="*/ 170656 h 1819672"/>
                  <a:gd name="connsiteX41" fmla="*/ 1690371 w 1904684"/>
                  <a:gd name="connsiteY41" fmla="*/ 527844 h 1819672"/>
                  <a:gd name="connsiteX42" fmla="*/ 1690371 w 1904684"/>
                  <a:gd name="connsiteY42" fmla="*/ 670719 h 1819672"/>
                  <a:gd name="connsiteX43" fmla="*/ 1833246 w 1904684"/>
                  <a:gd name="connsiteY43" fmla="*/ 995164 h 1819672"/>
                  <a:gd name="connsiteX44" fmla="*/ 1711207 w 1904684"/>
                  <a:gd name="connsiteY44" fmla="*/ 998141 h 1819672"/>
                  <a:gd name="connsiteX45" fmla="*/ 1723114 w 1904684"/>
                  <a:gd name="connsiteY45" fmla="*/ 1254125 h 1819672"/>
                  <a:gd name="connsiteX46" fmla="*/ 1702278 w 1904684"/>
                  <a:gd name="connsiteY46" fmla="*/ 1304727 h 1819672"/>
                  <a:gd name="connsiteX47" fmla="*/ 1648699 w 1904684"/>
                  <a:gd name="connsiteY47" fmla="*/ 1322586 h 1819672"/>
                  <a:gd name="connsiteX48" fmla="*/ 1428434 w 1904684"/>
                  <a:gd name="connsiteY48" fmla="*/ 1322586 h 1819672"/>
                  <a:gd name="connsiteX49" fmla="*/ 1428434 w 1904684"/>
                  <a:gd name="connsiteY49" fmla="*/ 1757164 h 1819672"/>
                  <a:gd name="connsiteX50" fmla="*/ 1294488 w 1904684"/>
                  <a:gd name="connsiteY50" fmla="*/ 1757164 h 1819672"/>
                  <a:gd name="connsiteX51" fmla="*/ 1294488 w 1904684"/>
                  <a:gd name="connsiteY51" fmla="*/ 1801813 h 1819672"/>
                  <a:gd name="connsiteX52" fmla="*/ 1473082 w 1904684"/>
                  <a:gd name="connsiteY52" fmla="*/ 1801813 h 1819672"/>
                  <a:gd name="connsiteX53" fmla="*/ 1473082 w 1904684"/>
                  <a:gd name="connsiteY53" fmla="*/ 1364258 h 1819672"/>
                  <a:gd name="connsiteX54" fmla="*/ 1648699 w 1904684"/>
                  <a:gd name="connsiteY54" fmla="*/ 1364258 h 1819672"/>
                  <a:gd name="connsiteX55" fmla="*/ 1732043 w 1904684"/>
                  <a:gd name="connsiteY55" fmla="*/ 1331516 h 1819672"/>
                  <a:gd name="connsiteX56" fmla="*/ 1764785 w 1904684"/>
                  <a:gd name="connsiteY56" fmla="*/ 1248172 h 1819672"/>
                  <a:gd name="connsiteX57" fmla="*/ 1755856 w 1904684"/>
                  <a:gd name="connsiteY57" fmla="*/ 1036836 h 1819672"/>
                  <a:gd name="connsiteX58" fmla="*/ 1904684 w 1904684"/>
                  <a:gd name="connsiteY58"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763117 h 1819672"/>
                  <a:gd name="connsiteX28" fmla="*/ 919442 w 1904684"/>
                  <a:gd name="connsiteY28" fmla="*/ 1763117 h 1819672"/>
                  <a:gd name="connsiteX29" fmla="*/ 919442 w 1904684"/>
                  <a:gd name="connsiteY29" fmla="*/ 1807766 h 1819672"/>
                  <a:gd name="connsiteX30" fmla="*/ 1080176 w 1904684"/>
                  <a:gd name="connsiteY30" fmla="*/ 1807766 h 1819672"/>
                  <a:gd name="connsiteX31" fmla="*/ 1080176 w 1904684"/>
                  <a:gd name="connsiteY31" fmla="*/ 1370211 h 1819672"/>
                  <a:gd name="connsiteX32" fmla="*/ 1255793 w 1904684"/>
                  <a:gd name="connsiteY32" fmla="*/ 1370211 h 1819672"/>
                  <a:gd name="connsiteX33" fmla="*/ 1339137 w 1904684"/>
                  <a:gd name="connsiteY33" fmla="*/ 1337469 h 1819672"/>
                  <a:gd name="connsiteX34" fmla="*/ 1371879 w 1904684"/>
                  <a:gd name="connsiteY34" fmla="*/ 1254125 h 1819672"/>
                  <a:gd name="connsiteX35" fmla="*/ 1362949 w 1904684"/>
                  <a:gd name="connsiteY35" fmla="*/ 1042789 h 1819672"/>
                  <a:gd name="connsiteX36" fmla="*/ 1505824 w 1904684"/>
                  <a:gd name="connsiteY36" fmla="*/ 1039813 h 1819672"/>
                  <a:gd name="connsiteX37" fmla="*/ 949207 w 1904684"/>
                  <a:gd name="connsiteY37" fmla="*/ 51594 h 1819672"/>
                  <a:gd name="connsiteX38" fmla="*/ 958137 w 1904684"/>
                  <a:gd name="connsiteY38" fmla="*/ 48617 h 1819672"/>
                  <a:gd name="connsiteX39" fmla="*/ 1464153 w 1904684"/>
                  <a:gd name="connsiteY39" fmla="*/ 170656 h 1819672"/>
                  <a:gd name="connsiteX40" fmla="*/ 1690371 w 1904684"/>
                  <a:gd name="connsiteY40" fmla="*/ 527844 h 1819672"/>
                  <a:gd name="connsiteX41" fmla="*/ 1690371 w 1904684"/>
                  <a:gd name="connsiteY41" fmla="*/ 670719 h 1819672"/>
                  <a:gd name="connsiteX42" fmla="*/ 1833246 w 1904684"/>
                  <a:gd name="connsiteY42" fmla="*/ 995164 h 1819672"/>
                  <a:gd name="connsiteX43" fmla="*/ 1711207 w 1904684"/>
                  <a:gd name="connsiteY43" fmla="*/ 998141 h 1819672"/>
                  <a:gd name="connsiteX44" fmla="*/ 1723114 w 1904684"/>
                  <a:gd name="connsiteY44" fmla="*/ 1254125 h 1819672"/>
                  <a:gd name="connsiteX45" fmla="*/ 1702278 w 1904684"/>
                  <a:gd name="connsiteY45" fmla="*/ 1304727 h 1819672"/>
                  <a:gd name="connsiteX46" fmla="*/ 1648699 w 1904684"/>
                  <a:gd name="connsiteY46" fmla="*/ 1322586 h 1819672"/>
                  <a:gd name="connsiteX47" fmla="*/ 1428434 w 1904684"/>
                  <a:gd name="connsiteY47" fmla="*/ 1322586 h 1819672"/>
                  <a:gd name="connsiteX48" fmla="*/ 1428434 w 1904684"/>
                  <a:gd name="connsiteY48" fmla="*/ 1757164 h 1819672"/>
                  <a:gd name="connsiteX49" fmla="*/ 1294488 w 1904684"/>
                  <a:gd name="connsiteY49" fmla="*/ 1757164 h 1819672"/>
                  <a:gd name="connsiteX50" fmla="*/ 1294488 w 1904684"/>
                  <a:gd name="connsiteY50" fmla="*/ 1801813 h 1819672"/>
                  <a:gd name="connsiteX51" fmla="*/ 1473082 w 1904684"/>
                  <a:gd name="connsiteY51" fmla="*/ 1801813 h 1819672"/>
                  <a:gd name="connsiteX52" fmla="*/ 1473082 w 1904684"/>
                  <a:gd name="connsiteY52" fmla="*/ 1364258 h 1819672"/>
                  <a:gd name="connsiteX53" fmla="*/ 1648699 w 1904684"/>
                  <a:gd name="connsiteY53" fmla="*/ 1364258 h 1819672"/>
                  <a:gd name="connsiteX54" fmla="*/ 1732043 w 1904684"/>
                  <a:gd name="connsiteY54" fmla="*/ 1331516 h 1819672"/>
                  <a:gd name="connsiteX55" fmla="*/ 1764785 w 1904684"/>
                  <a:gd name="connsiteY55" fmla="*/ 1248172 h 1819672"/>
                  <a:gd name="connsiteX56" fmla="*/ 1755856 w 1904684"/>
                  <a:gd name="connsiteY56" fmla="*/ 1036836 h 1819672"/>
                  <a:gd name="connsiteX57" fmla="*/ 1904684 w 1904684"/>
                  <a:gd name="connsiteY57"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763117 h 1819672"/>
                  <a:gd name="connsiteX28" fmla="*/ 919442 w 1904684"/>
                  <a:gd name="connsiteY28" fmla="*/ 1763117 h 1819672"/>
                  <a:gd name="connsiteX29" fmla="*/ 919442 w 1904684"/>
                  <a:gd name="connsiteY29" fmla="*/ 1807766 h 1819672"/>
                  <a:gd name="connsiteX30" fmla="*/ 1080176 w 1904684"/>
                  <a:gd name="connsiteY30" fmla="*/ 1807766 h 1819672"/>
                  <a:gd name="connsiteX31" fmla="*/ 1255793 w 1904684"/>
                  <a:gd name="connsiteY31" fmla="*/ 1370211 h 1819672"/>
                  <a:gd name="connsiteX32" fmla="*/ 1339137 w 1904684"/>
                  <a:gd name="connsiteY32" fmla="*/ 1337469 h 1819672"/>
                  <a:gd name="connsiteX33" fmla="*/ 1371879 w 1904684"/>
                  <a:gd name="connsiteY33" fmla="*/ 1254125 h 1819672"/>
                  <a:gd name="connsiteX34" fmla="*/ 1362949 w 1904684"/>
                  <a:gd name="connsiteY34" fmla="*/ 1042789 h 1819672"/>
                  <a:gd name="connsiteX35" fmla="*/ 1505824 w 1904684"/>
                  <a:gd name="connsiteY35" fmla="*/ 1039813 h 1819672"/>
                  <a:gd name="connsiteX36" fmla="*/ 949207 w 1904684"/>
                  <a:gd name="connsiteY36" fmla="*/ 51594 h 1819672"/>
                  <a:gd name="connsiteX37" fmla="*/ 958137 w 1904684"/>
                  <a:gd name="connsiteY37" fmla="*/ 48617 h 1819672"/>
                  <a:gd name="connsiteX38" fmla="*/ 1464153 w 1904684"/>
                  <a:gd name="connsiteY38" fmla="*/ 170656 h 1819672"/>
                  <a:gd name="connsiteX39" fmla="*/ 1690371 w 1904684"/>
                  <a:gd name="connsiteY39" fmla="*/ 527844 h 1819672"/>
                  <a:gd name="connsiteX40" fmla="*/ 1690371 w 1904684"/>
                  <a:gd name="connsiteY40" fmla="*/ 670719 h 1819672"/>
                  <a:gd name="connsiteX41" fmla="*/ 1833246 w 1904684"/>
                  <a:gd name="connsiteY41" fmla="*/ 995164 h 1819672"/>
                  <a:gd name="connsiteX42" fmla="*/ 1711207 w 1904684"/>
                  <a:gd name="connsiteY42" fmla="*/ 998141 h 1819672"/>
                  <a:gd name="connsiteX43" fmla="*/ 1723114 w 1904684"/>
                  <a:gd name="connsiteY43" fmla="*/ 1254125 h 1819672"/>
                  <a:gd name="connsiteX44" fmla="*/ 1702278 w 1904684"/>
                  <a:gd name="connsiteY44" fmla="*/ 1304727 h 1819672"/>
                  <a:gd name="connsiteX45" fmla="*/ 1648699 w 1904684"/>
                  <a:gd name="connsiteY45" fmla="*/ 1322586 h 1819672"/>
                  <a:gd name="connsiteX46" fmla="*/ 1428434 w 1904684"/>
                  <a:gd name="connsiteY46" fmla="*/ 1322586 h 1819672"/>
                  <a:gd name="connsiteX47" fmla="*/ 1428434 w 1904684"/>
                  <a:gd name="connsiteY47" fmla="*/ 1757164 h 1819672"/>
                  <a:gd name="connsiteX48" fmla="*/ 1294488 w 1904684"/>
                  <a:gd name="connsiteY48" fmla="*/ 1757164 h 1819672"/>
                  <a:gd name="connsiteX49" fmla="*/ 1294488 w 1904684"/>
                  <a:gd name="connsiteY49" fmla="*/ 1801813 h 1819672"/>
                  <a:gd name="connsiteX50" fmla="*/ 1473082 w 1904684"/>
                  <a:gd name="connsiteY50" fmla="*/ 1801813 h 1819672"/>
                  <a:gd name="connsiteX51" fmla="*/ 1473082 w 1904684"/>
                  <a:gd name="connsiteY51" fmla="*/ 1364258 h 1819672"/>
                  <a:gd name="connsiteX52" fmla="*/ 1648699 w 1904684"/>
                  <a:gd name="connsiteY52" fmla="*/ 1364258 h 1819672"/>
                  <a:gd name="connsiteX53" fmla="*/ 1732043 w 1904684"/>
                  <a:gd name="connsiteY53" fmla="*/ 1331516 h 1819672"/>
                  <a:gd name="connsiteX54" fmla="*/ 1764785 w 1904684"/>
                  <a:gd name="connsiteY54" fmla="*/ 1248172 h 1819672"/>
                  <a:gd name="connsiteX55" fmla="*/ 1755856 w 1904684"/>
                  <a:gd name="connsiteY55" fmla="*/ 1036836 h 1819672"/>
                  <a:gd name="connsiteX56" fmla="*/ 1904684 w 1904684"/>
                  <a:gd name="connsiteY56"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258770 w 1904684"/>
                  <a:gd name="connsiteY26" fmla="*/ 1328539 h 1819672"/>
                  <a:gd name="connsiteX27" fmla="*/ 1038504 w 1904684"/>
                  <a:gd name="connsiteY27" fmla="*/ 1763117 h 1819672"/>
                  <a:gd name="connsiteX28" fmla="*/ 919442 w 1904684"/>
                  <a:gd name="connsiteY28" fmla="*/ 1763117 h 1819672"/>
                  <a:gd name="connsiteX29" fmla="*/ 919442 w 1904684"/>
                  <a:gd name="connsiteY29" fmla="*/ 1807766 h 1819672"/>
                  <a:gd name="connsiteX30" fmla="*/ 1080176 w 1904684"/>
                  <a:gd name="connsiteY30" fmla="*/ 1807766 h 1819672"/>
                  <a:gd name="connsiteX31" fmla="*/ 1339137 w 1904684"/>
                  <a:gd name="connsiteY31" fmla="*/ 1337469 h 1819672"/>
                  <a:gd name="connsiteX32" fmla="*/ 1371879 w 1904684"/>
                  <a:gd name="connsiteY32" fmla="*/ 1254125 h 1819672"/>
                  <a:gd name="connsiteX33" fmla="*/ 1362949 w 1904684"/>
                  <a:gd name="connsiteY33" fmla="*/ 1042789 h 1819672"/>
                  <a:gd name="connsiteX34" fmla="*/ 1505824 w 1904684"/>
                  <a:gd name="connsiteY34" fmla="*/ 1039813 h 1819672"/>
                  <a:gd name="connsiteX35" fmla="*/ 949207 w 1904684"/>
                  <a:gd name="connsiteY35" fmla="*/ 51594 h 1819672"/>
                  <a:gd name="connsiteX36" fmla="*/ 958137 w 1904684"/>
                  <a:gd name="connsiteY36" fmla="*/ 48617 h 1819672"/>
                  <a:gd name="connsiteX37" fmla="*/ 1464153 w 1904684"/>
                  <a:gd name="connsiteY37" fmla="*/ 170656 h 1819672"/>
                  <a:gd name="connsiteX38" fmla="*/ 1690371 w 1904684"/>
                  <a:gd name="connsiteY38" fmla="*/ 527844 h 1819672"/>
                  <a:gd name="connsiteX39" fmla="*/ 1690371 w 1904684"/>
                  <a:gd name="connsiteY39" fmla="*/ 670719 h 1819672"/>
                  <a:gd name="connsiteX40" fmla="*/ 1833246 w 1904684"/>
                  <a:gd name="connsiteY40" fmla="*/ 995164 h 1819672"/>
                  <a:gd name="connsiteX41" fmla="*/ 1711207 w 1904684"/>
                  <a:gd name="connsiteY41" fmla="*/ 998141 h 1819672"/>
                  <a:gd name="connsiteX42" fmla="*/ 1723114 w 1904684"/>
                  <a:gd name="connsiteY42" fmla="*/ 1254125 h 1819672"/>
                  <a:gd name="connsiteX43" fmla="*/ 1702278 w 1904684"/>
                  <a:gd name="connsiteY43" fmla="*/ 1304727 h 1819672"/>
                  <a:gd name="connsiteX44" fmla="*/ 1648699 w 1904684"/>
                  <a:gd name="connsiteY44" fmla="*/ 1322586 h 1819672"/>
                  <a:gd name="connsiteX45" fmla="*/ 1428434 w 1904684"/>
                  <a:gd name="connsiteY45" fmla="*/ 1322586 h 1819672"/>
                  <a:gd name="connsiteX46" fmla="*/ 1428434 w 1904684"/>
                  <a:gd name="connsiteY46" fmla="*/ 1757164 h 1819672"/>
                  <a:gd name="connsiteX47" fmla="*/ 1294488 w 1904684"/>
                  <a:gd name="connsiteY47" fmla="*/ 1757164 h 1819672"/>
                  <a:gd name="connsiteX48" fmla="*/ 1294488 w 1904684"/>
                  <a:gd name="connsiteY48" fmla="*/ 1801813 h 1819672"/>
                  <a:gd name="connsiteX49" fmla="*/ 1473082 w 1904684"/>
                  <a:gd name="connsiteY49" fmla="*/ 1801813 h 1819672"/>
                  <a:gd name="connsiteX50" fmla="*/ 1473082 w 1904684"/>
                  <a:gd name="connsiteY50" fmla="*/ 1364258 h 1819672"/>
                  <a:gd name="connsiteX51" fmla="*/ 1648699 w 1904684"/>
                  <a:gd name="connsiteY51" fmla="*/ 1364258 h 1819672"/>
                  <a:gd name="connsiteX52" fmla="*/ 1732043 w 1904684"/>
                  <a:gd name="connsiteY52" fmla="*/ 1331516 h 1819672"/>
                  <a:gd name="connsiteX53" fmla="*/ 1764785 w 1904684"/>
                  <a:gd name="connsiteY53" fmla="*/ 1248172 h 1819672"/>
                  <a:gd name="connsiteX54" fmla="*/ 1755856 w 1904684"/>
                  <a:gd name="connsiteY54" fmla="*/ 1036836 h 1819672"/>
                  <a:gd name="connsiteX55" fmla="*/ 1904684 w 1904684"/>
                  <a:gd name="connsiteY55"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312348 w 1904684"/>
                  <a:gd name="connsiteY25" fmla="*/ 1310680 h 1819672"/>
                  <a:gd name="connsiteX26" fmla="*/ 1038504 w 1904684"/>
                  <a:gd name="connsiteY26" fmla="*/ 1763117 h 1819672"/>
                  <a:gd name="connsiteX27" fmla="*/ 919442 w 1904684"/>
                  <a:gd name="connsiteY27" fmla="*/ 1763117 h 1819672"/>
                  <a:gd name="connsiteX28" fmla="*/ 919442 w 1904684"/>
                  <a:gd name="connsiteY28" fmla="*/ 1807766 h 1819672"/>
                  <a:gd name="connsiteX29" fmla="*/ 1080176 w 1904684"/>
                  <a:gd name="connsiteY29" fmla="*/ 1807766 h 1819672"/>
                  <a:gd name="connsiteX30" fmla="*/ 1339137 w 1904684"/>
                  <a:gd name="connsiteY30" fmla="*/ 1337469 h 1819672"/>
                  <a:gd name="connsiteX31" fmla="*/ 1371879 w 1904684"/>
                  <a:gd name="connsiteY31" fmla="*/ 1254125 h 1819672"/>
                  <a:gd name="connsiteX32" fmla="*/ 1362949 w 1904684"/>
                  <a:gd name="connsiteY32" fmla="*/ 1042789 h 1819672"/>
                  <a:gd name="connsiteX33" fmla="*/ 1505824 w 1904684"/>
                  <a:gd name="connsiteY33" fmla="*/ 1039813 h 1819672"/>
                  <a:gd name="connsiteX34" fmla="*/ 949207 w 1904684"/>
                  <a:gd name="connsiteY34" fmla="*/ 51594 h 1819672"/>
                  <a:gd name="connsiteX35" fmla="*/ 958137 w 1904684"/>
                  <a:gd name="connsiteY35" fmla="*/ 48617 h 1819672"/>
                  <a:gd name="connsiteX36" fmla="*/ 1464153 w 1904684"/>
                  <a:gd name="connsiteY36" fmla="*/ 170656 h 1819672"/>
                  <a:gd name="connsiteX37" fmla="*/ 1690371 w 1904684"/>
                  <a:gd name="connsiteY37" fmla="*/ 527844 h 1819672"/>
                  <a:gd name="connsiteX38" fmla="*/ 1690371 w 1904684"/>
                  <a:gd name="connsiteY38" fmla="*/ 670719 h 1819672"/>
                  <a:gd name="connsiteX39" fmla="*/ 1833246 w 1904684"/>
                  <a:gd name="connsiteY39" fmla="*/ 995164 h 1819672"/>
                  <a:gd name="connsiteX40" fmla="*/ 1711207 w 1904684"/>
                  <a:gd name="connsiteY40" fmla="*/ 998141 h 1819672"/>
                  <a:gd name="connsiteX41" fmla="*/ 1723114 w 1904684"/>
                  <a:gd name="connsiteY41" fmla="*/ 1254125 h 1819672"/>
                  <a:gd name="connsiteX42" fmla="*/ 1702278 w 1904684"/>
                  <a:gd name="connsiteY42" fmla="*/ 1304727 h 1819672"/>
                  <a:gd name="connsiteX43" fmla="*/ 1648699 w 1904684"/>
                  <a:gd name="connsiteY43" fmla="*/ 1322586 h 1819672"/>
                  <a:gd name="connsiteX44" fmla="*/ 1428434 w 1904684"/>
                  <a:gd name="connsiteY44" fmla="*/ 1322586 h 1819672"/>
                  <a:gd name="connsiteX45" fmla="*/ 1428434 w 1904684"/>
                  <a:gd name="connsiteY45" fmla="*/ 1757164 h 1819672"/>
                  <a:gd name="connsiteX46" fmla="*/ 1294488 w 1904684"/>
                  <a:gd name="connsiteY46" fmla="*/ 1757164 h 1819672"/>
                  <a:gd name="connsiteX47" fmla="*/ 1294488 w 1904684"/>
                  <a:gd name="connsiteY47" fmla="*/ 1801813 h 1819672"/>
                  <a:gd name="connsiteX48" fmla="*/ 1473082 w 1904684"/>
                  <a:gd name="connsiteY48" fmla="*/ 1801813 h 1819672"/>
                  <a:gd name="connsiteX49" fmla="*/ 1473082 w 1904684"/>
                  <a:gd name="connsiteY49" fmla="*/ 1364258 h 1819672"/>
                  <a:gd name="connsiteX50" fmla="*/ 1648699 w 1904684"/>
                  <a:gd name="connsiteY50" fmla="*/ 1364258 h 1819672"/>
                  <a:gd name="connsiteX51" fmla="*/ 1732043 w 1904684"/>
                  <a:gd name="connsiteY51" fmla="*/ 1331516 h 1819672"/>
                  <a:gd name="connsiteX52" fmla="*/ 1764785 w 1904684"/>
                  <a:gd name="connsiteY52" fmla="*/ 1248172 h 1819672"/>
                  <a:gd name="connsiteX53" fmla="*/ 1755856 w 1904684"/>
                  <a:gd name="connsiteY53" fmla="*/ 1036836 h 1819672"/>
                  <a:gd name="connsiteX54" fmla="*/ 1904684 w 1904684"/>
                  <a:gd name="connsiteY54"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333184 w 1904684"/>
                  <a:gd name="connsiteY24" fmla="*/ 1260078 h 1819672"/>
                  <a:gd name="connsiteX25" fmla="*/ 1038504 w 1904684"/>
                  <a:gd name="connsiteY25" fmla="*/ 1763117 h 1819672"/>
                  <a:gd name="connsiteX26" fmla="*/ 919442 w 1904684"/>
                  <a:gd name="connsiteY26" fmla="*/ 1763117 h 1819672"/>
                  <a:gd name="connsiteX27" fmla="*/ 919442 w 1904684"/>
                  <a:gd name="connsiteY27" fmla="*/ 1807766 h 1819672"/>
                  <a:gd name="connsiteX28" fmla="*/ 1080176 w 1904684"/>
                  <a:gd name="connsiteY28" fmla="*/ 1807766 h 1819672"/>
                  <a:gd name="connsiteX29" fmla="*/ 1339137 w 1904684"/>
                  <a:gd name="connsiteY29" fmla="*/ 1337469 h 1819672"/>
                  <a:gd name="connsiteX30" fmla="*/ 1371879 w 1904684"/>
                  <a:gd name="connsiteY30" fmla="*/ 1254125 h 1819672"/>
                  <a:gd name="connsiteX31" fmla="*/ 1362949 w 1904684"/>
                  <a:gd name="connsiteY31" fmla="*/ 1042789 h 1819672"/>
                  <a:gd name="connsiteX32" fmla="*/ 1505824 w 1904684"/>
                  <a:gd name="connsiteY32" fmla="*/ 1039813 h 1819672"/>
                  <a:gd name="connsiteX33" fmla="*/ 949207 w 1904684"/>
                  <a:gd name="connsiteY33" fmla="*/ 51594 h 1819672"/>
                  <a:gd name="connsiteX34" fmla="*/ 958137 w 1904684"/>
                  <a:gd name="connsiteY34" fmla="*/ 48617 h 1819672"/>
                  <a:gd name="connsiteX35" fmla="*/ 1464153 w 1904684"/>
                  <a:gd name="connsiteY35" fmla="*/ 170656 h 1819672"/>
                  <a:gd name="connsiteX36" fmla="*/ 1690371 w 1904684"/>
                  <a:gd name="connsiteY36" fmla="*/ 527844 h 1819672"/>
                  <a:gd name="connsiteX37" fmla="*/ 1690371 w 1904684"/>
                  <a:gd name="connsiteY37" fmla="*/ 670719 h 1819672"/>
                  <a:gd name="connsiteX38" fmla="*/ 1833246 w 1904684"/>
                  <a:gd name="connsiteY38" fmla="*/ 995164 h 1819672"/>
                  <a:gd name="connsiteX39" fmla="*/ 1711207 w 1904684"/>
                  <a:gd name="connsiteY39" fmla="*/ 998141 h 1819672"/>
                  <a:gd name="connsiteX40" fmla="*/ 1723114 w 1904684"/>
                  <a:gd name="connsiteY40" fmla="*/ 1254125 h 1819672"/>
                  <a:gd name="connsiteX41" fmla="*/ 1702278 w 1904684"/>
                  <a:gd name="connsiteY41" fmla="*/ 1304727 h 1819672"/>
                  <a:gd name="connsiteX42" fmla="*/ 1648699 w 1904684"/>
                  <a:gd name="connsiteY42" fmla="*/ 1322586 h 1819672"/>
                  <a:gd name="connsiteX43" fmla="*/ 1428434 w 1904684"/>
                  <a:gd name="connsiteY43" fmla="*/ 1322586 h 1819672"/>
                  <a:gd name="connsiteX44" fmla="*/ 1428434 w 1904684"/>
                  <a:gd name="connsiteY44" fmla="*/ 1757164 h 1819672"/>
                  <a:gd name="connsiteX45" fmla="*/ 1294488 w 1904684"/>
                  <a:gd name="connsiteY45" fmla="*/ 1757164 h 1819672"/>
                  <a:gd name="connsiteX46" fmla="*/ 1294488 w 1904684"/>
                  <a:gd name="connsiteY46" fmla="*/ 1801813 h 1819672"/>
                  <a:gd name="connsiteX47" fmla="*/ 1473082 w 1904684"/>
                  <a:gd name="connsiteY47" fmla="*/ 1801813 h 1819672"/>
                  <a:gd name="connsiteX48" fmla="*/ 1473082 w 1904684"/>
                  <a:gd name="connsiteY48" fmla="*/ 1364258 h 1819672"/>
                  <a:gd name="connsiteX49" fmla="*/ 1648699 w 1904684"/>
                  <a:gd name="connsiteY49" fmla="*/ 1364258 h 1819672"/>
                  <a:gd name="connsiteX50" fmla="*/ 1732043 w 1904684"/>
                  <a:gd name="connsiteY50" fmla="*/ 1331516 h 1819672"/>
                  <a:gd name="connsiteX51" fmla="*/ 1764785 w 1904684"/>
                  <a:gd name="connsiteY51" fmla="*/ 1248172 h 1819672"/>
                  <a:gd name="connsiteX52" fmla="*/ 1755856 w 1904684"/>
                  <a:gd name="connsiteY52" fmla="*/ 1036836 h 1819672"/>
                  <a:gd name="connsiteX53" fmla="*/ 1904684 w 1904684"/>
                  <a:gd name="connsiteY53"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038504 w 1904684"/>
                  <a:gd name="connsiteY24" fmla="*/ 1763117 h 1819672"/>
                  <a:gd name="connsiteX25" fmla="*/ 919442 w 1904684"/>
                  <a:gd name="connsiteY25" fmla="*/ 1763117 h 1819672"/>
                  <a:gd name="connsiteX26" fmla="*/ 919442 w 1904684"/>
                  <a:gd name="connsiteY26" fmla="*/ 1807766 h 1819672"/>
                  <a:gd name="connsiteX27" fmla="*/ 1080176 w 1904684"/>
                  <a:gd name="connsiteY27" fmla="*/ 1807766 h 1819672"/>
                  <a:gd name="connsiteX28" fmla="*/ 1339137 w 1904684"/>
                  <a:gd name="connsiteY28" fmla="*/ 1337469 h 1819672"/>
                  <a:gd name="connsiteX29" fmla="*/ 1371879 w 1904684"/>
                  <a:gd name="connsiteY29" fmla="*/ 1254125 h 1819672"/>
                  <a:gd name="connsiteX30" fmla="*/ 1362949 w 1904684"/>
                  <a:gd name="connsiteY30" fmla="*/ 1042789 h 1819672"/>
                  <a:gd name="connsiteX31" fmla="*/ 1505824 w 1904684"/>
                  <a:gd name="connsiteY31" fmla="*/ 1039813 h 1819672"/>
                  <a:gd name="connsiteX32" fmla="*/ 949207 w 1904684"/>
                  <a:gd name="connsiteY32" fmla="*/ 51594 h 1819672"/>
                  <a:gd name="connsiteX33" fmla="*/ 958137 w 1904684"/>
                  <a:gd name="connsiteY33" fmla="*/ 48617 h 1819672"/>
                  <a:gd name="connsiteX34" fmla="*/ 1464153 w 1904684"/>
                  <a:gd name="connsiteY34" fmla="*/ 170656 h 1819672"/>
                  <a:gd name="connsiteX35" fmla="*/ 1690371 w 1904684"/>
                  <a:gd name="connsiteY35" fmla="*/ 527844 h 1819672"/>
                  <a:gd name="connsiteX36" fmla="*/ 1690371 w 1904684"/>
                  <a:gd name="connsiteY36" fmla="*/ 670719 h 1819672"/>
                  <a:gd name="connsiteX37" fmla="*/ 1833246 w 1904684"/>
                  <a:gd name="connsiteY37" fmla="*/ 995164 h 1819672"/>
                  <a:gd name="connsiteX38" fmla="*/ 1711207 w 1904684"/>
                  <a:gd name="connsiteY38" fmla="*/ 998141 h 1819672"/>
                  <a:gd name="connsiteX39" fmla="*/ 1723114 w 1904684"/>
                  <a:gd name="connsiteY39" fmla="*/ 1254125 h 1819672"/>
                  <a:gd name="connsiteX40" fmla="*/ 1702278 w 1904684"/>
                  <a:gd name="connsiteY40" fmla="*/ 1304727 h 1819672"/>
                  <a:gd name="connsiteX41" fmla="*/ 1648699 w 1904684"/>
                  <a:gd name="connsiteY41" fmla="*/ 1322586 h 1819672"/>
                  <a:gd name="connsiteX42" fmla="*/ 1428434 w 1904684"/>
                  <a:gd name="connsiteY42" fmla="*/ 1322586 h 1819672"/>
                  <a:gd name="connsiteX43" fmla="*/ 1428434 w 1904684"/>
                  <a:gd name="connsiteY43" fmla="*/ 1757164 h 1819672"/>
                  <a:gd name="connsiteX44" fmla="*/ 1294488 w 1904684"/>
                  <a:gd name="connsiteY44" fmla="*/ 1757164 h 1819672"/>
                  <a:gd name="connsiteX45" fmla="*/ 1294488 w 1904684"/>
                  <a:gd name="connsiteY45" fmla="*/ 1801813 h 1819672"/>
                  <a:gd name="connsiteX46" fmla="*/ 1473082 w 1904684"/>
                  <a:gd name="connsiteY46" fmla="*/ 1801813 h 1819672"/>
                  <a:gd name="connsiteX47" fmla="*/ 1473082 w 1904684"/>
                  <a:gd name="connsiteY47" fmla="*/ 1364258 h 1819672"/>
                  <a:gd name="connsiteX48" fmla="*/ 1648699 w 1904684"/>
                  <a:gd name="connsiteY48" fmla="*/ 1364258 h 1819672"/>
                  <a:gd name="connsiteX49" fmla="*/ 1732043 w 1904684"/>
                  <a:gd name="connsiteY49" fmla="*/ 1331516 h 1819672"/>
                  <a:gd name="connsiteX50" fmla="*/ 1764785 w 1904684"/>
                  <a:gd name="connsiteY50" fmla="*/ 1248172 h 1819672"/>
                  <a:gd name="connsiteX51" fmla="*/ 1755856 w 1904684"/>
                  <a:gd name="connsiteY51" fmla="*/ 1036836 h 1819672"/>
                  <a:gd name="connsiteX52" fmla="*/ 1904684 w 1904684"/>
                  <a:gd name="connsiteY52"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038504 w 1904684"/>
                  <a:gd name="connsiteY24" fmla="*/ 1763117 h 1819672"/>
                  <a:gd name="connsiteX25" fmla="*/ 919442 w 1904684"/>
                  <a:gd name="connsiteY25" fmla="*/ 1763117 h 1819672"/>
                  <a:gd name="connsiteX26" fmla="*/ 919442 w 1904684"/>
                  <a:gd name="connsiteY26" fmla="*/ 1807766 h 1819672"/>
                  <a:gd name="connsiteX27" fmla="*/ 1080176 w 1904684"/>
                  <a:gd name="connsiteY27" fmla="*/ 1807766 h 1819672"/>
                  <a:gd name="connsiteX28" fmla="*/ 1339137 w 1904684"/>
                  <a:gd name="connsiteY28" fmla="*/ 1337469 h 1819672"/>
                  <a:gd name="connsiteX29" fmla="*/ 1362949 w 1904684"/>
                  <a:gd name="connsiteY29" fmla="*/ 1042789 h 1819672"/>
                  <a:gd name="connsiteX30" fmla="*/ 1505824 w 1904684"/>
                  <a:gd name="connsiteY30" fmla="*/ 1039813 h 1819672"/>
                  <a:gd name="connsiteX31" fmla="*/ 949207 w 1904684"/>
                  <a:gd name="connsiteY31" fmla="*/ 51594 h 1819672"/>
                  <a:gd name="connsiteX32" fmla="*/ 958137 w 1904684"/>
                  <a:gd name="connsiteY32" fmla="*/ 48617 h 1819672"/>
                  <a:gd name="connsiteX33" fmla="*/ 1464153 w 1904684"/>
                  <a:gd name="connsiteY33" fmla="*/ 170656 h 1819672"/>
                  <a:gd name="connsiteX34" fmla="*/ 1690371 w 1904684"/>
                  <a:gd name="connsiteY34" fmla="*/ 527844 h 1819672"/>
                  <a:gd name="connsiteX35" fmla="*/ 1690371 w 1904684"/>
                  <a:gd name="connsiteY35" fmla="*/ 670719 h 1819672"/>
                  <a:gd name="connsiteX36" fmla="*/ 1833246 w 1904684"/>
                  <a:gd name="connsiteY36" fmla="*/ 995164 h 1819672"/>
                  <a:gd name="connsiteX37" fmla="*/ 1711207 w 1904684"/>
                  <a:gd name="connsiteY37" fmla="*/ 998141 h 1819672"/>
                  <a:gd name="connsiteX38" fmla="*/ 1723114 w 1904684"/>
                  <a:gd name="connsiteY38" fmla="*/ 1254125 h 1819672"/>
                  <a:gd name="connsiteX39" fmla="*/ 1702278 w 1904684"/>
                  <a:gd name="connsiteY39" fmla="*/ 1304727 h 1819672"/>
                  <a:gd name="connsiteX40" fmla="*/ 1648699 w 1904684"/>
                  <a:gd name="connsiteY40" fmla="*/ 1322586 h 1819672"/>
                  <a:gd name="connsiteX41" fmla="*/ 1428434 w 1904684"/>
                  <a:gd name="connsiteY41" fmla="*/ 1322586 h 1819672"/>
                  <a:gd name="connsiteX42" fmla="*/ 1428434 w 1904684"/>
                  <a:gd name="connsiteY42" fmla="*/ 1757164 h 1819672"/>
                  <a:gd name="connsiteX43" fmla="*/ 1294488 w 1904684"/>
                  <a:gd name="connsiteY43" fmla="*/ 1757164 h 1819672"/>
                  <a:gd name="connsiteX44" fmla="*/ 1294488 w 1904684"/>
                  <a:gd name="connsiteY44" fmla="*/ 1801813 h 1819672"/>
                  <a:gd name="connsiteX45" fmla="*/ 1473082 w 1904684"/>
                  <a:gd name="connsiteY45" fmla="*/ 1801813 h 1819672"/>
                  <a:gd name="connsiteX46" fmla="*/ 1473082 w 1904684"/>
                  <a:gd name="connsiteY46" fmla="*/ 1364258 h 1819672"/>
                  <a:gd name="connsiteX47" fmla="*/ 1648699 w 1904684"/>
                  <a:gd name="connsiteY47" fmla="*/ 1364258 h 1819672"/>
                  <a:gd name="connsiteX48" fmla="*/ 1732043 w 1904684"/>
                  <a:gd name="connsiteY48" fmla="*/ 1331516 h 1819672"/>
                  <a:gd name="connsiteX49" fmla="*/ 1764785 w 1904684"/>
                  <a:gd name="connsiteY49" fmla="*/ 1248172 h 1819672"/>
                  <a:gd name="connsiteX50" fmla="*/ 1755856 w 1904684"/>
                  <a:gd name="connsiteY50" fmla="*/ 1036836 h 1819672"/>
                  <a:gd name="connsiteX51" fmla="*/ 1904684 w 1904684"/>
                  <a:gd name="connsiteY51" fmla="*/ 1042789 h 1819672"/>
                  <a:gd name="connsiteX0" fmla="*/ 1904684 w 1904684"/>
                  <a:gd name="connsiteY0" fmla="*/ 1042789 h 1819672"/>
                  <a:gd name="connsiteX1" fmla="*/ 1737996 w 1904684"/>
                  <a:gd name="connsiteY1" fmla="*/ 667742 h 1819672"/>
                  <a:gd name="connsiteX2" fmla="*/ 1737996 w 1904684"/>
                  <a:gd name="connsiteY2" fmla="*/ 530820 h 1819672"/>
                  <a:gd name="connsiteX3" fmla="*/ 1496895 w 1904684"/>
                  <a:gd name="connsiteY3" fmla="*/ 143867 h 1819672"/>
                  <a:gd name="connsiteX4" fmla="*/ 955160 w 1904684"/>
                  <a:gd name="connsiteY4" fmla="*/ 12899 h 1819672"/>
                  <a:gd name="connsiteX5" fmla="*/ 898606 w 1904684"/>
                  <a:gd name="connsiteY5" fmla="*/ 27781 h 1819672"/>
                  <a:gd name="connsiteX6" fmla="*/ 883723 w 1904684"/>
                  <a:gd name="connsiteY6" fmla="*/ 30758 h 1819672"/>
                  <a:gd name="connsiteX7" fmla="*/ 556301 w 1904684"/>
                  <a:gd name="connsiteY7" fmla="*/ 12899 h 1819672"/>
                  <a:gd name="connsiteX8" fmla="*/ 333059 w 1904684"/>
                  <a:gd name="connsiteY8" fmla="*/ 96242 h 1819672"/>
                  <a:gd name="connsiteX9" fmla="*/ 157442 w 1904684"/>
                  <a:gd name="connsiteY9" fmla="*/ 242094 h 1819672"/>
                  <a:gd name="connsiteX10" fmla="*/ 47309 w 1904684"/>
                  <a:gd name="connsiteY10" fmla="*/ 420688 h 1819672"/>
                  <a:gd name="connsiteX11" fmla="*/ 53262 w 1904684"/>
                  <a:gd name="connsiteY11" fmla="*/ 959446 h 1819672"/>
                  <a:gd name="connsiteX12" fmla="*/ 157442 w 1904684"/>
                  <a:gd name="connsiteY12" fmla="*/ 1158875 h 1819672"/>
                  <a:gd name="connsiteX13" fmla="*/ 315199 w 1904684"/>
                  <a:gd name="connsiteY13" fmla="*/ 1587500 h 1819672"/>
                  <a:gd name="connsiteX14" fmla="*/ 315199 w 1904684"/>
                  <a:gd name="connsiteY14" fmla="*/ 1819672 h 1819672"/>
                  <a:gd name="connsiteX15" fmla="*/ 359848 w 1904684"/>
                  <a:gd name="connsiteY15" fmla="*/ 1819672 h 1819672"/>
                  <a:gd name="connsiteX16" fmla="*/ 359848 w 1904684"/>
                  <a:gd name="connsiteY16" fmla="*/ 1587500 h 1819672"/>
                  <a:gd name="connsiteX17" fmla="*/ 196137 w 1904684"/>
                  <a:gd name="connsiteY17" fmla="*/ 1135063 h 1819672"/>
                  <a:gd name="connsiteX18" fmla="*/ 94934 w 1904684"/>
                  <a:gd name="connsiteY18" fmla="*/ 944563 h 1819672"/>
                  <a:gd name="connsiteX19" fmla="*/ 88981 w 1904684"/>
                  <a:gd name="connsiteY19" fmla="*/ 435570 h 1819672"/>
                  <a:gd name="connsiteX20" fmla="*/ 190184 w 1904684"/>
                  <a:gd name="connsiteY20" fmla="*/ 268883 h 1819672"/>
                  <a:gd name="connsiteX21" fmla="*/ 356871 w 1904684"/>
                  <a:gd name="connsiteY21" fmla="*/ 131961 h 1819672"/>
                  <a:gd name="connsiteX22" fmla="*/ 568207 w 1904684"/>
                  <a:gd name="connsiteY22" fmla="*/ 54570 h 1819672"/>
                  <a:gd name="connsiteX23" fmla="*/ 1321278 w 1904684"/>
                  <a:gd name="connsiteY23" fmla="*/ 1004094 h 1819672"/>
                  <a:gd name="connsiteX24" fmla="*/ 1038504 w 1904684"/>
                  <a:gd name="connsiteY24" fmla="*/ 1763117 h 1819672"/>
                  <a:gd name="connsiteX25" fmla="*/ 919442 w 1904684"/>
                  <a:gd name="connsiteY25" fmla="*/ 1763117 h 1819672"/>
                  <a:gd name="connsiteX26" fmla="*/ 919442 w 1904684"/>
                  <a:gd name="connsiteY26" fmla="*/ 1807766 h 1819672"/>
                  <a:gd name="connsiteX27" fmla="*/ 1080176 w 1904684"/>
                  <a:gd name="connsiteY27" fmla="*/ 1807766 h 1819672"/>
                  <a:gd name="connsiteX28" fmla="*/ 1339137 w 1904684"/>
                  <a:gd name="connsiteY28" fmla="*/ 1337469 h 1819672"/>
                  <a:gd name="connsiteX29" fmla="*/ 1505824 w 1904684"/>
                  <a:gd name="connsiteY29" fmla="*/ 1039813 h 1819672"/>
                  <a:gd name="connsiteX30" fmla="*/ 949207 w 1904684"/>
                  <a:gd name="connsiteY30" fmla="*/ 51594 h 1819672"/>
                  <a:gd name="connsiteX31" fmla="*/ 958137 w 1904684"/>
                  <a:gd name="connsiteY31" fmla="*/ 48617 h 1819672"/>
                  <a:gd name="connsiteX32" fmla="*/ 1464153 w 1904684"/>
                  <a:gd name="connsiteY32" fmla="*/ 170656 h 1819672"/>
                  <a:gd name="connsiteX33" fmla="*/ 1690371 w 1904684"/>
                  <a:gd name="connsiteY33" fmla="*/ 527844 h 1819672"/>
                  <a:gd name="connsiteX34" fmla="*/ 1690371 w 1904684"/>
                  <a:gd name="connsiteY34" fmla="*/ 670719 h 1819672"/>
                  <a:gd name="connsiteX35" fmla="*/ 1833246 w 1904684"/>
                  <a:gd name="connsiteY35" fmla="*/ 995164 h 1819672"/>
                  <a:gd name="connsiteX36" fmla="*/ 1711207 w 1904684"/>
                  <a:gd name="connsiteY36" fmla="*/ 998141 h 1819672"/>
                  <a:gd name="connsiteX37" fmla="*/ 1723114 w 1904684"/>
                  <a:gd name="connsiteY37" fmla="*/ 1254125 h 1819672"/>
                  <a:gd name="connsiteX38" fmla="*/ 1702278 w 1904684"/>
                  <a:gd name="connsiteY38" fmla="*/ 1304727 h 1819672"/>
                  <a:gd name="connsiteX39" fmla="*/ 1648699 w 1904684"/>
                  <a:gd name="connsiteY39" fmla="*/ 1322586 h 1819672"/>
                  <a:gd name="connsiteX40" fmla="*/ 1428434 w 1904684"/>
                  <a:gd name="connsiteY40" fmla="*/ 1322586 h 1819672"/>
                  <a:gd name="connsiteX41" fmla="*/ 1428434 w 1904684"/>
                  <a:gd name="connsiteY41" fmla="*/ 1757164 h 1819672"/>
                  <a:gd name="connsiteX42" fmla="*/ 1294488 w 1904684"/>
                  <a:gd name="connsiteY42" fmla="*/ 1757164 h 1819672"/>
                  <a:gd name="connsiteX43" fmla="*/ 1294488 w 1904684"/>
                  <a:gd name="connsiteY43" fmla="*/ 1801813 h 1819672"/>
                  <a:gd name="connsiteX44" fmla="*/ 1473082 w 1904684"/>
                  <a:gd name="connsiteY44" fmla="*/ 1801813 h 1819672"/>
                  <a:gd name="connsiteX45" fmla="*/ 1473082 w 1904684"/>
                  <a:gd name="connsiteY45" fmla="*/ 1364258 h 1819672"/>
                  <a:gd name="connsiteX46" fmla="*/ 1648699 w 1904684"/>
                  <a:gd name="connsiteY46" fmla="*/ 1364258 h 1819672"/>
                  <a:gd name="connsiteX47" fmla="*/ 1732043 w 1904684"/>
                  <a:gd name="connsiteY47" fmla="*/ 1331516 h 1819672"/>
                  <a:gd name="connsiteX48" fmla="*/ 1764785 w 1904684"/>
                  <a:gd name="connsiteY48" fmla="*/ 1248172 h 1819672"/>
                  <a:gd name="connsiteX49" fmla="*/ 1755856 w 1904684"/>
                  <a:gd name="connsiteY49" fmla="*/ 1036836 h 1819672"/>
                  <a:gd name="connsiteX50" fmla="*/ 1904684 w 1904684"/>
                  <a:gd name="connsiteY50" fmla="*/ 1042789 h 181967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1038504 w 1904684"/>
                  <a:gd name="connsiteY23" fmla="*/ 1818477 h 1875032"/>
                  <a:gd name="connsiteX24" fmla="*/ 919442 w 1904684"/>
                  <a:gd name="connsiteY24" fmla="*/ 1818477 h 1875032"/>
                  <a:gd name="connsiteX25" fmla="*/ 919442 w 1904684"/>
                  <a:gd name="connsiteY25" fmla="*/ 1863126 h 1875032"/>
                  <a:gd name="connsiteX26" fmla="*/ 1080176 w 1904684"/>
                  <a:gd name="connsiteY26" fmla="*/ 1863126 h 1875032"/>
                  <a:gd name="connsiteX27" fmla="*/ 1339137 w 1904684"/>
                  <a:gd name="connsiteY27" fmla="*/ 1392829 h 1875032"/>
                  <a:gd name="connsiteX28" fmla="*/ 1505824 w 1904684"/>
                  <a:gd name="connsiteY28" fmla="*/ 1095173 h 1875032"/>
                  <a:gd name="connsiteX29" fmla="*/ 949207 w 1904684"/>
                  <a:gd name="connsiteY29" fmla="*/ 106954 h 1875032"/>
                  <a:gd name="connsiteX30" fmla="*/ 958137 w 1904684"/>
                  <a:gd name="connsiteY30" fmla="*/ 103977 h 1875032"/>
                  <a:gd name="connsiteX31" fmla="*/ 1464153 w 1904684"/>
                  <a:gd name="connsiteY31" fmla="*/ 226016 h 1875032"/>
                  <a:gd name="connsiteX32" fmla="*/ 1690371 w 1904684"/>
                  <a:gd name="connsiteY32" fmla="*/ 583204 h 1875032"/>
                  <a:gd name="connsiteX33" fmla="*/ 1690371 w 1904684"/>
                  <a:gd name="connsiteY33" fmla="*/ 726079 h 1875032"/>
                  <a:gd name="connsiteX34" fmla="*/ 1833246 w 1904684"/>
                  <a:gd name="connsiteY34" fmla="*/ 1050524 h 1875032"/>
                  <a:gd name="connsiteX35" fmla="*/ 1711207 w 1904684"/>
                  <a:gd name="connsiteY35" fmla="*/ 1053501 h 1875032"/>
                  <a:gd name="connsiteX36" fmla="*/ 1723114 w 1904684"/>
                  <a:gd name="connsiteY36" fmla="*/ 1309485 h 1875032"/>
                  <a:gd name="connsiteX37" fmla="*/ 1702278 w 1904684"/>
                  <a:gd name="connsiteY37" fmla="*/ 1360087 h 1875032"/>
                  <a:gd name="connsiteX38" fmla="*/ 1648699 w 1904684"/>
                  <a:gd name="connsiteY38" fmla="*/ 1377946 h 1875032"/>
                  <a:gd name="connsiteX39" fmla="*/ 1428434 w 1904684"/>
                  <a:gd name="connsiteY39" fmla="*/ 1377946 h 1875032"/>
                  <a:gd name="connsiteX40" fmla="*/ 1428434 w 1904684"/>
                  <a:gd name="connsiteY40" fmla="*/ 1812524 h 1875032"/>
                  <a:gd name="connsiteX41" fmla="*/ 1294488 w 1904684"/>
                  <a:gd name="connsiteY41" fmla="*/ 1812524 h 1875032"/>
                  <a:gd name="connsiteX42" fmla="*/ 1294488 w 1904684"/>
                  <a:gd name="connsiteY42" fmla="*/ 1857173 h 1875032"/>
                  <a:gd name="connsiteX43" fmla="*/ 1473082 w 1904684"/>
                  <a:gd name="connsiteY43" fmla="*/ 1857173 h 1875032"/>
                  <a:gd name="connsiteX44" fmla="*/ 1473082 w 1904684"/>
                  <a:gd name="connsiteY44" fmla="*/ 1419618 h 1875032"/>
                  <a:gd name="connsiteX45" fmla="*/ 1648699 w 1904684"/>
                  <a:gd name="connsiteY45" fmla="*/ 1419618 h 1875032"/>
                  <a:gd name="connsiteX46" fmla="*/ 1732043 w 1904684"/>
                  <a:gd name="connsiteY46" fmla="*/ 1386876 h 1875032"/>
                  <a:gd name="connsiteX47" fmla="*/ 1764785 w 1904684"/>
                  <a:gd name="connsiteY47" fmla="*/ 1303532 h 1875032"/>
                  <a:gd name="connsiteX48" fmla="*/ 1755856 w 1904684"/>
                  <a:gd name="connsiteY48" fmla="*/ 1092196 h 1875032"/>
                  <a:gd name="connsiteX49" fmla="*/ 1904684 w 1904684"/>
                  <a:gd name="connsiteY49" fmla="*/ 1098149 h 187503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1038504 w 1904684"/>
                  <a:gd name="connsiteY23" fmla="*/ 1818477 h 1875032"/>
                  <a:gd name="connsiteX24" fmla="*/ 919442 w 1904684"/>
                  <a:gd name="connsiteY24" fmla="*/ 1818477 h 1875032"/>
                  <a:gd name="connsiteX25" fmla="*/ 919442 w 1904684"/>
                  <a:gd name="connsiteY25" fmla="*/ 1863126 h 1875032"/>
                  <a:gd name="connsiteX26" fmla="*/ 1080176 w 1904684"/>
                  <a:gd name="connsiteY26" fmla="*/ 1863126 h 1875032"/>
                  <a:gd name="connsiteX27" fmla="*/ 1339137 w 1904684"/>
                  <a:gd name="connsiteY27" fmla="*/ 1392829 h 1875032"/>
                  <a:gd name="connsiteX28" fmla="*/ 949207 w 1904684"/>
                  <a:gd name="connsiteY28" fmla="*/ 106954 h 1875032"/>
                  <a:gd name="connsiteX29" fmla="*/ 958137 w 1904684"/>
                  <a:gd name="connsiteY29" fmla="*/ 103977 h 1875032"/>
                  <a:gd name="connsiteX30" fmla="*/ 1464153 w 1904684"/>
                  <a:gd name="connsiteY30" fmla="*/ 226016 h 1875032"/>
                  <a:gd name="connsiteX31" fmla="*/ 1690371 w 1904684"/>
                  <a:gd name="connsiteY31" fmla="*/ 583204 h 1875032"/>
                  <a:gd name="connsiteX32" fmla="*/ 1690371 w 1904684"/>
                  <a:gd name="connsiteY32" fmla="*/ 726079 h 1875032"/>
                  <a:gd name="connsiteX33" fmla="*/ 1833246 w 1904684"/>
                  <a:gd name="connsiteY33" fmla="*/ 1050524 h 1875032"/>
                  <a:gd name="connsiteX34" fmla="*/ 1711207 w 1904684"/>
                  <a:gd name="connsiteY34" fmla="*/ 1053501 h 1875032"/>
                  <a:gd name="connsiteX35" fmla="*/ 1723114 w 1904684"/>
                  <a:gd name="connsiteY35" fmla="*/ 1309485 h 1875032"/>
                  <a:gd name="connsiteX36" fmla="*/ 1702278 w 1904684"/>
                  <a:gd name="connsiteY36" fmla="*/ 1360087 h 1875032"/>
                  <a:gd name="connsiteX37" fmla="*/ 1648699 w 1904684"/>
                  <a:gd name="connsiteY37" fmla="*/ 1377946 h 1875032"/>
                  <a:gd name="connsiteX38" fmla="*/ 1428434 w 1904684"/>
                  <a:gd name="connsiteY38" fmla="*/ 1377946 h 1875032"/>
                  <a:gd name="connsiteX39" fmla="*/ 1428434 w 1904684"/>
                  <a:gd name="connsiteY39" fmla="*/ 1812524 h 1875032"/>
                  <a:gd name="connsiteX40" fmla="*/ 1294488 w 1904684"/>
                  <a:gd name="connsiteY40" fmla="*/ 1812524 h 1875032"/>
                  <a:gd name="connsiteX41" fmla="*/ 1294488 w 1904684"/>
                  <a:gd name="connsiteY41" fmla="*/ 1857173 h 1875032"/>
                  <a:gd name="connsiteX42" fmla="*/ 1473082 w 1904684"/>
                  <a:gd name="connsiteY42" fmla="*/ 1857173 h 1875032"/>
                  <a:gd name="connsiteX43" fmla="*/ 1473082 w 1904684"/>
                  <a:gd name="connsiteY43" fmla="*/ 1419618 h 1875032"/>
                  <a:gd name="connsiteX44" fmla="*/ 1648699 w 1904684"/>
                  <a:gd name="connsiteY44" fmla="*/ 1419618 h 1875032"/>
                  <a:gd name="connsiteX45" fmla="*/ 1732043 w 1904684"/>
                  <a:gd name="connsiteY45" fmla="*/ 1386876 h 1875032"/>
                  <a:gd name="connsiteX46" fmla="*/ 1764785 w 1904684"/>
                  <a:gd name="connsiteY46" fmla="*/ 1303532 h 1875032"/>
                  <a:gd name="connsiteX47" fmla="*/ 1755856 w 1904684"/>
                  <a:gd name="connsiteY47" fmla="*/ 1092196 h 1875032"/>
                  <a:gd name="connsiteX48" fmla="*/ 1904684 w 1904684"/>
                  <a:gd name="connsiteY48" fmla="*/ 1098149 h 187503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1038504 w 1904684"/>
                  <a:gd name="connsiteY23" fmla="*/ 1818477 h 1875032"/>
                  <a:gd name="connsiteX24" fmla="*/ 919442 w 1904684"/>
                  <a:gd name="connsiteY24" fmla="*/ 1818477 h 1875032"/>
                  <a:gd name="connsiteX25" fmla="*/ 919442 w 1904684"/>
                  <a:gd name="connsiteY25" fmla="*/ 1863126 h 1875032"/>
                  <a:gd name="connsiteX26" fmla="*/ 1080176 w 1904684"/>
                  <a:gd name="connsiteY26" fmla="*/ 1863126 h 1875032"/>
                  <a:gd name="connsiteX27" fmla="*/ 949207 w 1904684"/>
                  <a:gd name="connsiteY27" fmla="*/ 106954 h 1875032"/>
                  <a:gd name="connsiteX28" fmla="*/ 958137 w 1904684"/>
                  <a:gd name="connsiteY28" fmla="*/ 103977 h 1875032"/>
                  <a:gd name="connsiteX29" fmla="*/ 1464153 w 1904684"/>
                  <a:gd name="connsiteY29" fmla="*/ 226016 h 1875032"/>
                  <a:gd name="connsiteX30" fmla="*/ 1690371 w 1904684"/>
                  <a:gd name="connsiteY30" fmla="*/ 583204 h 1875032"/>
                  <a:gd name="connsiteX31" fmla="*/ 1690371 w 1904684"/>
                  <a:gd name="connsiteY31" fmla="*/ 726079 h 1875032"/>
                  <a:gd name="connsiteX32" fmla="*/ 1833246 w 1904684"/>
                  <a:gd name="connsiteY32" fmla="*/ 1050524 h 1875032"/>
                  <a:gd name="connsiteX33" fmla="*/ 1711207 w 1904684"/>
                  <a:gd name="connsiteY33" fmla="*/ 1053501 h 1875032"/>
                  <a:gd name="connsiteX34" fmla="*/ 1723114 w 1904684"/>
                  <a:gd name="connsiteY34" fmla="*/ 1309485 h 1875032"/>
                  <a:gd name="connsiteX35" fmla="*/ 1702278 w 1904684"/>
                  <a:gd name="connsiteY35" fmla="*/ 1360087 h 1875032"/>
                  <a:gd name="connsiteX36" fmla="*/ 1648699 w 1904684"/>
                  <a:gd name="connsiteY36" fmla="*/ 1377946 h 1875032"/>
                  <a:gd name="connsiteX37" fmla="*/ 1428434 w 1904684"/>
                  <a:gd name="connsiteY37" fmla="*/ 1377946 h 1875032"/>
                  <a:gd name="connsiteX38" fmla="*/ 1428434 w 1904684"/>
                  <a:gd name="connsiteY38" fmla="*/ 1812524 h 1875032"/>
                  <a:gd name="connsiteX39" fmla="*/ 1294488 w 1904684"/>
                  <a:gd name="connsiteY39" fmla="*/ 1812524 h 1875032"/>
                  <a:gd name="connsiteX40" fmla="*/ 1294488 w 1904684"/>
                  <a:gd name="connsiteY40" fmla="*/ 1857173 h 1875032"/>
                  <a:gd name="connsiteX41" fmla="*/ 1473082 w 1904684"/>
                  <a:gd name="connsiteY41" fmla="*/ 1857173 h 1875032"/>
                  <a:gd name="connsiteX42" fmla="*/ 1473082 w 1904684"/>
                  <a:gd name="connsiteY42" fmla="*/ 1419618 h 1875032"/>
                  <a:gd name="connsiteX43" fmla="*/ 1648699 w 1904684"/>
                  <a:gd name="connsiteY43" fmla="*/ 1419618 h 1875032"/>
                  <a:gd name="connsiteX44" fmla="*/ 1732043 w 1904684"/>
                  <a:gd name="connsiteY44" fmla="*/ 1386876 h 1875032"/>
                  <a:gd name="connsiteX45" fmla="*/ 1764785 w 1904684"/>
                  <a:gd name="connsiteY45" fmla="*/ 1303532 h 1875032"/>
                  <a:gd name="connsiteX46" fmla="*/ 1755856 w 1904684"/>
                  <a:gd name="connsiteY46" fmla="*/ 1092196 h 1875032"/>
                  <a:gd name="connsiteX47" fmla="*/ 1904684 w 1904684"/>
                  <a:gd name="connsiteY47" fmla="*/ 1098149 h 1875032"/>
                  <a:gd name="connsiteX0" fmla="*/ 1904684 w 1904684"/>
                  <a:gd name="connsiteY0" fmla="*/ 1098149 h 1875032"/>
                  <a:gd name="connsiteX1" fmla="*/ 1737996 w 1904684"/>
                  <a:gd name="connsiteY1" fmla="*/ 723102 h 1875032"/>
                  <a:gd name="connsiteX2" fmla="*/ 1737996 w 1904684"/>
                  <a:gd name="connsiteY2" fmla="*/ 586180 h 1875032"/>
                  <a:gd name="connsiteX3" fmla="*/ 1496895 w 1904684"/>
                  <a:gd name="connsiteY3" fmla="*/ 199227 h 1875032"/>
                  <a:gd name="connsiteX4" fmla="*/ 955160 w 1904684"/>
                  <a:gd name="connsiteY4" fmla="*/ 68259 h 1875032"/>
                  <a:gd name="connsiteX5" fmla="*/ 898606 w 1904684"/>
                  <a:gd name="connsiteY5" fmla="*/ 83141 h 1875032"/>
                  <a:gd name="connsiteX6" fmla="*/ 883723 w 1904684"/>
                  <a:gd name="connsiteY6" fmla="*/ 86118 h 1875032"/>
                  <a:gd name="connsiteX7" fmla="*/ 556301 w 1904684"/>
                  <a:gd name="connsiteY7" fmla="*/ 68259 h 1875032"/>
                  <a:gd name="connsiteX8" fmla="*/ 333059 w 1904684"/>
                  <a:gd name="connsiteY8" fmla="*/ 151602 h 1875032"/>
                  <a:gd name="connsiteX9" fmla="*/ 157442 w 1904684"/>
                  <a:gd name="connsiteY9" fmla="*/ 297454 h 1875032"/>
                  <a:gd name="connsiteX10" fmla="*/ 47309 w 1904684"/>
                  <a:gd name="connsiteY10" fmla="*/ 476048 h 1875032"/>
                  <a:gd name="connsiteX11" fmla="*/ 53262 w 1904684"/>
                  <a:gd name="connsiteY11" fmla="*/ 1014806 h 1875032"/>
                  <a:gd name="connsiteX12" fmla="*/ 157442 w 1904684"/>
                  <a:gd name="connsiteY12" fmla="*/ 1214235 h 1875032"/>
                  <a:gd name="connsiteX13" fmla="*/ 315199 w 1904684"/>
                  <a:gd name="connsiteY13" fmla="*/ 1642860 h 1875032"/>
                  <a:gd name="connsiteX14" fmla="*/ 315199 w 1904684"/>
                  <a:gd name="connsiteY14" fmla="*/ 1875032 h 1875032"/>
                  <a:gd name="connsiteX15" fmla="*/ 359848 w 1904684"/>
                  <a:gd name="connsiteY15" fmla="*/ 1875032 h 1875032"/>
                  <a:gd name="connsiteX16" fmla="*/ 359848 w 1904684"/>
                  <a:gd name="connsiteY16" fmla="*/ 1642860 h 1875032"/>
                  <a:gd name="connsiteX17" fmla="*/ 196137 w 1904684"/>
                  <a:gd name="connsiteY17" fmla="*/ 1190423 h 1875032"/>
                  <a:gd name="connsiteX18" fmla="*/ 94934 w 1904684"/>
                  <a:gd name="connsiteY18" fmla="*/ 999923 h 1875032"/>
                  <a:gd name="connsiteX19" fmla="*/ 88981 w 1904684"/>
                  <a:gd name="connsiteY19" fmla="*/ 490930 h 1875032"/>
                  <a:gd name="connsiteX20" fmla="*/ 190184 w 1904684"/>
                  <a:gd name="connsiteY20" fmla="*/ 324243 h 1875032"/>
                  <a:gd name="connsiteX21" fmla="*/ 356871 w 1904684"/>
                  <a:gd name="connsiteY21" fmla="*/ 187321 h 1875032"/>
                  <a:gd name="connsiteX22" fmla="*/ 568207 w 1904684"/>
                  <a:gd name="connsiteY22" fmla="*/ 109930 h 1875032"/>
                  <a:gd name="connsiteX23" fmla="*/ 919442 w 1904684"/>
                  <a:gd name="connsiteY23" fmla="*/ 1818477 h 1875032"/>
                  <a:gd name="connsiteX24" fmla="*/ 919442 w 1904684"/>
                  <a:gd name="connsiteY24" fmla="*/ 1863126 h 1875032"/>
                  <a:gd name="connsiteX25" fmla="*/ 1080176 w 1904684"/>
                  <a:gd name="connsiteY25" fmla="*/ 1863126 h 1875032"/>
                  <a:gd name="connsiteX26" fmla="*/ 949207 w 1904684"/>
                  <a:gd name="connsiteY26" fmla="*/ 106954 h 1875032"/>
                  <a:gd name="connsiteX27" fmla="*/ 958137 w 1904684"/>
                  <a:gd name="connsiteY27" fmla="*/ 103977 h 1875032"/>
                  <a:gd name="connsiteX28" fmla="*/ 1464153 w 1904684"/>
                  <a:gd name="connsiteY28" fmla="*/ 226016 h 1875032"/>
                  <a:gd name="connsiteX29" fmla="*/ 1690371 w 1904684"/>
                  <a:gd name="connsiteY29" fmla="*/ 583204 h 1875032"/>
                  <a:gd name="connsiteX30" fmla="*/ 1690371 w 1904684"/>
                  <a:gd name="connsiteY30" fmla="*/ 726079 h 1875032"/>
                  <a:gd name="connsiteX31" fmla="*/ 1833246 w 1904684"/>
                  <a:gd name="connsiteY31" fmla="*/ 1050524 h 1875032"/>
                  <a:gd name="connsiteX32" fmla="*/ 1711207 w 1904684"/>
                  <a:gd name="connsiteY32" fmla="*/ 1053501 h 1875032"/>
                  <a:gd name="connsiteX33" fmla="*/ 1723114 w 1904684"/>
                  <a:gd name="connsiteY33" fmla="*/ 1309485 h 1875032"/>
                  <a:gd name="connsiteX34" fmla="*/ 1702278 w 1904684"/>
                  <a:gd name="connsiteY34" fmla="*/ 1360087 h 1875032"/>
                  <a:gd name="connsiteX35" fmla="*/ 1648699 w 1904684"/>
                  <a:gd name="connsiteY35" fmla="*/ 1377946 h 1875032"/>
                  <a:gd name="connsiteX36" fmla="*/ 1428434 w 1904684"/>
                  <a:gd name="connsiteY36" fmla="*/ 1377946 h 1875032"/>
                  <a:gd name="connsiteX37" fmla="*/ 1428434 w 1904684"/>
                  <a:gd name="connsiteY37" fmla="*/ 1812524 h 1875032"/>
                  <a:gd name="connsiteX38" fmla="*/ 1294488 w 1904684"/>
                  <a:gd name="connsiteY38" fmla="*/ 1812524 h 1875032"/>
                  <a:gd name="connsiteX39" fmla="*/ 1294488 w 1904684"/>
                  <a:gd name="connsiteY39" fmla="*/ 1857173 h 1875032"/>
                  <a:gd name="connsiteX40" fmla="*/ 1473082 w 1904684"/>
                  <a:gd name="connsiteY40" fmla="*/ 1857173 h 1875032"/>
                  <a:gd name="connsiteX41" fmla="*/ 1473082 w 1904684"/>
                  <a:gd name="connsiteY41" fmla="*/ 1419618 h 1875032"/>
                  <a:gd name="connsiteX42" fmla="*/ 1648699 w 1904684"/>
                  <a:gd name="connsiteY42" fmla="*/ 1419618 h 1875032"/>
                  <a:gd name="connsiteX43" fmla="*/ 1732043 w 1904684"/>
                  <a:gd name="connsiteY43" fmla="*/ 1386876 h 1875032"/>
                  <a:gd name="connsiteX44" fmla="*/ 1764785 w 1904684"/>
                  <a:gd name="connsiteY44" fmla="*/ 1303532 h 1875032"/>
                  <a:gd name="connsiteX45" fmla="*/ 1755856 w 1904684"/>
                  <a:gd name="connsiteY45" fmla="*/ 1092196 h 1875032"/>
                  <a:gd name="connsiteX46" fmla="*/ 1904684 w 1904684"/>
                  <a:gd name="connsiteY46" fmla="*/ 1098149 h 1875032"/>
                  <a:gd name="connsiteX0" fmla="*/ 1904684 w 1904684"/>
                  <a:gd name="connsiteY0" fmla="*/ 1101428 h 1878311"/>
                  <a:gd name="connsiteX1" fmla="*/ 1737996 w 1904684"/>
                  <a:gd name="connsiteY1" fmla="*/ 726381 h 1878311"/>
                  <a:gd name="connsiteX2" fmla="*/ 1737996 w 1904684"/>
                  <a:gd name="connsiteY2" fmla="*/ 589459 h 1878311"/>
                  <a:gd name="connsiteX3" fmla="*/ 1496895 w 1904684"/>
                  <a:gd name="connsiteY3" fmla="*/ 202506 h 1878311"/>
                  <a:gd name="connsiteX4" fmla="*/ 955160 w 1904684"/>
                  <a:gd name="connsiteY4" fmla="*/ 71538 h 1878311"/>
                  <a:gd name="connsiteX5" fmla="*/ 898606 w 1904684"/>
                  <a:gd name="connsiteY5" fmla="*/ 86420 h 1878311"/>
                  <a:gd name="connsiteX6" fmla="*/ 883723 w 1904684"/>
                  <a:gd name="connsiteY6" fmla="*/ 89397 h 1878311"/>
                  <a:gd name="connsiteX7" fmla="*/ 556301 w 1904684"/>
                  <a:gd name="connsiteY7" fmla="*/ 71538 h 1878311"/>
                  <a:gd name="connsiteX8" fmla="*/ 333059 w 1904684"/>
                  <a:gd name="connsiteY8" fmla="*/ 154881 h 1878311"/>
                  <a:gd name="connsiteX9" fmla="*/ 157442 w 1904684"/>
                  <a:gd name="connsiteY9" fmla="*/ 300733 h 1878311"/>
                  <a:gd name="connsiteX10" fmla="*/ 47309 w 1904684"/>
                  <a:gd name="connsiteY10" fmla="*/ 479327 h 1878311"/>
                  <a:gd name="connsiteX11" fmla="*/ 53262 w 1904684"/>
                  <a:gd name="connsiteY11" fmla="*/ 1018085 h 1878311"/>
                  <a:gd name="connsiteX12" fmla="*/ 157442 w 1904684"/>
                  <a:gd name="connsiteY12" fmla="*/ 1217514 h 1878311"/>
                  <a:gd name="connsiteX13" fmla="*/ 315199 w 1904684"/>
                  <a:gd name="connsiteY13" fmla="*/ 1646139 h 1878311"/>
                  <a:gd name="connsiteX14" fmla="*/ 315199 w 1904684"/>
                  <a:gd name="connsiteY14" fmla="*/ 1878311 h 1878311"/>
                  <a:gd name="connsiteX15" fmla="*/ 359848 w 1904684"/>
                  <a:gd name="connsiteY15" fmla="*/ 1878311 h 1878311"/>
                  <a:gd name="connsiteX16" fmla="*/ 359848 w 1904684"/>
                  <a:gd name="connsiteY16" fmla="*/ 1646139 h 1878311"/>
                  <a:gd name="connsiteX17" fmla="*/ 196137 w 1904684"/>
                  <a:gd name="connsiteY17" fmla="*/ 1193702 h 1878311"/>
                  <a:gd name="connsiteX18" fmla="*/ 94934 w 1904684"/>
                  <a:gd name="connsiteY18" fmla="*/ 1003202 h 1878311"/>
                  <a:gd name="connsiteX19" fmla="*/ 88981 w 1904684"/>
                  <a:gd name="connsiteY19" fmla="*/ 494209 h 1878311"/>
                  <a:gd name="connsiteX20" fmla="*/ 190184 w 1904684"/>
                  <a:gd name="connsiteY20" fmla="*/ 327522 h 1878311"/>
                  <a:gd name="connsiteX21" fmla="*/ 356871 w 1904684"/>
                  <a:gd name="connsiteY21" fmla="*/ 190600 h 1878311"/>
                  <a:gd name="connsiteX22" fmla="*/ 568207 w 1904684"/>
                  <a:gd name="connsiteY22" fmla="*/ 113209 h 1878311"/>
                  <a:gd name="connsiteX23" fmla="*/ 919442 w 1904684"/>
                  <a:gd name="connsiteY23" fmla="*/ 1866405 h 1878311"/>
                  <a:gd name="connsiteX24" fmla="*/ 1080176 w 1904684"/>
                  <a:gd name="connsiteY24" fmla="*/ 1866405 h 1878311"/>
                  <a:gd name="connsiteX25" fmla="*/ 949207 w 1904684"/>
                  <a:gd name="connsiteY25" fmla="*/ 110233 h 1878311"/>
                  <a:gd name="connsiteX26" fmla="*/ 958137 w 1904684"/>
                  <a:gd name="connsiteY26" fmla="*/ 107256 h 1878311"/>
                  <a:gd name="connsiteX27" fmla="*/ 1464153 w 1904684"/>
                  <a:gd name="connsiteY27" fmla="*/ 229295 h 1878311"/>
                  <a:gd name="connsiteX28" fmla="*/ 1690371 w 1904684"/>
                  <a:gd name="connsiteY28" fmla="*/ 586483 h 1878311"/>
                  <a:gd name="connsiteX29" fmla="*/ 1690371 w 1904684"/>
                  <a:gd name="connsiteY29" fmla="*/ 729358 h 1878311"/>
                  <a:gd name="connsiteX30" fmla="*/ 1833246 w 1904684"/>
                  <a:gd name="connsiteY30" fmla="*/ 1053803 h 1878311"/>
                  <a:gd name="connsiteX31" fmla="*/ 1711207 w 1904684"/>
                  <a:gd name="connsiteY31" fmla="*/ 1056780 h 1878311"/>
                  <a:gd name="connsiteX32" fmla="*/ 1723114 w 1904684"/>
                  <a:gd name="connsiteY32" fmla="*/ 1312764 h 1878311"/>
                  <a:gd name="connsiteX33" fmla="*/ 1702278 w 1904684"/>
                  <a:gd name="connsiteY33" fmla="*/ 1363366 h 1878311"/>
                  <a:gd name="connsiteX34" fmla="*/ 1648699 w 1904684"/>
                  <a:gd name="connsiteY34" fmla="*/ 1381225 h 1878311"/>
                  <a:gd name="connsiteX35" fmla="*/ 1428434 w 1904684"/>
                  <a:gd name="connsiteY35" fmla="*/ 1381225 h 1878311"/>
                  <a:gd name="connsiteX36" fmla="*/ 1428434 w 1904684"/>
                  <a:gd name="connsiteY36" fmla="*/ 1815803 h 1878311"/>
                  <a:gd name="connsiteX37" fmla="*/ 1294488 w 1904684"/>
                  <a:gd name="connsiteY37" fmla="*/ 1815803 h 1878311"/>
                  <a:gd name="connsiteX38" fmla="*/ 1294488 w 1904684"/>
                  <a:gd name="connsiteY38" fmla="*/ 1860452 h 1878311"/>
                  <a:gd name="connsiteX39" fmla="*/ 1473082 w 1904684"/>
                  <a:gd name="connsiteY39" fmla="*/ 1860452 h 1878311"/>
                  <a:gd name="connsiteX40" fmla="*/ 1473082 w 1904684"/>
                  <a:gd name="connsiteY40" fmla="*/ 1422897 h 1878311"/>
                  <a:gd name="connsiteX41" fmla="*/ 1648699 w 1904684"/>
                  <a:gd name="connsiteY41" fmla="*/ 1422897 h 1878311"/>
                  <a:gd name="connsiteX42" fmla="*/ 1732043 w 1904684"/>
                  <a:gd name="connsiteY42" fmla="*/ 1390155 h 1878311"/>
                  <a:gd name="connsiteX43" fmla="*/ 1764785 w 1904684"/>
                  <a:gd name="connsiteY43" fmla="*/ 1306811 h 1878311"/>
                  <a:gd name="connsiteX44" fmla="*/ 1755856 w 1904684"/>
                  <a:gd name="connsiteY44" fmla="*/ 1095475 h 1878311"/>
                  <a:gd name="connsiteX45" fmla="*/ 1904684 w 1904684"/>
                  <a:gd name="connsiteY45" fmla="*/ 1101428 h 1878311"/>
                  <a:gd name="connsiteX0" fmla="*/ 1904684 w 1904684"/>
                  <a:gd name="connsiteY0" fmla="*/ 1101428 h 1878311"/>
                  <a:gd name="connsiteX1" fmla="*/ 1737996 w 1904684"/>
                  <a:gd name="connsiteY1" fmla="*/ 726381 h 1878311"/>
                  <a:gd name="connsiteX2" fmla="*/ 1737996 w 1904684"/>
                  <a:gd name="connsiteY2" fmla="*/ 589459 h 1878311"/>
                  <a:gd name="connsiteX3" fmla="*/ 1496895 w 1904684"/>
                  <a:gd name="connsiteY3" fmla="*/ 202506 h 1878311"/>
                  <a:gd name="connsiteX4" fmla="*/ 955160 w 1904684"/>
                  <a:gd name="connsiteY4" fmla="*/ 71538 h 1878311"/>
                  <a:gd name="connsiteX5" fmla="*/ 898606 w 1904684"/>
                  <a:gd name="connsiteY5" fmla="*/ 86420 h 1878311"/>
                  <a:gd name="connsiteX6" fmla="*/ 883723 w 1904684"/>
                  <a:gd name="connsiteY6" fmla="*/ 89397 h 1878311"/>
                  <a:gd name="connsiteX7" fmla="*/ 556301 w 1904684"/>
                  <a:gd name="connsiteY7" fmla="*/ 71538 h 1878311"/>
                  <a:gd name="connsiteX8" fmla="*/ 333059 w 1904684"/>
                  <a:gd name="connsiteY8" fmla="*/ 154881 h 1878311"/>
                  <a:gd name="connsiteX9" fmla="*/ 157442 w 1904684"/>
                  <a:gd name="connsiteY9" fmla="*/ 300733 h 1878311"/>
                  <a:gd name="connsiteX10" fmla="*/ 47309 w 1904684"/>
                  <a:gd name="connsiteY10" fmla="*/ 479327 h 1878311"/>
                  <a:gd name="connsiteX11" fmla="*/ 53262 w 1904684"/>
                  <a:gd name="connsiteY11" fmla="*/ 1018085 h 1878311"/>
                  <a:gd name="connsiteX12" fmla="*/ 157442 w 1904684"/>
                  <a:gd name="connsiteY12" fmla="*/ 1217514 h 1878311"/>
                  <a:gd name="connsiteX13" fmla="*/ 315199 w 1904684"/>
                  <a:gd name="connsiteY13" fmla="*/ 1646139 h 1878311"/>
                  <a:gd name="connsiteX14" fmla="*/ 315199 w 1904684"/>
                  <a:gd name="connsiteY14" fmla="*/ 1878311 h 1878311"/>
                  <a:gd name="connsiteX15" fmla="*/ 359848 w 1904684"/>
                  <a:gd name="connsiteY15" fmla="*/ 1878311 h 1878311"/>
                  <a:gd name="connsiteX16" fmla="*/ 359848 w 1904684"/>
                  <a:gd name="connsiteY16" fmla="*/ 1646139 h 1878311"/>
                  <a:gd name="connsiteX17" fmla="*/ 196137 w 1904684"/>
                  <a:gd name="connsiteY17" fmla="*/ 1193702 h 1878311"/>
                  <a:gd name="connsiteX18" fmla="*/ 94934 w 1904684"/>
                  <a:gd name="connsiteY18" fmla="*/ 1003202 h 1878311"/>
                  <a:gd name="connsiteX19" fmla="*/ 88981 w 1904684"/>
                  <a:gd name="connsiteY19" fmla="*/ 494209 h 1878311"/>
                  <a:gd name="connsiteX20" fmla="*/ 190184 w 1904684"/>
                  <a:gd name="connsiteY20" fmla="*/ 327522 h 1878311"/>
                  <a:gd name="connsiteX21" fmla="*/ 356871 w 1904684"/>
                  <a:gd name="connsiteY21" fmla="*/ 190600 h 1878311"/>
                  <a:gd name="connsiteX22" fmla="*/ 568207 w 1904684"/>
                  <a:gd name="connsiteY22" fmla="*/ 113209 h 1878311"/>
                  <a:gd name="connsiteX23" fmla="*/ 1080176 w 1904684"/>
                  <a:gd name="connsiteY23" fmla="*/ 1866405 h 1878311"/>
                  <a:gd name="connsiteX24" fmla="*/ 949207 w 1904684"/>
                  <a:gd name="connsiteY24" fmla="*/ 110233 h 1878311"/>
                  <a:gd name="connsiteX25" fmla="*/ 958137 w 1904684"/>
                  <a:gd name="connsiteY25" fmla="*/ 107256 h 1878311"/>
                  <a:gd name="connsiteX26" fmla="*/ 1464153 w 1904684"/>
                  <a:gd name="connsiteY26" fmla="*/ 229295 h 1878311"/>
                  <a:gd name="connsiteX27" fmla="*/ 1690371 w 1904684"/>
                  <a:gd name="connsiteY27" fmla="*/ 586483 h 1878311"/>
                  <a:gd name="connsiteX28" fmla="*/ 1690371 w 1904684"/>
                  <a:gd name="connsiteY28" fmla="*/ 729358 h 1878311"/>
                  <a:gd name="connsiteX29" fmla="*/ 1833246 w 1904684"/>
                  <a:gd name="connsiteY29" fmla="*/ 1053803 h 1878311"/>
                  <a:gd name="connsiteX30" fmla="*/ 1711207 w 1904684"/>
                  <a:gd name="connsiteY30" fmla="*/ 1056780 h 1878311"/>
                  <a:gd name="connsiteX31" fmla="*/ 1723114 w 1904684"/>
                  <a:gd name="connsiteY31" fmla="*/ 1312764 h 1878311"/>
                  <a:gd name="connsiteX32" fmla="*/ 1702278 w 1904684"/>
                  <a:gd name="connsiteY32" fmla="*/ 1363366 h 1878311"/>
                  <a:gd name="connsiteX33" fmla="*/ 1648699 w 1904684"/>
                  <a:gd name="connsiteY33" fmla="*/ 1381225 h 1878311"/>
                  <a:gd name="connsiteX34" fmla="*/ 1428434 w 1904684"/>
                  <a:gd name="connsiteY34" fmla="*/ 1381225 h 1878311"/>
                  <a:gd name="connsiteX35" fmla="*/ 1428434 w 1904684"/>
                  <a:gd name="connsiteY35" fmla="*/ 1815803 h 1878311"/>
                  <a:gd name="connsiteX36" fmla="*/ 1294488 w 1904684"/>
                  <a:gd name="connsiteY36" fmla="*/ 1815803 h 1878311"/>
                  <a:gd name="connsiteX37" fmla="*/ 1294488 w 1904684"/>
                  <a:gd name="connsiteY37" fmla="*/ 1860452 h 1878311"/>
                  <a:gd name="connsiteX38" fmla="*/ 1473082 w 1904684"/>
                  <a:gd name="connsiteY38" fmla="*/ 1860452 h 1878311"/>
                  <a:gd name="connsiteX39" fmla="*/ 1473082 w 1904684"/>
                  <a:gd name="connsiteY39" fmla="*/ 1422897 h 1878311"/>
                  <a:gd name="connsiteX40" fmla="*/ 1648699 w 1904684"/>
                  <a:gd name="connsiteY40" fmla="*/ 1422897 h 1878311"/>
                  <a:gd name="connsiteX41" fmla="*/ 1732043 w 1904684"/>
                  <a:gd name="connsiteY41" fmla="*/ 1390155 h 1878311"/>
                  <a:gd name="connsiteX42" fmla="*/ 1764785 w 1904684"/>
                  <a:gd name="connsiteY42" fmla="*/ 1306811 h 1878311"/>
                  <a:gd name="connsiteX43" fmla="*/ 1755856 w 1904684"/>
                  <a:gd name="connsiteY43" fmla="*/ 1095475 h 1878311"/>
                  <a:gd name="connsiteX44" fmla="*/ 1904684 w 1904684"/>
                  <a:gd name="connsiteY44" fmla="*/ 1101428 h 1878311"/>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949207 w 1904684"/>
                  <a:gd name="connsiteY23" fmla="*/ 51048 h 1819126"/>
                  <a:gd name="connsiteX24" fmla="*/ 958137 w 1904684"/>
                  <a:gd name="connsiteY24" fmla="*/ 48071 h 1819126"/>
                  <a:gd name="connsiteX25" fmla="*/ 1464153 w 1904684"/>
                  <a:gd name="connsiteY25" fmla="*/ 170110 h 1819126"/>
                  <a:gd name="connsiteX26" fmla="*/ 1690371 w 1904684"/>
                  <a:gd name="connsiteY26" fmla="*/ 527298 h 1819126"/>
                  <a:gd name="connsiteX27" fmla="*/ 1690371 w 1904684"/>
                  <a:gd name="connsiteY27" fmla="*/ 670173 h 1819126"/>
                  <a:gd name="connsiteX28" fmla="*/ 1833246 w 1904684"/>
                  <a:gd name="connsiteY28" fmla="*/ 994618 h 1819126"/>
                  <a:gd name="connsiteX29" fmla="*/ 1711207 w 1904684"/>
                  <a:gd name="connsiteY29" fmla="*/ 997595 h 1819126"/>
                  <a:gd name="connsiteX30" fmla="*/ 1723114 w 1904684"/>
                  <a:gd name="connsiteY30" fmla="*/ 1253579 h 1819126"/>
                  <a:gd name="connsiteX31" fmla="*/ 1702278 w 1904684"/>
                  <a:gd name="connsiteY31" fmla="*/ 1304181 h 1819126"/>
                  <a:gd name="connsiteX32" fmla="*/ 1648699 w 1904684"/>
                  <a:gd name="connsiteY32" fmla="*/ 1322040 h 1819126"/>
                  <a:gd name="connsiteX33" fmla="*/ 1428434 w 1904684"/>
                  <a:gd name="connsiteY33" fmla="*/ 1322040 h 1819126"/>
                  <a:gd name="connsiteX34" fmla="*/ 1428434 w 1904684"/>
                  <a:gd name="connsiteY34" fmla="*/ 1756618 h 1819126"/>
                  <a:gd name="connsiteX35" fmla="*/ 1294488 w 1904684"/>
                  <a:gd name="connsiteY35" fmla="*/ 1756618 h 1819126"/>
                  <a:gd name="connsiteX36" fmla="*/ 1294488 w 1904684"/>
                  <a:gd name="connsiteY36" fmla="*/ 1801267 h 1819126"/>
                  <a:gd name="connsiteX37" fmla="*/ 1473082 w 1904684"/>
                  <a:gd name="connsiteY37" fmla="*/ 1801267 h 1819126"/>
                  <a:gd name="connsiteX38" fmla="*/ 1473082 w 1904684"/>
                  <a:gd name="connsiteY38" fmla="*/ 1363712 h 1819126"/>
                  <a:gd name="connsiteX39" fmla="*/ 1648699 w 1904684"/>
                  <a:gd name="connsiteY39" fmla="*/ 1363712 h 1819126"/>
                  <a:gd name="connsiteX40" fmla="*/ 1732043 w 1904684"/>
                  <a:gd name="connsiteY40" fmla="*/ 1330970 h 1819126"/>
                  <a:gd name="connsiteX41" fmla="*/ 1764785 w 1904684"/>
                  <a:gd name="connsiteY41" fmla="*/ 1247626 h 1819126"/>
                  <a:gd name="connsiteX42" fmla="*/ 1755856 w 1904684"/>
                  <a:gd name="connsiteY42" fmla="*/ 1036290 h 1819126"/>
                  <a:gd name="connsiteX43" fmla="*/ 1904684 w 1904684"/>
                  <a:gd name="connsiteY43"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333059 w 1904684"/>
                  <a:gd name="connsiteY7" fmla="*/ 95696 h 1819126"/>
                  <a:gd name="connsiteX8" fmla="*/ 157442 w 1904684"/>
                  <a:gd name="connsiteY8" fmla="*/ 241548 h 1819126"/>
                  <a:gd name="connsiteX9" fmla="*/ 47309 w 1904684"/>
                  <a:gd name="connsiteY9" fmla="*/ 420142 h 1819126"/>
                  <a:gd name="connsiteX10" fmla="*/ 53262 w 1904684"/>
                  <a:gd name="connsiteY10" fmla="*/ 958900 h 1819126"/>
                  <a:gd name="connsiteX11" fmla="*/ 157442 w 1904684"/>
                  <a:gd name="connsiteY11" fmla="*/ 1158329 h 1819126"/>
                  <a:gd name="connsiteX12" fmla="*/ 315199 w 1904684"/>
                  <a:gd name="connsiteY12" fmla="*/ 1586954 h 1819126"/>
                  <a:gd name="connsiteX13" fmla="*/ 315199 w 1904684"/>
                  <a:gd name="connsiteY13" fmla="*/ 1819126 h 1819126"/>
                  <a:gd name="connsiteX14" fmla="*/ 359848 w 1904684"/>
                  <a:gd name="connsiteY14" fmla="*/ 1819126 h 1819126"/>
                  <a:gd name="connsiteX15" fmla="*/ 359848 w 1904684"/>
                  <a:gd name="connsiteY15" fmla="*/ 1586954 h 1819126"/>
                  <a:gd name="connsiteX16" fmla="*/ 196137 w 1904684"/>
                  <a:gd name="connsiteY16" fmla="*/ 1134517 h 1819126"/>
                  <a:gd name="connsiteX17" fmla="*/ 94934 w 1904684"/>
                  <a:gd name="connsiteY17" fmla="*/ 944017 h 1819126"/>
                  <a:gd name="connsiteX18" fmla="*/ 88981 w 1904684"/>
                  <a:gd name="connsiteY18" fmla="*/ 435024 h 1819126"/>
                  <a:gd name="connsiteX19" fmla="*/ 190184 w 1904684"/>
                  <a:gd name="connsiteY19" fmla="*/ 268337 h 1819126"/>
                  <a:gd name="connsiteX20" fmla="*/ 356871 w 1904684"/>
                  <a:gd name="connsiteY20" fmla="*/ 131415 h 1819126"/>
                  <a:gd name="connsiteX21" fmla="*/ 568207 w 1904684"/>
                  <a:gd name="connsiteY21" fmla="*/ 54024 h 1819126"/>
                  <a:gd name="connsiteX22" fmla="*/ 949207 w 1904684"/>
                  <a:gd name="connsiteY22" fmla="*/ 51048 h 1819126"/>
                  <a:gd name="connsiteX23" fmla="*/ 958137 w 1904684"/>
                  <a:gd name="connsiteY23" fmla="*/ 48071 h 1819126"/>
                  <a:gd name="connsiteX24" fmla="*/ 1464153 w 1904684"/>
                  <a:gd name="connsiteY24" fmla="*/ 170110 h 1819126"/>
                  <a:gd name="connsiteX25" fmla="*/ 1690371 w 1904684"/>
                  <a:gd name="connsiteY25" fmla="*/ 527298 h 1819126"/>
                  <a:gd name="connsiteX26" fmla="*/ 1690371 w 1904684"/>
                  <a:gd name="connsiteY26" fmla="*/ 670173 h 1819126"/>
                  <a:gd name="connsiteX27" fmla="*/ 1833246 w 1904684"/>
                  <a:gd name="connsiteY27" fmla="*/ 994618 h 1819126"/>
                  <a:gd name="connsiteX28" fmla="*/ 1711207 w 1904684"/>
                  <a:gd name="connsiteY28" fmla="*/ 997595 h 1819126"/>
                  <a:gd name="connsiteX29" fmla="*/ 1723114 w 1904684"/>
                  <a:gd name="connsiteY29" fmla="*/ 1253579 h 1819126"/>
                  <a:gd name="connsiteX30" fmla="*/ 1702278 w 1904684"/>
                  <a:gd name="connsiteY30" fmla="*/ 1304181 h 1819126"/>
                  <a:gd name="connsiteX31" fmla="*/ 1648699 w 1904684"/>
                  <a:gd name="connsiteY31" fmla="*/ 1322040 h 1819126"/>
                  <a:gd name="connsiteX32" fmla="*/ 1428434 w 1904684"/>
                  <a:gd name="connsiteY32" fmla="*/ 1322040 h 1819126"/>
                  <a:gd name="connsiteX33" fmla="*/ 1428434 w 1904684"/>
                  <a:gd name="connsiteY33" fmla="*/ 1756618 h 1819126"/>
                  <a:gd name="connsiteX34" fmla="*/ 1294488 w 1904684"/>
                  <a:gd name="connsiteY34" fmla="*/ 1756618 h 1819126"/>
                  <a:gd name="connsiteX35" fmla="*/ 1294488 w 1904684"/>
                  <a:gd name="connsiteY35" fmla="*/ 1801267 h 1819126"/>
                  <a:gd name="connsiteX36" fmla="*/ 1473082 w 1904684"/>
                  <a:gd name="connsiteY36" fmla="*/ 1801267 h 1819126"/>
                  <a:gd name="connsiteX37" fmla="*/ 1473082 w 1904684"/>
                  <a:gd name="connsiteY37" fmla="*/ 1363712 h 1819126"/>
                  <a:gd name="connsiteX38" fmla="*/ 1648699 w 1904684"/>
                  <a:gd name="connsiteY38" fmla="*/ 1363712 h 1819126"/>
                  <a:gd name="connsiteX39" fmla="*/ 1732043 w 1904684"/>
                  <a:gd name="connsiteY39" fmla="*/ 1330970 h 1819126"/>
                  <a:gd name="connsiteX40" fmla="*/ 1764785 w 1904684"/>
                  <a:gd name="connsiteY40" fmla="*/ 1247626 h 1819126"/>
                  <a:gd name="connsiteX41" fmla="*/ 1755856 w 1904684"/>
                  <a:gd name="connsiteY41" fmla="*/ 1036290 h 1819126"/>
                  <a:gd name="connsiteX42" fmla="*/ 1904684 w 1904684"/>
                  <a:gd name="connsiteY42"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333059 w 1904684"/>
                  <a:gd name="connsiteY7" fmla="*/ 95696 h 1819126"/>
                  <a:gd name="connsiteX8" fmla="*/ 157442 w 1904684"/>
                  <a:gd name="connsiteY8" fmla="*/ 241548 h 1819126"/>
                  <a:gd name="connsiteX9" fmla="*/ 47309 w 1904684"/>
                  <a:gd name="connsiteY9" fmla="*/ 420142 h 1819126"/>
                  <a:gd name="connsiteX10" fmla="*/ 53262 w 1904684"/>
                  <a:gd name="connsiteY10" fmla="*/ 958900 h 1819126"/>
                  <a:gd name="connsiteX11" fmla="*/ 157442 w 1904684"/>
                  <a:gd name="connsiteY11" fmla="*/ 1158329 h 1819126"/>
                  <a:gd name="connsiteX12" fmla="*/ 315199 w 1904684"/>
                  <a:gd name="connsiteY12" fmla="*/ 1586954 h 1819126"/>
                  <a:gd name="connsiteX13" fmla="*/ 315199 w 1904684"/>
                  <a:gd name="connsiteY13" fmla="*/ 1819126 h 1819126"/>
                  <a:gd name="connsiteX14" fmla="*/ 359848 w 1904684"/>
                  <a:gd name="connsiteY14" fmla="*/ 1819126 h 1819126"/>
                  <a:gd name="connsiteX15" fmla="*/ 359848 w 1904684"/>
                  <a:gd name="connsiteY15" fmla="*/ 1586954 h 1819126"/>
                  <a:gd name="connsiteX16" fmla="*/ 196137 w 1904684"/>
                  <a:gd name="connsiteY16" fmla="*/ 1134517 h 1819126"/>
                  <a:gd name="connsiteX17" fmla="*/ 94934 w 1904684"/>
                  <a:gd name="connsiteY17" fmla="*/ 944017 h 1819126"/>
                  <a:gd name="connsiteX18" fmla="*/ 88981 w 1904684"/>
                  <a:gd name="connsiteY18" fmla="*/ 435024 h 1819126"/>
                  <a:gd name="connsiteX19" fmla="*/ 190184 w 1904684"/>
                  <a:gd name="connsiteY19" fmla="*/ 268337 h 1819126"/>
                  <a:gd name="connsiteX20" fmla="*/ 356871 w 1904684"/>
                  <a:gd name="connsiteY20" fmla="*/ 131415 h 1819126"/>
                  <a:gd name="connsiteX21" fmla="*/ 949207 w 1904684"/>
                  <a:gd name="connsiteY21" fmla="*/ 51048 h 1819126"/>
                  <a:gd name="connsiteX22" fmla="*/ 958137 w 1904684"/>
                  <a:gd name="connsiteY22" fmla="*/ 48071 h 1819126"/>
                  <a:gd name="connsiteX23" fmla="*/ 1464153 w 1904684"/>
                  <a:gd name="connsiteY23" fmla="*/ 170110 h 1819126"/>
                  <a:gd name="connsiteX24" fmla="*/ 1690371 w 1904684"/>
                  <a:gd name="connsiteY24" fmla="*/ 527298 h 1819126"/>
                  <a:gd name="connsiteX25" fmla="*/ 1690371 w 1904684"/>
                  <a:gd name="connsiteY25" fmla="*/ 670173 h 1819126"/>
                  <a:gd name="connsiteX26" fmla="*/ 1833246 w 1904684"/>
                  <a:gd name="connsiteY26" fmla="*/ 994618 h 1819126"/>
                  <a:gd name="connsiteX27" fmla="*/ 1711207 w 1904684"/>
                  <a:gd name="connsiteY27" fmla="*/ 997595 h 1819126"/>
                  <a:gd name="connsiteX28" fmla="*/ 1723114 w 1904684"/>
                  <a:gd name="connsiteY28" fmla="*/ 1253579 h 1819126"/>
                  <a:gd name="connsiteX29" fmla="*/ 1702278 w 1904684"/>
                  <a:gd name="connsiteY29" fmla="*/ 1304181 h 1819126"/>
                  <a:gd name="connsiteX30" fmla="*/ 1648699 w 1904684"/>
                  <a:gd name="connsiteY30" fmla="*/ 1322040 h 1819126"/>
                  <a:gd name="connsiteX31" fmla="*/ 1428434 w 1904684"/>
                  <a:gd name="connsiteY31" fmla="*/ 1322040 h 1819126"/>
                  <a:gd name="connsiteX32" fmla="*/ 1428434 w 1904684"/>
                  <a:gd name="connsiteY32" fmla="*/ 1756618 h 1819126"/>
                  <a:gd name="connsiteX33" fmla="*/ 1294488 w 1904684"/>
                  <a:gd name="connsiteY33" fmla="*/ 1756618 h 1819126"/>
                  <a:gd name="connsiteX34" fmla="*/ 1294488 w 1904684"/>
                  <a:gd name="connsiteY34" fmla="*/ 1801267 h 1819126"/>
                  <a:gd name="connsiteX35" fmla="*/ 1473082 w 1904684"/>
                  <a:gd name="connsiteY35" fmla="*/ 1801267 h 1819126"/>
                  <a:gd name="connsiteX36" fmla="*/ 1473082 w 1904684"/>
                  <a:gd name="connsiteY36" fmla="*/ 1363712 h 1819126"/>
                  <a:gd name="connsiteX37" fmla="*/ 1648699 w 1904684"/>
                  <a:gd name="connsiteY37" fmla="*/ 1363712 h 1819126"/>
                  <a:gd name="connsiteX38" fmla="*/ 1732043 w 1904684"/>
                  <a:gd name="connsiteY38" fmla="*/ 1330970 h 1819126"/>
                  <a:gd name="connsiteX39" fmla="*/ 1764785 w 1904684"/>
                  <a:gd name="connsiteY39" fmla="*/ 1247626 h 1819126"/>
                  <a:gd name="connsiteX40" fmla="*/ 1755856 w 1904684"/>
                  <a:gd name="connsiteY40" fmla="*/ 1036290 h 1819126"/>
                  <a:gd name="connsiteX41" fmla="*/ 1904684 w 1904684"/>
                  <a:gd name="connsiteY41"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333059 w 1904684"/>
                  <a:gd name="connsiteY7" fmla="*/ 95696 h 1819126"/>
                  <a:gd name="connsiteX8" fmla="*/ 157442 w 1904684"/>
                  <a:gd name="connsiteY8" fmla="*/ 241548 h 1819126"/>
                  <a:gd name="connsiteX9" fmla="*/ 47309 w 1904684"/>
                  <a:gd name="connsiteY9" fmla="*/ 420142 h 1819126"/>
                  <a:gd name="connsiteX10" fmla="*/ 53262 w 1904684"/>
                  <a:gd name="connsiteY10" fmla="*/ 958900 h 1819126"/>
                  <a:gd name="connsiteX11" fmla="*/ 157442 w 1904684"/>
                  <a:gd name="connsiteY11" fmla="*/ 1158329 h 1819126"/>
                  <a:gd name="connsiteX12" fmla="*/ 315199 w 1904684"/>
                  <a:gd name="connsiteY12" fmla="*/ 1586954 h 1819126"/>
                  <a:gd name="connsiteX13" fmla="*/ 315199 w 1904684"/>
                  <a:gd name="connsiteY13" fmla="*/ 1819126 h 1819126"/>
                  <a:gd name="connsiteX14" fmla="*/ 359848 w 1904684"/>
                  <a:gd name="connsiteY14" fmla="*/ 1819126 h 1819126"/>
                  <a:gd name="connsiteX15" fmla="*/ 359848 w 1904684"/>
                  <a:gd name="connsiteY15" fmla="*/ 1586954 h 1819126"/>
                  <a:gd name="connsiteX16" fmla="*/ 196137 w 1904684"/>
                  <a:gd name="connsiteY16" fmla="*/ 1134517 h 1819126"/>
                  <a:gd name="connsiteX17" fmla="*/ 94934 w 1904684"/>
                  <a:gd name="connsiteY17" fmla="*/ 944017 h 1819126"/>
                  <a:gd name="connsiteX18" fmla="*/ 88981 w 1904684"/>
                  <a:gd name="connsiteY18" fmla="*/ 435024 h 1819126"/>
                  <a:gd name="connsiteX19" fmla="*/ 190184 w 1904684"/>
                  <a:gd name="connsiteY19" fmla="*/ 268337 h 1819126"/>
                  <a:gd name="connsiteX20" fmla="*/ 949207 w 1904684"/>
                  <a:gd name="connsiteY20" fmla="*/ 51048 h 1819126"/>
                  <a:gd name="connsiteX21" fmla="*/ 958137 w 1904684"/>
                  <a:gd name="connsiteY21" fmla="*/ 48071 h 1819126"/>
                  <a:gd name="connsiteX22" fmla="*/ 1464153 w 1904684"/>
                  <a:gd name="connsiteY22" fmla="*/ 170110 h 1819126"/>
                  <a:gd name="connsiteX23" fmla="*/ 1690371 w 1904684"/>
                  <a:gd name="connsiteY23" fmla="*/ 527298 h 1819126"/>
                  <a:gd name="connsiteX24" fmla="*/ 1690371 w 1904684"/>
                  <a:gd name="connsiteY24" fmla="*/ 670173 h 1819126"/>
                  <a:gd name="connsiteX25" fmla="*/ 1833246 w 1904684"/>
                  <a:gd name="connsiteY25" fmla="*/ 994618 h 1819126"/>
                  <a:gd name="connsiteX26" fmla="*/ 1711207 w 1904684"/>
                  <a:gd name="connsiteY26" fmla="*/ 997595 h 1819126"/>
                  <a:gd name="connsiteX27" fmla="*/ 1723114 w 1904684"/>
                  <a:gd name="connsiteY27" fmla="*/ 1253579 h 1819126"/>
                  <a:gd name="connsiteX28" fmla="*/ 1702278 w 1904684"/>
                  <a:gd name="connsiteY28" fmla="*/ 1304181 h 1819126"/>
                  <a:gd name="connsiteX29" fmla="*/ 1648699 w 1904684"/>
                  <a:gd name="connsiteY29" fmla="*/ 1322040 h 1819126"/>
                  <a:gd name="connsiteX30" fmla="*/ 1428434 w 1904684"/>
                  <a:gd name="connsiteY30" fmla="*/ 1322040 h 1819126"/>
                  <a:gd name="connsiteX31" fmla="*/ 1428434 w 1904684"/>
                  <a:gd name="connsiteY31" fmla="*/ 1756618 h 1819126"/>
                  <a:gd name="connsiteX32" fmla="*/ 1294488 w 1904684"/>
                  <a:gd name="connsiteY32" fmla="*/ 1756618 h 1819126"/>
                  <a:gd name="connsiteX33" fmla="*/ 1294488 w 1904684"/>
                  <a:gd name="connsiteY33" fmla="*/ 1801267 h 1819126"/>
                  <a:gd name="connsiteX34" fmla="*/ 1473082 w 1904684"/>
                  <a:gd name="connsiteY34" fmla="*/ 1801267 h 1819126"/>
                  <a:gd name="connsiteX35" fmla="*/ 1473082 w 1904684"/>
                  <a:gd name="connsiteY35" fmla="*/ 1363712 h 1819126"/>
                  <a:gd name="connsiteX36" fmla="*/ 1648699 w 1904684"/>
                  <a:gd name="connsiteY36" fmla="*/ 1363712 h 1819126"/>
                  <a:gd name="connsiteX37" fmla="*/ 1732043 w 1904684"/>
                  <a:gd name="connsiteY37" fmla="*/ 1330970 h 1819126"/>
                  <a:gd name="connsiteX38" fmla="*/ 1764785 w 1904684"/>
                  <a:gd name="connsiteY38" fmla="*/ 1247626 h 1819126"/>
                  <a:gd name="connsiteX39" fmla="*/ 1755856 w 1904684"/>
                  <a:gd name="connsiteY39" fmla="*/ 1036290 h 1819126"/>
                  <a:gd name="connsiteX40" fmla="*/ 1904684 w 1904684"/>
                  <a:gd name="connsiteY40"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157442 w 1904684"/>
                  <a:gd name="connsiteY7" fmla="*/ 241548 h 1819126"/>
                  <a:gd name="connsiteX8" fmla="*/ 47309 w 1904684"/>
                  <a:gd name="connsiteY8" fmla="*/ 420142 h 1819126"/>
                  <a:gd name="connsiteX9" fmla="*/ 53262 w 1904684"/>
                  <a:gd name="connsiteY9" fmla="*/ 958900 h 1819126"/>
                  <a:gd name="connsiteX10" fmla="*/ 157442 w 1904684"/>
                  <a:gd name="connsiteY10" fmla="*/ 1158329 h 1819126"/>
                  <a:gd name="connsiteX11" fmla="*/ 315199 w 1904684"/>
                  <a:gd name="connsiteY11" fmla="*/ 1586954 h 1819126"/>
                  <a:gd name="connsiteX12" fmla="*/ 315199 w 1904684"/>
                  <a:gd name="connsiteY12" fmla="*/ 1819126 h 1819126"/>
                  <a:gd name="connsiteX13" fmla="*/ 359848 w 1904684"/>
                  <a:gd name="connsiteY13" fmla="*/ 1819126 h 1819126"/>
                  <a:gd name="connsiteX14" fmla="*/ 359848 w 1904684"/>
                  <a:gd name="connsiteY14" fmla="*/ 1586954 h 1819126"/>
                  <a:gd name="connsiteX15" fmla="*/ 196137 w 1904684"/>
                  <a:gd name="connsiteY15" fmla="*/ 1134517 h 1819126"/>
                  <a:gd name="connsiteX16" fmla="*/ 94934 w 1904684"/>
                  <a:gd name="connsiteY16" fmla="*/ 944017 h 1819126"/>
                  <a:gd name="connsiteX17" fmla="*/ 88981 w 1904684"/>
                  <a:gd name="connsiteY17" fmla="*/ 435024 h 1819126"/>
                  <a:gd name="connsiteX18" fmla="*/ 190184 w 1904684"/>
                  <a:gd name="connsiteY18" fmla="*/ 268337 h 1819126"/>
                  <a:gd name="connsiteX19" fmla="*/ 949207 w 1904684"/>
                  <a:gd name="connsiteY19" fmla="*/ 51048 h 1819126"/>
                  <a:gd name="connsiteX20" fmla="*/ 958137 w 1904684"/>
                  <a:gd name="connsiteY20" fmla="*/ 48071 h 1819126"/>
                  <a:gd name="connsiteX21" fmla="*/ 1464153 w 1904684"/>
                  <a:gd name="connsiteY21" fmla="*/ 170110 h 1819126"/>
                  <a:gd name="connsiteX22" fmla="*/ 1690371 w 1904684"/>
                  <a:gd name="connsiteY22" fmla="*/ 527298 h 1819126"/>
                  <a:gd name="connsiteX23" fmla="*/ 1690371 w 1904684"/>
                  <a:gd name="connsiteY23" fmla="*/ 670173 h 1819126"/>
                  <a:gd name="connsiteX24" fmla="*/ 1833246 w 1904684"/>
                  <a:gd name="connsiteY24" fmla="*/ 994618 h 1819126"/>
                  <a:gd name="connsiteX25" fmla="*/ 1711207 w 1904684"/>
                  <a:gd name="connsiteY25" fmla="*/ 997595 h 1819126"/>
                  <a:gd name="connsiteX26" fmla="*/ 1723114 w 1904684"/>
                  <a:gd name="connsiteY26" fmla="*/ 1253579 h 1819126"/>
                  <a:gd name="connsiteX27" fmla="*/ 1702278 w 1904684"/>
                  <a:gd name="connsiteY27" fmla="*/ 1304181 h 1819126"/>
                  <a:gd name="connsiteX28" fmla="*/ 1648699 w 1904684"/>
                  <a:gd name="connsiteY28" fmla="*/ 1322040 h 1819126"/>
                  <a:gd name="connsiteX29" fmla="*/ 1428434 w 1904684"/>
                  <a:gd name="connsiteY29" fmla="*/ 1322040 h 1819126"/>
                  <a:gd name="connsiteX30" fmla="*/ 1428434 w 1904684"/>
                  <a:gd name="connsiteY30" fmla="*/ 1756618 h 1819126"/>
                  <a:gd name="connsiteX31" fmla="*/ 1294488 w 1904684"/>
                  <a:gd name="connsiteY31" fmla="*/ 1756618 h 1819126"/>
                  <a:gd name="connsiteX32" fmla="*/ 1294488 w 1904684"/>
                  <a:gd name="connsiteY32" fmla="*/ 1801267 h 1819126"/>
                  <a:gd name="connsiteX33" fmla="*/ 1473082 w 1904684"/>
                  <a:gd name="connsiteY33" fmla="*/ 1801267 h 1819126"/>
                  <a:gd name="connsiteX34" fmla="*/ 1473082 w 1904684"/>
                  <a:gd name="connsiteY34" fmla="*/ 1363712 h 1819126"/>
                  <a:gd name="connsiteX35" fmla="*/ 1648699 w 1904684"/>
                  <a:gd name="connsiteY35" fmla="*/ 1363712 h 1819126"/>
                  <a:gd name="connsiteX36" fmla="*/ 1732043 w 1904684"/>
                  <a:gd name="connsiteY36" fmla="*/ 1330970 h 1819126"/>
                  <a:gd name="connsiteX37" fmla="*/ 1764785 w 1904684"/>
                  <a:gd name="connsiteY37" fmla="*/ 1247626 h 1819126"/>
                  <a:gd name="connsiteX38" fmla="*/ 1755856 w 1904684"/>
                  <a:gd name="connsiteY38" fmla="*/ 1036290 h 1819126"/>
                  <a:gd name="connsiteX39" fmla="*/ 1904684 w 1904684"/>
                  <a:gd name="connsiteY39"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157442 w 1904684"/>
                  <a:gd name="connsiteY7" fmla="*/ 241548 h 1819126"/>
                  <a:gd name="connsiteX8" fmla="*/ 47309 w 1904684"/>
                  <a:gd name="connsiteY8" fmla="*/ 420142 h 1819126"/>
                  <a:gd name="connsiteX9" fmla="*/ 53262 w 1904684"/>
                  <a:gd name="connsiteY9" fmla="*/ 958900 h 1819126"/>
                  <a:gd name="connsiteX10" fmla="*/ 157442 w 1904684"/>
                  <a:gd name="connsiteY10" fmla="*/ 1158329 h 1819126"/>
                  <a:gd name="connsiteX11" fmla="*/ 315199 w 1904684"/>
                  <a:gd name="connsiteY11" fmla="*/ 1586954 h 1819126"/>
                  <a:gd name="connsiteX12" fmla="*/ 315199 w 1904684"/>
                  <a:gd name="connsiteY12" fmla="*/ 1819126 h 1819126"/>
                  <a:gd name="connsiteX13" fmla="*/ 359848 w 1904684"/>
                  <a:gd name="connsiteY13" fmla="*/ 1819126 h 1819126"/>
                  <a:gd name="connsiteX14" fmla="*/ 359848 w 1904684"/>
                  <a:gd name="connsiteY14" fmla="*/ 1586954 h 1819126"/>
                  <a:gd name="connsiteX15" fmla="*/ 196137 w 1904684"/>
                  <a:gd name="connsiteY15" fmla="*/ 1134517 h 1819126"/>
                  <a:gd name="connsiteX16" fmla="*/ 94934 w 1904684"/>
                  <a:gd name="connsiteY16" fmla="*/ 944017 h 1819126"/>
                  <a:gd name="connsiteX17" fmla="*/ 88981 w 1904684"/>
                  <a:gd name="connsiteY17" fmla="*/ 435024 h 1819126"/>
                  <a:gd name="connsiteX18" fmla="*/ 949207 w 1904684"/>
                  <a:gd name="connsiteY18" fmla="*/ 51048 h 1819126"/>
                  <a:gd name="connsiteX19" fmla="*/ 958137 w 1904684"/>
                  <a:gd name="connsiteY19" fmla="*/ 48071 h 1819126"/>
                  <a:gd name="connsiteX20" fmla="*/ 1464153 w 1904684"/>
                  <a:gd name="connsiteY20" fmla="*/ 170110 h 1819126"/>
                  <a:gd name="connsiteX21" fmla="*/ 1690371 w 1904684"/>
                  <a:gd name="connsiteY21" fmla="*/ 527298 h 1819126"/>
                  <a:gd name="connsiteX22" fmla="*/ 1690371 w 1904684"/>
                  <a:gd name="connsiteY22" fmla="*/ 670173 h 1819126"/>
                  <a:gd name="connsiteX23" fmla="*/ 1833246 w 1904684"/>
                  <a:gd name="connsiteY23" fmla="*/ 994618 h 1819126"/>
                  <a:gd name="connsiteX24" fmla="*/ 1711207 w 1904684"/>
                  <a:gd name="connsiteY24" fmla="*/ 997595 h 1819126"/>
                  <a:gd name="connsiteX25" fmla="*/ 1723114 w 1904684"/>
                  <a:gd name="connsiteY25" fmla="*/ 1253579 h 1819126"/>
                  <a:gd name="connsiteX26" fmla="*/ 1702278 w 1904684"/>
                  <a:gd name="connsiteY26" fmla="*/ 1304181 h 1819126"/>
                  <a:gd name="connsiteX27" fmla="*/ 1648699 w 1904684"/>
                  <a:gd name="connsiteY27" fmla="*/ 1322040 h 1819126"/>
                  <a:gd name="connsiteX28" fmla="*/ 1428434 w 1904684"/>
                  <a:gd name="connsiteY28" fmla="*/ 1322040 h 1819126"/>
                  <a:gd name="connsiteX29" fmla="*/ 1428434 w 1904684"/>
                  <a:gd name="connsiteY29" fmla="*/ 1756618 h 1819126"/>
                  <a:gd name="connsiteX30" fmla="*/ 1294488 w 1904684"/>
                  <a:gd name="connsiteY30" fmla="*/ 1756618 h 1819126"/>
                  <a:gd name="connsiteX31" fmla="*/ 1294488 w 1904684"/>
                  <a:gd name="connsiteY31" fmla="*/ 1801267 h 1819126"/>
                  <a:gd name="connsiteX32" fmla="*/ 1473082 w 1904684"/>
                  <a:gd name="connsiteY32" fmla="*/ 1801267 h 1819126"/>
                  <a:gd name="connsiteX33" fmla="*/ 1473082 w 1904684"/>
                  <a:gd name="connsiteY33" fmla="*/ 1363712 h 1819126"/>
                  <a:gd name="connsiteX34" fmla="*/ 1648699 w 1904684"/>
                  <a:gd name="connsiteY34" fmla="*/ 1363712 h 1819126"/>
                  <a:gd name="connsiteX35" fmla="*/ 1732043 w 1904684"/>
                  <a:gd name="connsiteY35" fmla="*/ 1330970 h 1819126"/>
                  <a:gd name="connsiteX36" fmla="*/ 1764785 w 1904684"/>
                  <a:gd name="connsiteY36" fmla="*/ 1247626 h 1819126"/>
                  <a:gd name="connsiteX37" fmla="*/ 1755856 w 1904684"/>
                  <a:gd name="connsiteY37" fmla="*/ 1036290 h 1819126"/>
                  <a:gd name="connsiteX38" fmla="*/ 1904684 w 1904684"/>
                  <a:gd name="connsiteY38" fmla="*/ 1042243 h 1819126"/>
                  <a:gd name="connsiteX0" fmla="*/ 1934825 w 1934825"/>
                  <a:gd name="connsiteY0" fmla="*/ 1042243 h 1819126"/>
                  <a:gd name="connsiteX1" fmla="*/ 1768137 w 1934825"/>
                  <a:gd name="connsiteY1" fmla="*/ 667196 h 1819126"/>
                  <a:gd name="connsiteX2" fmla="*/ 1768137 w 1934825"/>
                  <a:gd name="connsiteY2" fmla="*/ 530274 h 1819126"/>
                  <a:gd name="connsiteX3" fmla="*/ 1527036 w 1934825"/>
                  <a:gd name="connsiteY3" fmla="*/ 143321 h 1819126"/>
                  <a:gd name="connsiteX4" fmla="*/ 985301 w 1934825"/>
                  <a:gd name="connsiteY4" fmla="*/ 12353 h 1819126"/>
                  <a:gd name="connsiteX5" fmla="*/ 928747 w 1934825"/>
                  <a:gd name="connsiteY5" fmla="*/ 27235 h 1819126"/>
                  <a:gd name="connsiteX6" fmla="*/ 913864 w 1934825"/>
                  <a:gd name="connsiteY6" fmla="*/ 30212 h 1819126"/>
                  <a:gd name="connsiteX7" fmla="*/ 77450 w 1934825"/>
                  <a:gd name="connsiteY7" fmla="*/ 420142 h 1819126"/>
                  <a:gd name="connsiteX8" fmla="*/ 83403 w 1934825"/>
                  <a:gd name="connsiteY8" fmla="*/ 958900 h 1819126"/>
                  <a:gd name="connsiteX9" fmla="*/ 187583 w 1934825"/>
                  <a:gd name="connsiteY9" fmla="*/ 1158329 h 1819126"/>
                  <a:gd name="connsiteX10" fmla="*/ 345340 w 1934825"/>
                  <a:gd name="connsiteY10" fmla="*/ 1586954 h 1819126"/>
                  <a:gd name="connsiteX11" fmla="*/ 345340 w 1934825"/>
                  <a:gd name="connsiteY11" fmla="*/ 1819126 h 1819126"/>
                  <a:gd name="connsiteX12" fmla="*/ 389989 w 1934825"/>
                  <a:gd name="connsiteY12" fmla="*/ 1819126 h 1819126"/>
                  <a:gd name="connsiteX13" fmla="*/ 389989 w 1934825"/>
                  <a:gd name="connsiteY13" fmla="*/ 1586954 h 1819126"/>
                  <a:gd name="connsiteX14" fmla="*/ 226278 w 1934825"/>
                  <a:gd name="connsiteY14" fmla="*/ 1134517 h 1819126"/>
                  <a:gd name="connsiteX15" fmla="*/ 125075 w 1934825"/>
                  <a:gd name="connsiteY15" fmla="*/ 944017 h 1819126"/>
                  <a:gd name="connsiteX16" fmla="*/ 119122 w 1934825"/>
                  <a:gd name="connsiteY16" fmla="*/ 435024 h 1819126"/>
                  <a:gd name="connsiteX17" fmla="*/ 979348 w 1934825"/>
                  <a:gd name="connsiteY17" fmla="*/ 51048 h 1819126"/>
                  <a:gd name="connsiteX18" fmla="*/ 988278 w 1934825"/>
                  <a:gd name="connsiteY18" fmla="*/ 48071 h 1819126"/>
                  <a:gd name="connsiteX19" fmla="*/ 1494294 w 1934825"/>
                  <a:gd name="connsiteY19" fmla="*/ 170110 h 1819126"/>
                  <a:gd name="connsiteX20" fmla="*/ 1720512 w 1934825"/>
                  <a:gd name="connsiteY20" fmla="*/ 527298 h 1819126"/>
                  <a:gd name="connsiteX21" fmla="*/ 1720512 w 1934825"/>
                  <a:gd name="connsiteY21" fmla="*/ 670173 h 1819126"/>
                  <a:gd name="connsiteX22" fmla="*/ 1863387 w 1934825"/>
                  <a:gd name="connsiteY22" fmla="*/ 994618 h 1819126"/>
                  <a:gd name="connsiteX23" fmla="*/ 1741348 w 1934825"/>
                  <a:gd name="connsiteY23" fmla="*/ 997595 h 1819126"/>
                  <a:gd name="connsiteX24" fmla="*/ 1753255 w 1934825"/>
                  <a:gd name="connsiteY24" fmla="*/ 1253579 h 1819126"/>
                  <a:gd name="connsiteX25" fmla="*/ 1732419 w 1934825"/>
                  <a:gd name="connsiteY25" fmla="*/ 1304181 h 1819126"/>
                  <a:gd name="connsiteX26" fmla="*/ 1678840 w 1934825"/>
                  <a:gd name="connsiteY26" fmla="*/ 1322040 h 1819126"/>
                  <a:gd name="connsiteX27" fmla="*/ 1458575 w 1934825"/>
                  <a:gd name="connsiteY27" fmla="*/ 1322040 h 1819126"/>
                  <a:gd name="connsiteX28" fmla="*/ 1458575 w 1934825"/>
                  <a:gd name="connsiteY28" fmla="*/ 1756618 h 1819126"/>
                  <a:gd name="connsiteX29" fmla="*/ 1324629 w 1934825"/>
                  <a:gd name="connsiteY29" fmla="*/ 1756618 h 1819126"/>
                  <a:gd name="connsiteX30" fmla="*/ 1324629 w 1934825"/>
                  <a:gd name="connsiteY30" fmla="*/ 1801267 h 1819126"/>
                  <a:gd name="connsiteX31" fmla="*/ 1503223 w 1934825"/>
                  <a:gd name="connsiteY31" fmla="*/ 1801267 h 1819126"/>
                  <a:gd name="connsiteX32" fmla="*/ 1503223 w 1934825"/>
                  <a:gd name="connsiteY32" fmla="*/ 1363712 h 1819126"/>
                  <a:gd name="connsiteX33" fmla="*/ 1678840 w 1934825"/>
                  <a:gd name="connsiteY33" fmla="*/ 1363712 h 1819126"/>
                  <a:gd name="connsiteX34" fmla="*/ 1762184 w 1934825"/>
                  <a:gd name="connsiteY34" fmla="*/ 1330970 h 1819126"/>
                  <a:gd name="connsiteX35" fmla="*/ 1794926 w 1934825"/>
                  <a:gd name="connsiteY35" fmla="*/ 1247626 h 1819126"/>
                  <a:gd name="connsiteX36" fmla="*/ 1785997 w 1934825"/>
                  <a:gd name="connsiteY36" fmla="*/ 1036290 h 1819126"/>
                  <a:gd name="connsiteX37" fmla="*/ 1934825 w 1934825"/>
                  <a:gd name="connsiteY37" fmla="*/ 1042243 h 1819126"/>
                  <a:gd name="connsiteX0" fmla="*/ 1934825 w 1934825"/>
                  <a:gd name="connsiteY0" fmla="*/ 1042243 h 1819126"/>
                  <a:gd name="connsiteX1" fmla="*/ 1768137 w 1934825"/>
                  <a:gd name="connsiteY1" fmla="*/ 667196 h 1819126"/>
                  <a:gd name="connsiteX2" fmla="*/ 1768137 w 1934825"/>
                  <a:gd name="connsiteY2" fmla="*/ 530274 h 1819126"/>
                  <a:gd name="connsiteX3" fmla="*/ 1527036 w 1934825"/>
                  <a:gd name="connsiteY3" fmla="*/ 143321 h 1819126"/>
                  <a:gd name="connsiteX4" fmla="*/ 985301 w 1934825"/>
                  <a:gd name="connsiteY4" fmla="*/ 12353 h 1819126"/>
                  <a:gd name="connsiteX5" fmla="*/ 928747 w 1934825"/>
                  <a:gd name="connsiteY5" fmla="*/ 27235 h 1819126"/>
                  <a:gd name="connsiteX6" fmla="*/ 913864 w 1934825"/>
                  <a:gd name="connsiteY6" fmla="*/ 30212 h 1819126"/>
                  <a:gd name="connsiteX7" fmla="*/ 77450 w 1934825"/>
                  <a:gd name="connsiteY7" fmla="*/ 420142 h 1819126"/>
                  <a:gd name="connsiteX8" fmla="*/ 83403 w 1934825"/>
                  <a:gd name="connsiteY8" fmla="*/ 958900 h 1819126"/>
                  <a:gd name="connsiteX9" fmla="*/ 187583 w 1934825"/>
                  <a:gd name="connsiteY9" fmla="*/ 1158329 h 1819126"/>
                  <a:gd name="connsiteX10" fmla="*/ 345340 w 1934825"/>
                  <a:gd name="connsiteY10" fmla="*/ 1586954 h 1819126"/>
                  <a:gd name="connsiteX11" fmla="*/ 345340 w 1934825"/>
                  <a:gd name="connsiteY11" fmla="*/ 1819126 h 1819126"/>
                  <a:gd name="connsiteX12" fmla="*/ 389989 w 1934825"/>
                  <a:gd name="connsiteY12" fmla="*/ 1819126 h 1819126"/>
                  <a:gd name="connsiteX13" fmla="*/ 389989 w 1934825"/>
                  <a:gd name="connsiteY13" fmla="*/ 1586954 h 1819126"/>
                  <a:gd name="connsiteX14" fmla="*/ 226278 w 1934825"/>
                  <a:gd name="connsiteY14" fmla="*/ 1134517 h 1819126"/>
                  <a:gd name="connsiteX15" fmla="*/ 125075 w 1934825"/>
                  <a:gd name="connsiteY15" fmla="*/ 944017 h 1819126"/>
                  <a:gd name="connsiteX16" fmla="*/ 979348 w 1934825"/>
                  <a:gd name="connsiteY16" fmla="*/ 51048 h 1819126"/>
                  <a:gd name="connsiteX17" fmla="*/ 988278 w 1934825"/>
                  <a:gd name="connsiteY17" fmla="*/ 48071 h 1819126"/>
                  <a:gd name="connsiteX18" fmla="*/ 1494294 w 1934825"/>
                  <a:gd name="connsiteY18" fmla="*/ 170110 h 1819126"/>
                  <a:gd name="connsiteX19" fmla="*/ 1720512 w 1934825"/>
                  <a:gd name="connsiteY19" fmla="*/ 527298 h 1819126"/>
                  <a:gd name="connsiteX20" fmla="*/ 1720512 w 1934825"/>
                  <a:gd name="connsiteY20" fmla="*/ 670173 h 1819126"/>
                  <a:gd name="connsiteX21" fmla="*/ 1863387 w 1934825"/>
                  <a:gd name="connsiteY21" fmla="*/ 994618 h 1819126"/>
                  <a:gd name="connsiteX22" fmla="*/ 1741348 w 1934825"/>
                  <a:gd name="connsiteY22" fmla="*/ 997595 h 1819126"/>
                  <a:gd name="connsiteX23" fmla="*/ 1753255 w 1934825"/>
                  <a:gd name="connsiteY23" fmla="*/ 1253579 h 1819126"/>
                  <a:gd name="connsiteX24" fmla="*/ 1732419 w 1934825"/>
                  <a:gd name="connsiteY24" fmla="*/ 1304181 h 1819126"/>
                  <a:gd name="connsiteX25" fmla="*/ 1678840 w 1934825"/>
                  <a:gd name="connsiteY25" fmla="*/ 1322040 h 1819126"/>
                  <a:gd name="connsiteX26" fmla="*/ 1458575 w 1934825"/>
                  <a:gd name="connsiteY26" fmla="*/ 1322040 h 1819126"/>
                  <a:gd name="connsiteX27" fmla="*/ 1458575 w 1934825"/>
                  <a:gd name="connsiteY27" fmla="*/ 1756618 h 1819126"/>
                  <a:gd name="connsiteX28" fmla="*/ 1324629 w 1934825"/>
                  <a:gd name="connsiteY28" fmla="*/ 1756618 h 1819126"/>
                  <a:gd name="connsiteX29" fmla="*/ 1324629 w 1934825"/>
                  <a:gd name="connsiteY29" fmla="*/ 1801267 h 1819126"/>
                  <a:gd name="connsiteX30" fmla="*/ 1503223 w 1934825"/>
                  <a:gd name="connsiteY30" fmla="*/ 1801267 h 1819126"/>
                  <a:gd name="connsiteX31" fmla="*/ 1503223 w 1934825"/>
                  <a:gd name="connsiteY31" fmla="*/ 1363712 h 1819126"/>
                  <a:gd name="connsiteX32" fmla="*/ 1678840 w 1934825"/>
                  <a:gd name="connsiteY32" fmla="*/ 1363712 h 1819126"/>
                  <a:gd name="connsiteX33" fmla="*/ 1762184 w 1934825"/>
                  <a:gd name="connsiteY33" fmla="*/ 1330970 h 1819126"/>
                  <a:gd name="connsiteX34" fmla="*/ 1794926 w 1934825"/>
                  <a:gd name="connsiteY34" fmla="*/ 1247626 h 1819126"/>
                  <a:gd name="connsiteX35" fmla="*/ 1785997 w 1934825"/>
                  <a:gd name="connsiteY35" fmla="*/ 1036290 h 1819126"/>
                  <a:gd name="connsiteX36" fmla="*/ 1934825 w 1934825"/>
                  <a:gd name="connsiteY36"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306586 w 1851422"/>
                  <a:gd name="connsiteY11" fmla="*/ 1819126 h 1819126"/>
                  <a:gd name="connsiteX12" fmla="*/ 306586 w 1851422"/>
                  <a:gd name="connsiteY12" fmla="*/ 1586954 h 1819126"/>
                  <a:gd name="connsiteX13" fmla="*/ 142875 w 1851422"/>
                  <a:gd name="connsiteY13" fmla="*/ 1134517 h 1819126"/>
                  <a:gd name="connsiteX14" fmla="*/ 41672 w 1851422"/>
                  <a:gd name="connsiteY14" fmla="*/ 944017 h 1819126"/>
                  <a:gd name="connsiteX15" fmla="*/ 895945 w 1851422"/>
                  <a:gd name="connsiteY15" fmla="*/ 51048 h 1819126"/>
                  <a:gd name="connsiteX16" fmla="*/ 904875 w 1851422"/>
                  <a:gd name="connsiteY16" fmla="*/ 48071 h 1819126"/>
                  <a:gd name="connsiteX17" fmla="*/ 1410891 w 1851422"/>
                  <a:gd name="connsiteY17" fmla="*/ 170110 h 1819126"/>
                  <a:gd name="connsiteX18" fmla="*/ 1637109 w 1851422"/>
                  <a:gd name="connsiteY18" fmla="*/ 527298 h 1819126"/>
                  <a:gd name="connsiteX19" fmla="*/ 1637109 w 1851422"/>
                  <a:gd name="connsiteY19" fmla="*/ 670173 h 1819126"/>
                  <a:gd name="connsiteX20" fmla="*/ 1779984 w 1851422"/>
                  <a:gd name="connsiteY20" fmla="*/ 994618 h 1819126"/>
                  <a:gd name="connsiteX21" fmla="*/ 1657945 w 1851422"/>
                  <a:gd name="connsiteY21" fmla="*/ 997595 h 1819126"/>
                  <a:gd name="connsiteX22" fmla="*/ 1669852 w 1851422"/>
                  <a:gd name="connsiteY22" fmla="*/ 1253579 h 1819126"/>
                  <a:gd name="connsiteX23" fmla="*/ 1649016 w 1851422"/>
                  <a:gd name="connsiteY23" fmla="*/ 1304181 h 1819126"/>
                  <a:gd name="connsiteX24" fmla="*/ 1595437 w 1851422"/>
                  <a:gd name="connsiteY24" fmla="*/ 1322040 h 1819126"/>
                  <a:gd name="connsiteX25" fmla="*/ 1375172 w 1851422"/>
                  <a:gd name="connsiteY25" fmla="*/ 1322040 h 1819126"/>
                  <a:gd name="connsiteX26" fmla="*/ 1375172 w 1851422"/>
                  <a:gd name="connsiteY26" fmla="*/ 1756618 h 1819126"/>
                  <a:gd name="connsiteX27" fmla="*/ 1241226 w 1851422"/>
                  <a:gd name="connsiteY27" fmla="*/ 1756618 h 1819126"/>
                  <a:gd name="connsiteX28" fmla="*/ 1241226 w 1851422"/>
                  <a:gd name="connsiteY28" fmla="*/ 1801267 h 1819126"/>
                  <a:gd name="connsiteX29" fmla="*/ 1419820 w 1851422"/>
                  <a:gd name="connsiteY29" fmla="*/ 1801267 h 1819126"/>
                  <a:gd name="connsiteX30" fmla="*/ 1419820 w 1851422"/>
                  <a:gd name="connsiteY30" fmla="*/ 1363712 h 1819126"/>
                  <a:gd name="connsiteX31" fmla="*/ 1595437 w 1851422"/>
                  <a:gd name="connsiteY31" fmla="*/ 1363712 h 1819126"/>
                  <a:gd name="connsiteX32" fmla="*/ 1678781 w 1851422"/>
                  <a:gd name="connsiteY32" fmla="*/ 1330970 h 1819126"/>
                  <a:gd name="connsiteX33" fmla="*/ 1711523 w 1851422"/>
                  <a:gd name="connsiteY33" fmla="*/ 1247626 h 1819126"/>
                  <a:gd name="connsiteX34" fmla="*/ 1702594 w 1851422"/>
                  <a:gd name="connsiteY34" fmla="*/ 1036290 h 1819126"/>
                  <a:gd name="connsiteX35" fmla="*/ 1851422 w 1851422"/>
                  <a:gd name="connsiteY35"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306586 w 1851422"/>
                  <a:gd name="connsiteY11" fmla="*/ 1586954 h 1819126"/>
                  <a:gd name="connsiteX12" fmla="*/ 142875 w 1851422"/>
                  <a:gd name="connsiteY12" fmla="*/ 1134517 h 1819126"/>
                  <a:gd name="connsiteX13" fmla="*/ 41672 w 1851422"/>
                  <a:gd name="connsiteY13" fmla="*/ 944017 h 1819126"/>
                  <a:gd name="connsiteX14" fmla="*/ 895945 w 1851422"/>
                  <a:gd name="connsiteY14" fmla="*/ 51048 h 1819126"/>
                  <a:gd name="connsiteX15" fmla="*/ 904875 w 1851422"/>
                  <a:gd name="connsiteY15" fmla="*/ 48071 h 1819126"/>
                  <a:gd name="connsiteX16" fmla="*/ 1410891 w 1851422"/>
                  <a:gd name="connsiteY16" fmla="*/ 170110 h 1819126"/>
                  <a:gd name="connsiteX17" fmla="*/ 1637109 w 1851422"/>
                  <a:gd name="connsiteY17" fmla="*/ 527298 h 1819126"/>
                  <a:gd name="connsiteX18" fmla="*/ 1637109 w 1851422"/>
                  <a:gd name="connsiteY18" fmla="*/ 670173 h 1819126"/>
                  <a:gd name="connsiteX19" fmla="*/ 1779984 w 1851422"/>
                  <a:gd name="connsiteY19" fmla="*/ 994618 h 1819126"/>
                  <a:gd name="connsiteX20" fmla="*/ 1657945 w 1851422"/>
                  <a:gd name="connsiteY20" fmla="*/ 997595 h 1819126"/>
                  <a:gd name="connsiteX21" fmla="*/ 1669852 w 1851422"/>
                  <a:gd name="connsiteY21" fmla="*/ 1253579 h 1819126"/>
                  <a:gd name="connsiteX22" fmla="*/ 1649016 w 1851422"/>
                  <a:gd name="connsiteY22" fmla="*/ 1304181 h 1819126"/>
                  <a:gd name="connsiteX23" fmla="*/ 1595437 w 1851422"/>
                  <a:gd name="connsiteY23" fmla="*/ 1322040 h 1819126"/>
                  <a:gd name="connsiteX24" fmla="*/ 1375172 w 1851422"/>
                  <a:gd name="connsiteY24" fmla="*/ 1322040 h 1819126"/>
                  <a:gd name="connsiteX25" fmla="*/ 1375172 w 1851422"/>
                  <a:gd name="connsiteY25" fmla="*/ 1756618 h 1819126"/>
                  <a:gd name="connsiteX26" fmla="*/ 1241226 w 1851422"/>
                  <a:gd name="connsiteY26" fmla="*/ 1756618 h 1819126"/>
                  <a:gd name="connsiteX27" fmla="*/ 1241226 w 1851422"/>
                  <a:gd name="connsiteY27" fmla="*/ 1801267 h 1819126"/>
                  <a:gd name="connsiteX28" fmla="*/ 1419820 w 1851422"/>
                  <a:gd name="connsiteY28" fmla="*/ 1801267 h 1819126"/>
                  <a:gd name="connsiteX29" fmla="*/ 1419820 w 1851422"/>
                  <a:gd name="connsiteY29" fmla="*/ 1363712 h 1819126"/>
                  <a:gd name="connsiteX30" fmla="*/ 1595437 w 1851422"/>
                  <a:gd name="connsiteY30" fmla="*/ 1363712 h 1819126"/>
                  <a:gd name="connsiteX31" fmla="*/ 1678781 w 1851422"/>
                  <a:gd name="connsiteY31" fmla="*/ 1330970 h 1819126"/>
                  <a:gd name="connsiteX32" fmla="*/ 1711523 w 1851422"/>
                  <a:gd name="connsiteY32" fmla="*/ 1247626 h 1819126"/>
                  <a:gd name="connsiteX33" fmla="*/ 1702594 w 1851422"/>
                  <a:gd name="connsiteY33" fmla="*/ 1036290 h 1819126"/>
                  <a:gd name="connsiteX34" fmla="*/ 1851422 w 1851422"/>
                  <a:gd name="connsiteY34"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142875 w 1851422"/>
                  <a:gd name="connsiteY11" fmla="*/ 1134517 h 1819126"/>
                  <a:gd name="connsiteX12" fmla="*/ 41672 w 1851422"/>
                  <a:gd name="connsiteY12" fmla="*/ 944017 h 1819126"/>
                  <a:gd name="connsiteX13" fmla="*/ 895945 w 1851422"/>
                  <a:gd name="connsiteY13" fmla="*/ 51048 h 1819126"/>
                  <a:gd name="connsiteX14" fmla="*/ 904875 w 1851422"/>
                  <a:gd name="connsiteY14" fmla="*/ 48071 h 1819126"/>
                  <a:gd name="connsiteX15" fmla="*/ 1410891 w 1851422"/>
                  <a:gd name="connsiteY15" fmla="*/ 170110 h 1819126"/>
                  <a:gd name="connsiteX16" fmla="*/ 1637109 w 1851422"/>
                  <a:gd name="connsiteY16" fmla="*/ 527298 h 1819126"/>
                  <a:gd name="connsiteX17" fmla="*/ 1637109 w 1851422"/>
                  <a:gd name="connsiteY17" fmla="*/ 670173 h 1819126"/>
                  <a:gd name="connsiteX18" fmla="*/ 1779984 w 1851422"/>
                  <a:gd name="connsiteY18" fmla="*/ 994618 h 1819126"/>
                  <a:gd name="connsiteX19" fmla="*/ 1657945 w 1851422"/>
                  <a:gd name="connsiteY19" fmla="*/ 997595 h 1819126"/>
                  <a:gd name="connsiteX20" fmla="*/ 1669852 w 1851422"/>
                  <a:gd name="connsiteY20" fmla="*/ 1253579 h 1819126"/>
                  <a:gd name="connsiteX21" fmla="*/ 1649016 w 1851422"/>
                  <a:gd name="connsiteY21" fmla="*/ 1304181 h 1819126"/>
                  <a:gd name="connsiteX22" fmla="*/ 1595437 w 1851422"/>
                  <a:gd name="connsiteY22" fmla="*/ 1322040 h 1819126"/>
                  <a:gd name="connsiteX23" fmla="*/ 1375172 w 1851422"/>
                  <a:gd name="connsiteY23" fmla="*/ 1322040 h 1819126"/>
                  <a:gd name="connsiteX24" fmla="*/ 1375172 w 1851422"/>
                  <a:gd name="connsiteY24" fmla="*/ 1756618 h 1819126"/>
                  <a:gd name="connsiteX25" fmla="*/ 1241226 w 1851422"/>
                  <a:gd name="connsiteY25" fmla="*/ 1756618 h 1819126"/>
                  <a:gd name="connsiteX26" fmla="*/ 1241226 w 1851422"/>
                  <a:gd name="connsiteY26" fmla="*/ 1801267 h 1819126"/>
                  <a:gd name="connsiteX27" fmla="*/ 1419820 w 1851422"/>
                  <a:gd name="connsiteY27" fmla="*/ 1801267 h 1819126"/>
                  <a:gd name="connsiteX28" fmla="*/ 1419820 w 1851422"/>
                  <a:gd name="connsiteY28" fmla="*/ 1363712 h 1819126"/>
                  <a:gd name="connsiteX29" fmla="*/ 1595437 w 1851422"/>
                  <a:gd name="connsiteY29" fmla="*/ 1363712 h 1819126"/>
                  <a:gd name="connsiteX30" fmla="*/ 1678781 w 1851422"/>
                  <a:gd name="connsiteY30" fmla="*/ 1330970 h 1819126"/>
                  <a:gd name="connsiteX31" fmla="*/ 1711523 w 1851422"/>
                  <a:gd name="connsiteY31" fmla="*/ 1247626 h 1819126"/>
                  <a:gd name="connsiteX32" fmla="*/ 1702594 w 1851422"/>
                  <a:gd name="connsiteY32" fmla="*/ 1036290 h 1819126"/>
                  <a:gd name="connsiteX33" fmla="*/ 1851422 w 1851422"/>
                  <a:gd name="connsiteY33"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41672 w 1851422"/>
                  <a:gd name="connsiteY11" fmla="*/ 944017 h 1819126"/>
                  <a:gd name="connsiteX12" fmla="*/ 895945 w 1851422"/>
                  <a:gd name="connsiteY12" fmla="*/ 51048 h 1819126"/>
                  <a:gd name="connsiteX13" fmla="*/ 904875 w 1851422"/>
                  <a:gd name="connsiteY13" fmla="*/ 48071 h 1819126"/>
                  <a:gd name="connsiteX14" fmla="*/ 1410891 w 1851422"/>
                  <a:gd name="connsiteY14" fmla="*/ 170110 h 1819126"/>
                  <a:gd name="connsiteX15" fmla="*/ 1637109 w 1851422"/>
                  <a:gd name="connsiteY15" fmla="*/ 527298 h 1819126"/>
                  <a:gd name="connsiteX16" fmla="*/ 1637109 w 1851422"/>
                  <a:gd name="connsiteY16" fmla="*/ 670173 h 1819126"/>
                  <a:gd name="connsiteX17" fmla="*/ 1779984 w 1851422"/>
                  <a:gd name="connsiteY17" fmla="*/ 994618 h 1819126"/>
                  <a:gd name="connsiteX18" fmla="*/ 1657945 w 1851422"/>
                  <a:gd name="connsiteY18" fmla="*/ 997595 h 1819126"/>
                  <a:gd name="connsiteX19" fmla="*/ 1669852 w 1851422"/>
                  <a:gd name="connsiteY19" fmla="*/ 1253579 h 1819126"/>
                  <a:gd name="connsiteX20" fmla="*/ 1649016 w 1851422"/>
                  <a:gd name="connsiteY20" fmla="*/ 1304181 h 1819126"/>
                  <a:gd name="connsiteX21" fmla="*/ 1595437 w 1851422"/>
                  <a:gd name="connsiteY21" fmla="*/ 1322040 h 1819126"/>
                  <a:gd name="connsiteX22" fmla="*/ 1375172 w 1851422"/>
                  <a:gd name="connsiteY22" fmla="*/ 1322040 h 1819126"/>
                  <a:gd name="connsiteX23" fmla="*/ 1375172 w 1851422"/>
                  <a:gd name="connsiteY23" fmla="*/ 1756618 h 1819126"/>
                  <a:gd name="connsiteX24" fmla="*/ 1241226 w 1851422"/>
                  <a:gd name="connsiteY24" fmla="*/ 1756618 h 1819126"/>
                  <a:gd name="connsiteX25" fmla="*/ 1241226 w 1851422"/>
                  <a:gd name="connsiteY25" fmla="*/ 1801267 h 1819126"/>
                  <a:gd name="connsiteX26" fmla="*/ 1419820 w 1851422"/>
                  <a:gd name="connsiteY26" fmla="*/ 1801267 h 1819126"/>
                  <a:gd name="connsiteX27" fmla="*/ 1419820 w 1851422"/>
                  <a:gd name="connsiteY27" fmla="*/ 1363712 h 1819126"/>
                  <a:gd name="connsiteX28" fmla="*/ 1595437 w 1851422"/>
                  <a:gd name="connsiteY28" fmla="*/ 1363712 h 1819126"/>
                  <a:gd name="connsiteX29" fmla="*/ 1678781 w 1851422"/>
                  <a:gd name="connsiteY29" fmla="*/ 1330970 h 1819126"/>
                  <a:gd name="connsiteX30" fmla="*/ 1711523 w 1851422"/>
                  <a:gd name="connsiteY30" fmla="*/ 1247626 h 1819126"/>
                  <a:gd name="connsiteX31" fmla="*/ 1702594 w 1851422"/>
                  <a:gd name="connsiteY31" fmla="*/ 1036290 h 1819126"/>
                  <a:gd name="connsiteX32" fmla="*/ 1851422 w 1851422"/>
                  <a:gd name="connsiteY32" fmla="*/ 1042243 h 1819126"/>
                  <a:gd name="connsiteX0" fmla="*/ 1851422 w 1851422"/>
                  <a:gd name="connsiteY0" fmla="*/ 1042243 h 1819126"/>
                  <a:gd name="connsiteX1" fmla="*/ 1684734 w 1851422"/>
                  <a:gd name="connsiteY1" fmla="*/ 667196 h 1819126"/>
                  <a:gd name="connsiteX2" fmla="*/ 1684734 w 1851422"/>
                  <a:gd name="connsiteY2" fmla="*/ 530274 h 1819126"/>
                  <a:gd name="connsiteX3" fmla="*/ 1443633 w 1851422"/>
                  <a:gd name="connsiteY3" fmla="*/ 143321 h 1819126"/>
                  <a:gd name="connsiteX4" fmla="*/ 901898 w 1851422"/>
                  <a:gd name="connsiteY4" fmla="*/ 12353 h 1819126"/>
                  <a:gd name="connsiteX5" fmla="*/ 845344 w 1851422"/>
                  <a:gd name="connsiteY5" fmla="*/ 27235 h 1819126"/>
                  <a:gd name="connsiteX6" fmla="*/ 830461 w 1851422"/>
                  <a:gd name="connsiteY6" fmla="*/ 30212 h 1819126"/>
                  <a:gd name="connsiteX7" fmla="*/ 0 w 1851422"/>
                  <a:gd name="connsiteY7" fmla="*/ 958900 h 1819126"/>
                  <a:gd name="connsiteX8" fmla="*/ 104180 w 1851422"/>
                  <a:gd name="connsiteY8" fmla="*/ 1158329 h 1819126"/>
                  <a:gd name="connsiteX9" fmla="*/ 261937 w 1851422"/>
                  <a:gd name="connsiteY9" fmla="*/ 1586954 h 1819126"/>
                  <a:gd name="connsiteX10" fmla="*/ 261937 w 1851422"/>
                  <a:gd name="connsiteY10" fmla="*/ 1819126 h 1819126"/>
                  <a:gd name="connsiteX11" fmla="*/ 895945 w 1851422"/>
                  <a:gd name="connsiteY11" fmla="*/ 51048 h 1819126"/>
                  <a:gd name="connsiteX12" fmla="*/ 904875 w 1851422"/>
                  <a:gd name="connsiteY12" fmla="*/ 48071 h 1819126"/>
                  <a:gd name="connsiteX13" fmla="*/ 1410891 w 1851422"/>
                  <a:gd name="connsiteY13" fmla="*/ 170110 h 1819126"/>
                  <a:gd name="connsiteX14" fmla="*/ 1637109 w 1851422"/>
                  <a:gd name="connsiteY14" fmla="*/ 527298 h 1819126"/>
                  <a:gd name="connsiteX15" fmla="*/ 1637109 w 1851422"/>
                  <a:gd name="connsiteY15" fmla="*/ 670173 h 1819126"/>
                  <a:gd name="connsiteX16" fmla="*/ 1779984 w 1851422"/>
                  <a:gd name="connsiteY16" fmla="*/ 994618 h 1819126"/>
                  <a:gd name="connsiteX17" fmla="*/ 1657945 w 1851422"/>
                  <a:gd name="connsiteY17" fmla="*/ 997595 h 1819126"/>
                  <a:gd name="connsiteX18" fmla="*/ 1669852 w 1851422"/>
                  <a:gd name="connsiteY18" fmla="*/ 1253579 h 1819126"/>
                  <a:gd name="connsiteX19" fmla="*/ 1649016 w 1851422"/>
                  <a:gd name="connsiteY19" fmla="*/ 1304181 h 1819126"/>
                  <a:gd name="connsiteX20" fmla="*/ 1595437 w 1851422"/>
                  <a:gd name="connsiteY20" fmla="*/ 1322040 h 1819126"/>
                  <a:gd name="connsiteX21" fmla="*/ 1375172 w 1851422"/>
                  <a:gd name="connsiteY21" fmla="*/ 1322040 h 1819126"/>
                  <a:gd name="connsiteX22" fmla="*/ 1375172 w 1851422"/>
                  <a:gd name="connsiteY22" fmla="*/ 1756618 h 1819126"/>
                  <a:gd name="connsiteX23" fmla="*/ 1241226 w 1851422"/>
                  <a:gd name="connsiteY23" fmla="*/ 1756618 h 1819126"/>
                  <a:gd name="connsiteX24" fmla="*/ 1241226 w 1851422"/>
                  <a:gd name="connsiteY24" fmla="*/ 1801267 h 1819126"/>
                  <a:gd name="connsiteX25" fmla="*/ 1419820 w 1851422"/>
                  <a:gd name="connsiteY25" fmla="*/ 1801267 h 1819126"/>
                  <a:gd name="connsiteX26" fmla="*/ 1419820 w 1851422"/>
                  <a:gd name="connsiteY26" fmla="*/ 1363712 h 1819126"/>
                  <a:gd name="connsiteX27" fmla="*/ 1595437 w 1851422"/>
                  <a:gd name="connsiteY27" fmla="*/ 1363712 h 1819126"/>
                  <a:gd name="connsiteX28" fmla="*/ 1678781 w 1851422"/>
                  <a:gd name="connsiteY28" fmla="*/ 1330970 h 1819126"/>
                  <a:gd name="connsiteX29" fmla="*/ 1711523 w 1851422"/>
                  <a:gd name="connsiteY29" fmla="*/ 1247626 h 1819126"/>
                  <a:gd name="connsiteX30" fmla="*/ 1702594 w 1851422"/>
                  <a:gd name="connsiteY30" fmla="*/ 1036290 h 1819126"/>
                  <a:gd name="connsiteX31" fmla="*/ 1851422 w 1851422"/>
                  <a:gd name="connsiteY31" fmla="*/ 1042243 h 1819126"/>
                  <a:gd name="connsiteX0" fmla="*/ 1768514 w 1768514"/>
                  <a:gd name="connsiteY0" fmla="*/ 1042243 h 1819126"/>
                  <a:gd name="connsiteX1" fmla="*/ 1601826 w 1768514"/>
                  <a:gd name="connsiteY1" fmla="*/ 667196 h 1819126"/>
                  <a:gd name="connsiteX2" fmla="*/ 1601826 w 1768514"/>
                  <a:gd name="connsiteY2" fmla="*/ 530274 h 1819126"/>
                  <a:gd name="connsiteX3" fmla="*/ 1360725 w 1768514"/>
                  <a:gd name="connsiteY3" fmla="*/ 143321 h 1819126"/>
                  <a:gd name="connsiteX4" fmla="*/ 818990 w 1768514"/>
                  <a:gd name="connsiteY4" fmla="*/ 12353 h 1819126"/>
                  <a:gd name="connsiteX5" fmla="*/ 762436 w 1768514"/>
                  <a:gd name="connsiteY5" fmla="*/ 27235 h 1819126"/>
                  <a:gd name="connsiteX6" fmla="*/ 747553 w 1768514"/>
                  <a:gd name="connsiteY6" fmla="*/ 30212 h 1819126"/>
                  <a:gd name="connsiteX7" fmla="*/ 21272 w 1768514"/>
                  <a:gd name="connsiteY7" fmla="*/ 1158329 h 1819126"/>
                  <a:gd name="connsiteX8" fmla="*/ 179029 w 1768514"/>
                  <a:gd name="connsiteY8" fmla="*/ 1586954 h 1819126"/>
                  <a:gd name="connsiteX9" fmla="*/ 179029 w 1768514"/>
                  <a:gd name="connsiteY9" fmla="*/ 1819126 h 1819126"/>
                  <a:gd name="connsiteX10" fmla="*/ 813037 w 1768514"/>
                  <a:gd name="connsiteY10" fmla="*/ 51048 h 1819126"/>
                  <a:gd name="connsiteX11" fmla="*/ 821967 w 1768514"/>
                  <a:gd name="connsiteY11" fmla="*/ 48071 h 1819126"/>
                  <a:gd name="connsiteX12" fmla="*/ 1327983 w 1768514"/>
                  <a:gd name="connsiteY12" fmla="*/ 170110 h 1819126"/>
                  <a:gd name="connsiteX13" fmla="*/ 1554201 w 1768514"/>
                  <a:gd name="connsiteY13" fmla="*/ 527298 h 1819126"/>
                  <a:gd name="connsiteX14" fmla="*/ 1554201 w 1768514"/>
                  <a:gd name="connsiteY14" fmla="*/ 670173 h 1819126"/>
                  <a:gd name="connsiteX15" fmla="*/ 1697076 w 1768514"/>
                  <a:gd name="connsiteY15" fmla="*/ 994618 h 1819126"/>
                  <a:gd name="connsiteX16" fmla="*/ 1575037 w 1768514"/>
                  <a:gd name="connsiteY16" fmla="*/ 997595 h 1819126"/>
                  <a:gd name="connsiteX17" fmla="*/ 1586944 w 1768514"/>
                  <a:gd name="connsiteY17" fmla="*/ 1253579 h 1819126"/>
                  <a:gd name="connsiteX18" fmla="*/ 1566108 w 1768514"/>
                  <a:gd name="connsiteY18" fmla="*/ 1304181 h 1819126"/>
                  <a:gd name="connsiteX19" fmla="*/ 1512529 w 1768514"/>
                  <a:gd name="connsiteY19" fmla="*/ 1322040 h 1819126"/>
                  <a:gd name="connsiteX20" fmla="*/ 1292264 w 1768514"/>
                  <a:gd name="connsiteY20" fmla="*/ 1322040 h 1819126"/>
                  <a:gd name="connsiteX21" fmla="*/ 1292264 w 1768514"/>
                  <a:gd name="connsiteY21" fmla="*/ 1756618 h 1819126"/>
                  <a:gd name="connsiteX22" fmla="*/ 1158318 w 1768514"/>
                  <a:gd name="connsiteY22" fmla="*/ 1756618 h 1819126"/>
                  <a:gd name="connsiteX23" fmla="*/ 1158318 w 1768514"/>
                  <a:gd name="connsiteY23" fmla="*/ 1801267 h 1819126"/>
                  <a:gd name="connsiteX24" fmla="*/ 1336912 w 1768514"/>
                  <a:gd name="connsiteY24" fmla="*/ 1801267 h 1819126"/>
                  <a:gd name="connsiteX25" fmla="*/ 1336912 w 1768514"/>
                  <a:gd name="connsiteY25" fmla="*/ 1363712 h 1819126"/>
                  <a:gd name="connsiteX26" fmla="*/ 1512529 w 1768514"/>
                  <a:gd name="connsiteY26" fmla="*/ 1363712 h 1819126"/>
                  <a:gd name="connsiteX27" fmla="*/ 1595873 w 1768514"/>
                  <a:gd name="connsiteY27" fmla="*/ 1330970 h 1819126"/>
                  <a:gd name="connsiteX28" fmla="*/ 1628615 w 1768514"/>
                  <a:gd name="connsiteY28" fmla="*/ 1247626 h 1819126"/>
                  <a:gd name="connsiteX29" fmla="*/ 1619686 w 1768514"/>
                  <a:gd name="connsiteY29" fmla="*/ 1036290 h 1819126"/>
                  <a:gd name="connsiteX30" fmla="*/ 1768514 w 1768514"/>
                  <a:gd name="connsiteY30" fmla="*/ 1042243 h 1819126"/>
                  <a:gd name="connsiteX0" fmla="*/ 1589485 w 1589485"/>
                  <a:gd name="connsiteY0" fmla="*/ 1042243 h 1819126"/>
                  <a:gd name="connsiteX1" fmla="*/ 1422797 w 1589485"/>
                  <a:gd name="connsiteY1" fmla="*/ 667196 h 1819126"/>
                  <a:gd name="connsiteX2" fmla="*/ 1422797 w 1589485"/>
                  <a:gd name="connsiteY2" fmla="*/ 530274 h 1819126"/>
                  <a:gd name="connsiteX3" fmla="*/ 1181696 w 1589485"/>
                  <a:gd name="connsiteY3" fmla="*/ 143321 h 1819126"/>
                  <a:gd name="connsiteX4" fmla="*/ 639961 w 1589485"/>
                  <a:gd name="connsiteY4" fmla="*/ 12353 h 1819126"/>
                  <a:gd name="connsiteX5" fmla="*/ 583407 w 1589485"/>
                  <a:gd name="connsiteY5" fmla="*/ 27235 h 1819126"/>
                  <a:gd name="connsiteX6" fmla="*/ 568524 w 1589485"/>
                  <a:gd name="connsiteY6" fmla="*/ 30212 h 1819126"/>
                  <a:gd name="connsiteX7" fmla="*/ 0 w 1589485"/>
                  <a:gd name="connsiteY7" fmla="*/ 1586954 h 1819126"/>
                  <a:gd name="connsiteX8" fmla="*/ 0 w 1589485"/>
                  <a:gd name="connsiteY8" fmla="*/ 1819126 h 1819126"/>
                  <a:gd name="connsiteX9" fmla="*/ 634008 w 1589485"/>
                  <a:gd name="connsiteY9" fmla="*/ 51048 h 1819126"/>
                  <a:gd name="connsiteX10" fmla="*/ 642938 w 1589485"/>
                  <a:gd name="connsiteY10" fmla="*/ 48071 h 1819126"/>
                  <a:gd name="connsiteX11" fmla="*/ 1148954 w 1589485"/>
                  <a:gd name="connsiteY11" fmla="*/ 170110 h 1819126"/>
                  <a:gd name="connsiteX12" fmla="*/ 1375172 w 1589485"/>
                  <a:gd name="connsiteY12" fmla="*/ 527298 h 1819126"/>
                  <a:gd name="connsiteX13" fmla="*/ 1375172 w 1589485"/>
                  <a:gd name="connsiteY13" fmla="*/ 670173 h 1819126"/>
                  <a:gd name="connsiteX14" fmla="*/ 1518047 w 1589485"/>
                  <a:gd name="connsiteY14" fmla="*/ 994618 h 1819126"/>
                  <a:gd name="connsiteX15" fmla="*/ 1396008 w 1589485"/>
                  <a:gd name="connsiteY15" fmla="*/ 997595 h 1819126"/>
                  <a:gd name="connsiteX16" fmla="*/ 1407915 w 1589485"/>
                  <a:gd name="connsiteY16" fmla="*/ 1253579 h 1819126"/>
                  <a:gd name="connsiteX17" fmla="*/ 1387079 w 1589485"/>
                  <a:gd name="connsiteY17" fmla="*/ 1304181 h 1819126"/>
                  <a:gd name="connsiteX18" fmla="*/ 1333500 w 1589485"/>
                  <a:gd name="connsiteY18" fmla="*/ 1322040 h 1819126"/>
                  <a:gd name="connsiteX19" fmla="*/ 1113235 w 1589485"/>
                  <a:gd name="connsiteY19" fmla="*/ 1322040 h 1819126"/>
                  <a:gd name="connsiteX20" fmla="*/ 1113235 w 1589485"/>
                  <a:gd name="connsiteY20" fmla="*/ 1756618 h 1819126"/>
                  <a:gd name="connsiteX21" fmla="*/ 979289 w 1589485"/>
                  <a:gd name="connsiteY21" fmla="*/ 1756618 h 1819126"/>
                  <a:gd name="connsiteX22" fmla="*/ 979289 w 1589485"/>
                  <a:gd name="connsiteY22" fmla="*/ 1801267 h 1819126"/>
                  <a:gd name="connsiteX23" fmla="*/ 1157883 w 1589485"/>
                  <a:gd name="connsiteY23" fmla="*/ 1801267 h 1819126"/>
                  <a:gd name="connsiteX24" fmla="*/ 1157883 w 1589485"/>
                  <a:gd name="connsiteY24" fmla="*/ 1363712 h 1819126"/>
                  <a:gd name="connsiteX25" fmla="*/ 1333500 w 1589485"/>
                  <a:gd name="connsiteY25" fmla="*/ 1363712 h 1819126"/>
                  <a:gd name="connsiteX26" fmla="*/ 1416844 w 1589485"/>
                  <a:gd name="connsiteY26" fmla="*/ 1330970 h 1819126"/>
                  <a:gd name="connsiteX27" fmla="*/ 1449586 w 1589485"/>
                  <a:gd name="connsiteY27" fmla="*/ 1247626 h 1819126"/>
                  <a:gd name="connsiteX28" fmla="*/ 1440657 w 1589485"/>
                  <a:gd name="connsiteY28" fmla="*/ 1036290 h 1819126"/>
                  <a:gd name="connsiteX29" fmla="*/ 1589485 w 1589485"/>
                  <a:gd name="connsiteY29" fmla="*/ 1042243 h 1819126"/>
                  <a:gd name="connsiteX0" fmla="*/ 1589667 w 1589667"/>
                  <a:gd name="connsiteY0" fmla="*/ 1042243 h 1819126"/>
                  <a:gd name="connsiteX1" fmla="*/ 1422979 w 1589667"/>
                  <a:gd name="connsiteY1" fmla="*/ 667196 h 1819126"/>
                  <a:gd name="connsiteX2" fmla="*/ 1422979 w 1589667"/>
                  <a:gd name="connsiteY2" fmla="*/ 530274 h 1819126"/>
                  <a:gd name="connsiteX3" fmla="*/ 1181878 w 1589667"/>
                  <a:gd name="connsiteY3" fmla="*/ 143321 h 1819126"/>
                  <a:gd name="connsiteX4" fmla="*/ 640143 w 1589667"/>
                  <a:gd name="connsiteY4" fmla="*/ 12353 h 1819126"/>
                  <a:gd name="connsiteX5" fmla="*/ 583589 w 1589667"/>
                  <a:gd name="connsiteY5" fmla="*/ 27235 h 1819126"/>
                  <a:gd name="connsiteX6" fmla="*/ 568706 w 1589667"/>
                  <a:gd name="connsiteY6" fmla="*/ 30212 h 1819126"/>
                  <a:gd name="connsiteX7" fmla="*/ 182 w 1589667"/>
                  <a:gd name="connsiteY7" fmla="*/ 1819126 h 1819126"/>
                  <a:gd name="connsiteX8" fmla="*/ 634190 w 1589667"/>
                  <a:gd name="connsiteY8" fmla="*/ 51048 h 1819126"/>
                  <a:gd name="connsiteX9" fmla="*/ 643120 w 1589667"/>
                  <a:gd name="connsiteY9" fmla="*/ 48071 h 1819126"/>
                  <a:gd name="connsiteX10" fmla="*/ 1149136 w 1589667"/>
                  <a:gd name="connsiteY10" fmla="*/ 170110 h 1819126"/>
                  <a:gd name="connsiteX11" fmla="*/ 1375354 w 1589667"/>
                  <a:gd name="connsiteY11" fmla="*/ 527298 h 1819126"/>
                  <a:gd name="connsiteX12" fmla="*/ 1375354 w 1589667"/>
                  <a:gd name="connsiteY12" fmla="*/ 670173 h 1819126"/>
                  <a:gd name="connsiteX13" fmla="*/ 1518229 w 1589667"/>
                  <a:gd name="connsiteY13" fmla="*/ 994618 h 1819126"/>
                  <a:gd name="connsiteX14" fmla="*/ 1396190 w 1589667"/>
                  <a:gd name="connsiteY14" fmla="*/ 997595 h 1819126"/>
                  <a:gd name="connsiteX15" fmla="*/ 1408097 w 1589667"/>
                  <a:gd name="connsiteY15" fmla="*/ 1253579 h 1819126"/>
                  <a:gd name="connsiteX16" fmla="*/ 1387261 w 1589667"/>
                  <a:gd name="connsiteY16" fmla="*/ 1304181 h 1819126"/>
                  <a:gd name="connsiteX17" fmla="*/ 1333682 w 1589667"/>
                  <a:gd name="connsiteY17" fmla="*/ 1322040 h 1819126"/>
                  <a:gd name="connsiteX18" fmla="*/ 1113417 w 1589667"/>
                  <a:gd name="connsiteY18" fmla="*/ 1322040 h 1819126"/>
                  <a:gd name="connsiteX19" fmla="*/ 1113417 w 1589667"/>
                  <a:gd name="connsiteY19" fmla="*/ 1756618 h 1819126"/>
                  <a:gd name="connsiteX20" fmla="*/ 979471 w 1589667"/>
                  <a:gd name="connsiteY20" fmla="*/ 1756618 h 1819126"/>
                  <a:gd name="connsiteX21" fmla="*/ 979471 w 1589667"/>
                  <a:gd name="connsiteY21" fmla="*/ 1801267 h 1819126"/>
                  <a:gd name="connsiteX22" fmla="*/ 1158065 w 1589667"/>
                  <a:gd name="connsiteY22" fmla="*/ 1801267 h 1819126"/>
                  <a:gd name="connsiteX23" fmla="*/ 1158065 w 1589667"/>
                  <a:gd name="connsiteY23" fmla="*/ 1363712 h 1819126"/>
                  <a:gd name="connsiteX24" fmla="*/ 1333682 w 1589667"/>
                  <a:gd name="connsiteY24" fmla="*/ 1363712 h 1819126"/>
                  <a:gd name="connsiteX25" fmla="*/ 1417026 w 1589667"/>
                  <a:gd name="connsiteY25" fmla="*/ 1330970 h 1819126"/>
                  <a:gd name="connsiteX26" fmla="*/ 1449768 w 1589667"/>
                  <a:gd name="connsiteY26" fmla="*/ 1247626 h 1819126"/>
                  <a:gd name="connsiteX27" fmla="*/ 1440839 w 1589667"/>
                  <a:gd name="connsiteY27" fmla="*/ 1036290 h 1819126"/>
                  <a:gd name="connsiteX28" fmla="*/ 1589667 w 1589667"/>
                  <a:gd name="connsiteY28" fmla="*/ 1042243 h 1819126"/>
                  <a:gd name="connsiteX0" fmla="*/ 1020961 w 1020961"/>
                  <a:gd name="connsiteY0" fmla="*/ 1042243 h 1801267"/>
                  <a:gd name="connsiteX1" fmla="*/ 854273 w 1020961"/>
                  <a:gd name="connsiteY1" fmla="*/ 667196 h 1801267"/>
                  <a:gd name="connsiteX2" fmla="*/ 854273 w 1020961"/>
                  <a:gd name="connsiteY2" fmla="*/ 530274 h 1801267"/>
                  <a:gd name="connsiteX3" fmla="*/ 613172 w 1020961"/>
                  <a:gd name="connsiteY3" fmla="*/ 143321 h 1801267"/>
                  <a:gd name="connsiteX4" fmla="*/ 71437 w 1020961"/>
                  <a:gd name="connsiteY4" fmla="*/ 12353 h 1801267"/>
                  <a:gd name="connsiteX5" fmla="*/ 14883 w 1020961"/>
                  <a:gd name="connsiteY5" fmla="*/ 27235 h 1801267"/>
                  <a:gd name="connsiteX6" fmla="*/ 0 w 1020961"/>
                  <a:gd name="connsiteY6" fmla="*/ 30212 h 1801267"/>
                  <a:gd name="connsiteX7" fmla="*/ 65484 w 1020961"/>
                  <a:gd name="connsiteY7" fmla="*/ 51048 h 1801267"/>
                  <a:gd name="connsiteX8" fmla="*/ 74414 w 1020961"/>
                  <a:gd name="connsiteY8" fmla="*/ 48071 h 1801267"/>
                  <a:gd name="connsiteX9" fmla="*/ 580430 w 1020961"/>
                  <a:gd name="connsiteY9" fmla="*/ 170110 h 1801267"/>
                  <a:gd name="connsiteX10" fmla="*/ 806648 w 1020961"/>
                  <a:gd name="connsiteY10" fmla="*/ 527298 h 1801267"/>
                  <a:gd name="connsiteX11" fmla="*/ 806648 w 1020961"/>
                  <a:gd name="connsiteY11" fmla="*/ 670173 h 1801267"/>
                  <a:gd name="connsiteX12" fmla="*/ 949523 w 1020961"/>
                  <a:gd name="connsiteY12" fmla="*/ 994618 h 1801267"/>
                  <a:gd name="connsiteX13" fmla="*/ 827484 w 1020961"/>
                  <a:gd name="connsiteY13" fmla="*/ 997595 h 1801267"/>
                  <a:gd name="connsiteX14" fmla="*/ 839391 w 1020961"/>
                  <a:gd name="connsiteY14" fmla="*/ 1253579 h 1801267"/>
                  <a:gd name="connsiteX15" fmla="*/ 818555 w 1020961"/>
                  <a:gd name="connsiteY15" fmla="*/ 1304181 h 1801267"/>
                  <a:gd name="connsiteX16" fmla="*/ 764976 w 1020961"/>
                  <a:gd name="connsiteY16" fmla="*/ 1322040 h 1801267"/>
                  <a:gd name="connsiteX17" fmla="*/ 544711 w 1020961"/>
                  <a:gd name="connsiteY17" fmla="*/ 1322040 h 1801267"/>
                  <a:gd name="connsiteX18" fmla="*/ 544711 w 1020961"/>
                  <a:gd name="connsiteY18" fmla="*/ 1756618 h 1801267"/>
                  <a:gd name="connsiteX19" fmla="*/ 410765 w 1020961"/>
                  <a:gd name="connsiteY19" fmla="*/ 1756618 h 1801267"/>
                  <a:gd name="connsiteX20" fmla="*/ 410765 w 1020961"/>
                  <a:gd name="connsiteY20" fmla="*/ 1801267 h 1801267"/>
                  <a:gd name="connsiteX21" fmla="*/ 589359 w 1020961"/>
                  <a:gd name="connsiteY21" fmla="*/ 1801267 h 1801267"/>
                  <a:gd name="connsiteX22" fmla="*/ 589359 w 1020961"/>
                  <a:gd name="connsiteY22" fmla="*/ 1363712 h 1801267"/>
                  <a:gd name="connsiteX23" fmla="*/ 764976 w 1020961"/>
                  <a:gd name="connsiteY23" fmla="*/ 1363712 h 1801267"/>
                  <a:gd name="connsiteX24" fmla="*/ 848320 w 1020961"/>
                  <a:gd name="connsiteY24" fmla="*/ 1330970 h 1801267"/>
                  <a:gd name="connsiteX25" fmla="*/ 881062 w 1020961"/>
                  <a:gd name="connsiteY25" fmla="*/ 1247626 h 1801267"/>
                  <a:gd name="connsiteX26" fmla="*/ 872133 w 1020961"/>
                  <a:gd name="connsiteY26" fmla="*/ 1036290 h 1801267"/>
                  <a:gd name="connsiteX27" fmla="*/ 1020961 w 1020961"/>
                  <a:gd name="connsiteY27" fmla="*/ 1042243 h 180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20961" h="1801267">
                    <a:moveTo>
                      <a:pt x="1020961" y="1042243"/>
                    </a:moveTo>
                    <a:lnTo>
                      <a:pt x="854273" y="667196"/>
                    </a:lnTo>
                    <a:lnTo>
                      <a:pt x="854273" y="530274"/>
                    </a:lnTo>
                    <a:cubicBezTo>
                      <a:pt x="842367" y="381446"/>
                      <a:pt x="723305" y="229642"/>
                      <a:pt x="613172" y="143321"/>
                    </a:cubicBezTo>
                    <a:cubicBezTo>
                      <a:pt x="389930" y="-29319"/>
                      <a:pt x="160734" y="-5507"/>
                      <a:pt x="71437" y="12353"/>
                    </a:cubicBezTo>
                    <a:cubicBezTo>
                      <a:pt x="56555" y="15329"/>
                      <a:pt x="35719" y="21282"/>
                      <a:pt x="14883" y="27235"/>
                    </a:cubicBezTo>
                    <a:lnTo>
                      <a:pt x="0" y="30212"/>
                    </a:lnTo>
                    <a:cubicBezTo>
                      <a:pt x="8433" y="34181"/>
                      <a:pt x="53082" y="48072"/>
                      <a:pt x="65484" y="51048"/>
                    </a:cubicBezTo>
                    <a:cubicBezTo>
                      <a:pt x="68461" y="51048"/>
                      <a:pt x="71437" y="48071"/>
                      <a:pt x="74414" y="48071"/>
                    </a:cubicBezTo>
                    <a:cubicBezTo>
                      <a:pt x="157758" y="30212"/>
                      <a:pt x="372070" y="9376"/>
                      <a:pt x="580430" y="170110"/>
                    </a:cubicBezTo>
                    <a:cubicBezTo>
                      <a:pt x="705445" y="268337"/>
                      <a:pt x="797719" y="411212"/>
                      <a:pt x="806648" y="527298"/>
                    </a:cubicBezTo>
                    <a:lnTo>
                      <a:pt x="806648" y="670173"/>
                    </a:lnTo>
                    <a:lnTo>
                      <a:pt x="949523" y="994618"/>
                    </a:lnTo>
                    <a:lnTo>
                      <a:pt x="827484" y="997595"/>
                    </a:lnTo>
                    <a:lnTo>
                      <a:pt x="839391" y="1253579"/>
                    </a:lnTo>
                    <a:cubicBezTo>
                      <a:pt x="839391" y="1271439"/>
                      <a:pt x="833437" y="1292275"/>
                      <a:pt x="818555" y="1304181"/>
                    </a:cubicBezTo>
                    <a:cubicBezTo>
                      <a:pt x="803672" y="1319064"/>
                      <a:pt x="785812" y="1325017"/>
                      <a:pt x="764976" y="1322040"/>
                    </a:cubicBezTo>
                    <a:lnTo>
                      <a:pt x="544711" y="1322040"/>
                    </a:lnTo>
                    <a:lnTo>
                      <a:pt x="544711" y="1756618"/>
                    </a:lnTo>
                    <a:lnTo>
                      <a:pt x="410765" y="1756618"/>
                    </a:lnTo>
                    <a:lnTo>
                      <a:pt x="410765" y="1801267"/>
                    </a:lnTo>
                    <a:lnTo>
                      <a:pt x="589359" y="1801267"/>
                    </a:lnTo>
                    <a:lnTo>
                      <a:pt x="589359" y="1363712"/>
                    </a:lnTo>
                    <a:lnTo>
                      <a:pt x="764976" y="1363712"/>
                    </a:lnTo>
                    <a:cubicBezTo>
                      <a:pt x="794742" y="1366689"/>
                      <a:pt x="827484" y="1354782"/>
                      <a:pt x="848320" y="1330970"/>
                    </a:cubicBezTo>
                    <a:cubicBezTo>
                      <a:pt x="872133" y="1310134"/>
                      <a:pt x="884039" y="1277392"/>
                      <a:pt x="881062" y="1247626"/>
                    </a:cubicBezTo>
                    <a:lnTo>
                      <a:pt x="872133" y="1036290"/>
                    </a:lnTo>
                    <a:lnTo>
                      <a:pt x="1020961" y="1042243"/>
                    </a:lnTo>
                    <a:close/>
                  </a:path>
                </a:pathLst>
              </a:custGeom>
              <a:solidFill>
                <a:schemeClr val="accent2"/>
              </a:solidFill>
              <a:ln w="1860" cap="flat">
                <a:noFill/>
                <a:prstDash val="solid"/>
                <a:miter/>
              </a:ln>
            </p:spPr>
            <p:txBody>
              <a:bodyPr rtlCol="0" anchor="ctr"/>
              <a:lstStyle/>
              <a:p>
                <a:endParaRPr lang="zh-CN" altLang="en-US"/>
              </a:p>
            </p:txBody>
          </p:sp>
          <p:sp>
            <p:nvSpPr>
              <p:cNvPr id="1120" name="任意多边形: 形状 1119">
                <a:extLst>
                  <a:ext uri="{FF2B5EF4-FFF2-40B4-BE49-F238E27FC236}">
                    <a16:creationId xmlns:a16="http://schemas.microsoft.com/office/drawing/2014/main" id="{A50394CE-1F15-A5AC-292E-C7421EC6F6AF}"/>
                  </a:ext>
                </a:extLst>
              </p:cNvPr>
              <p:cNvSpPr/>
              <p:nvPr/>
            </p:nvSpPr>
            <p:spPr>
              <a:xfrm>
                <a:off x="4554746" y="2256691"/>
                <a:ext cx="765163" cy="1466916"/>
              </a:xfrm>
              <a:custGeom>
                <a:avLst/>
                <a:gdLst>
                  <a:gd name="connsiteX0" fmla="*/ 470297 w 538757"/>
                  <a:gd name="connsiteY0" fmla="*/ 392906 h 1032867"/>
                  <a:gd name="connsiteX1" fmla="*/ 333375 w 538757"/>
                  <a:gd name="connsiteY1" fmla="*/ 386953 h 1032867"/>
                  <a:gd name="connsiteX2" fmla="*/ 538758 w 538757"/>
                  <a:gd name="connsiteY2" fmla="*/ 14883 h 1032867"/>
                  <a:gd name="connsiteX3" fmla="*/ 163711 w 538757"/>
                  <a:gd name="connsiteY3" fmla="*/ 0 h 1032867"/>
                  <a:gd name="connsiteX4" fmla="*/ 0 w 538757"/>
                  <a:gd name="connsiteY4" fmla="*/ 511969 h 1032867"/>
                  <a:gd name="connsiteX5" fmla="*/ 145852 w 538757"/>
                  <a:gd name="connsiteY5" fmla="*/ 517922 h 1032867"/>
                  <a:gd name="connsiteX6" fmla="*/ 38695 w 538757"/>
                  <a:gd name="connsiteY6" fmla="*/ 1032867 h 1032867"/>
                  <a:gd name="connsiteX7" fmla="*/ 470297 w 538757"/>
                  <a:gd name="connsiteY7" fmla="*/ 392906 h 1032867"/>
                  <a:gd name="connsiteX8" fmla="*/ 59531 w 538757"/>
                  <a:gd name="connsiteY8" fmla="*/ 470297 h 1032867"/>
                  <a:gd name="connsiteX9" fmla="*/ 196453 w 538757"/>
                  <a:gd name="connsiteY9" fmla="*/ 44648 h 1032867"/>
                  <a:gd name="connsiteX10" fmla="*/ 470297 w 538757"/>
                  <a:gd name="connsiteY10" fmla="*/ 56555 h 1032867"/>
                  <a:gd name="connsiteX11" fmla="*/ 261938 w 538757"/>
                  <a:gd name="connsiteY11" fmla="*/ 428625 h 1032867"/>
                  <a:gd name="connsiteX12" fmla="*/ 389930 w 538757"/>
                  <a:gd name="connsiteY12" fmla="*/ 434578 h 1032867"/>
                  <a:gd name="connsiteX13" fmla="*/ 125016 w 538757"/>
                  <a:gd name="connsiteY13" fmla="*/ 827484 h 1032867"/>
                  <a:gd name="connsiteX14" fmla="*/ 196453 w 538757"/>
                  <a:gd name="connsiteY14" fmla="*/ 476250 h 1032867"/>
                  <a:gd name="connsiteX15" fmla="*/ 59531 w 538757"/>
                  <a:gd name="connsiteY15" fmla="*/ 470297 h 103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38757" h="1032867">
                    <a:moveTo>
                      <a:pt x="470297" y="392906"/>
                    </a:moveTo>
                    <a:lnTo>
                      <a:pt x="333375" y="386953"/>
                    </a:lnTo>
                    <a:lnTo>
                      <a:pt x="538758" y="14883"/>
                    </a:lnTo>
                    <a:lnTo>
                      <a:pt x="163711" y="0"/>
                    </a:lnTo>
                    <a:lnTo>
                      <a:pt x="0" y="511969"/>
                    </a:lnTo>
                    <a:lnTo>
                      <a:pt x="145852" y="517922"/>
                    </a:lnTo>
                    <a:lnTo>
                      <a:pt x="38695" y="1032867"/>
                    </a:lnTo>
                    <a:lnTo>
                      <a:pt x="470297" y="392906"/>
                    </a:lnTo>
                    <a:close/>
                    <a:moveTo>
                      <a:pt x="59531" y="470297"/>
                    </a:moveTo>
                    <a:lnTo>
                      <a:pt x="196453" y="44648"/>
                    </a:lnTo>
                    <a:lnTo>
                      <a:pt x="470297" y="56555"/>
                    </a:lnTo>
                    <a:lnTo>
                      <a:pt x="261938" y="428625"/>
                    </a:lnTo>
                    <a:lnTo>
                      <a:pt x="389930" y="434578"/>
                    </a:lnTo>
                    <a:lnTo>
                      <a:pt x="125016" y="827484"/>
                    </a:lnTo>
                    <a:lnTo>
                      <a:pt x="196453" y="476250"/>
                    </a:lnTo>
                    <a:lnTo>
                      <a:pt x="59531" y="470297"/>
                    </a:lnTo>
                    <a:close/>
                  </a:path>
                </a:pathLst>
              </a:custGeom>
              <a:solidFill>
                <a:schemeClr val="accent3"/>
              </a:solidFill>
              <a:ln w="1860" cap="flat">
                <a:noFill/>
                <a:prstDash val="solid"/>
                <a:miter/>
              </a:ln>
            </p:spPr>
            <p:txBody>
              <a:bodyPr rtlCol="0" anchor="ctr"/>
              <a:lstStyle/>
              <a:p>
                <a:endParaRPr lang="zh-CN" altLang="en-US"/>
              </a:p>
            </p:txBody>
          </p:sp>
          <p:sp>
            <p:nvSpPr>
              <p:cNvPr id="1122" name="任意多边形: 形状 1121">
                <a:extLst>
                  <a:ext uri="{FF2B5EF4-FFF2-40B4-BE49-F238E27FC236}">
                    <a16:creationId xmlns:a16="http://schemas.microsoft.com/office/drawing/2014/main" id="{41A8001C-893C-55EB-AA56-EB6436D3D251}"/>
                  </a:ext>
                </a:extLst>
              </p:cNvPr>
              <p:cNvSpPr/>
              <p:nvPr/>
            </p:nvSpPr>
            <p:spPr>
              <a:xfrm>
                <a:off x="3954902" y="1887092"/>
                <a:ext cx="2138628" cy="2580544"/>
              </a:xfrm>
              <a:custGeom>
                <a:avLst/>
                <a:gdLst>
                  <a:gd name="connsiteX0" fmla="*/ 1904684 w 1904683"/>
                  <a:gd name="connsiteY0" fmla="*/ 1042243 h 1819125"/>
                  <a:gd name="connsiteX1" fmla="*/ 1737996 w 1904683"/>
                  <a:gd name="connsiteY1" fmla="*/ 667196 h 1819125"/>
                  <a:gd name="connsiteX2" fmla="*/ 1737996 w 1904683"/>
                  <a:gd name="connsiteY2" fmla="*/ 530274 h 1819125"/>
                  <a:gd name="connsiteX3" fmla="*/ 1496895 w 1904683"/>
                  <a:gd name="connsiteY3" fmla="*/ 143321 h 1819125"/>
                  <a:gd name="connsiteX4" fmla="*/ 955160 w 1904683"/>
                  <a:gd name="connsiteY4" fmla="*/ 12353 h 1819125"/>
                  <a:gd name="connsiteX5" fmla="*/ 898606 w 1904683"/>
                  <a:gd name="connsiteY5" fmla="*/ 27235 h 1819125"/>
                  <a:gd name="connsiteX6" fmla="*/ 883723 w 1904683"/>
                  <a:gd name="connsiteY6" fmla="*/ 30212 h 1819125"/>
                  <a:gd name="connsiteX7" fmla="*/ 556301 w 1904683"/>
                  <a:gd name="connsiteY7" fmla="*/ 12353 h 1819125"/>
                  <a:gd name="connsiteX8" fmla="*/ 333059 w 1904683"/>
                  <a:gd name="connsiteY8" fmla="*/ 95696 h 1819125"/>
                  <a:gd name="connsiteX9" fmla="*/ 157442 w 1904683"/>
                  <a:gd name="connsiteY9" fmla="*/ 241548 h 1819125"/>
                  <a:gd name="connsiteX10" fmla="*/ 47309 w 1904683"/>
                  <a:gd name="connsiteY10" fmla="*/ 420142 h 1819125"/>
                  <a:gd name="connsiteX11" fmla="*/ 53262 w 1904683"/>
                  <a:gd name="connsiteY11" fmla="*/ 958900 h 1819125"/>
                  <a:gd name="connsiteX12" fmla="*/ 157442 w 1904683"/>
                  <a:gd name="connsiteY12" fmla="*/ 1158329 h 1819125"/>
                  <a:gd name="connsiteX13" fmla="*/ 315199 w 1904683"/>
                  <a:gd name="connsiteY13" fmla="*/ 1586954 h 1819125"/>
                  <a:gd name="connsiteX14" fmla="*/ 315199 w 1904683"/>
                  <a:gd name="connsiteY14" fmla="*/ 1819126 h 1819125"/>
                  <a:gd name="connsiteX15" fmla="*/ 359848 w 1904683"/>
                  <a:gd name="connsiteY15" fmla="*/ 1819126 h 1819125"/>
                  <a:gd name="connsiteX16" fmla="*/ 359848 w 1904683"/>
                  <a:gd name="connsiteY16" fmla="*/ 1586954 h 1819125"/>
                  <a:gd name="connsiteX17" fmla="*/ 196137 w 1904683"/>
                  <a:gd name="connsiteY17" fmla="*/ 1134517 h 1819125"/>
                  <a:gd name="connsiteX18" fmla="*/ 94934 w 1904683"/>
                  <a:gd name="connsiteY18" fmla="*/ 944017 h 1819125"/>
                  <a:gd name="connsiteX19" fmla="*/ 88981 w 1904683"/>
                  <a:gd name="connsiteY19" fmla="*/ 435024 h 1819125"/>
                  <a:gd name="connsiteX20" fmla="*/ 190184 w 1904683"/>
                  <a:gd name="connsiteY20" fmla="*/ 268337 h 1819125"/>
                  <a:gd name="connsiteX21" fmla="*/ 356871 w 1904683"/>
                  <a:gd name="connsiteY21" fmla="*/ 131415 h 1819125"/>
                  <a:gd name="connsiteX22" fmla="*/ 568207 w 1904683"/>
                  <a:gd name="connsiteY22" fmla="*/ 54024 h 1819125"/>
                  <a:gd name="connsiteX23" fmla="*/ 1074223 w 1904683"/>
                  <a:gd name="connsiteY23" fmla="*/ 176064 h 1819125"/>
                  <a:gd name="connsiteX24" fmla="*/ 1300442 w 1904683"/>
                  <a:gd name="connsiteY24" fmla="*/ 533251 h 1819125"/>
                  <a:gd name="connsiteX25" fmla="*/ 1300442 w 1904683"/>
                  <a:gd name="connsiteY25" fmla="*/ 676126 h 1819125"/>
                  <a:gd name="connsiteX26" fmla="*/ 1443317 w 1904683"/>
                  <a:gd name="connsiteY26" fmla="*/ 1000571 h 1819125"/>
                  <a:gd name="connsiteX27" fmla="*/ 1321278 w 1904683"/>
                  <a:gd name="connsiteY27" fmla="*/ 1003548 h 1819125"/>
                  <a:gd name="connsiteX28" fmla="*/ 1333184 w 1904683"/>
                  <a:gd name="connsiteY28" fmla="*/ 1259532 h 1819125"/>
                  <a:gd name="connsiteX29" fmla="*/ 1312348 w 1904683"/>
                  <a:gd name="connsiteY29" fmla="*/ 1310134 h 1819125"/>
                  <a:gd name="connsiteX30" fmla="*/ 1258770 w 1904683"/>
                  <a:gd name="connsiteY30" fmla="*/ 1327993 h 1819125"/>
                  <a:gd name="connsiteX31" fmla="*/ 1038504 w 1904683"/>
                  <a:gd name="connsiteY31" fmla="*/ 1327993 h 1819125"/>
                  <a:gd name="connsiteX32" fmla="*/ 1038504 w 1904683"/>
                  <a:gd name="connsiteY32" fmla="*/ 1762571 h 1819125"/>
                  <a:gd name="connsiteX33" fmla="*/ 919442 w 1904683"/>
                  <a:gd name="connsiteY33" fmla="*/ 1762571 h 1819125"/>
                  <a:gd name="connsiteX34" fmla="*/ 919442 w 1904683"/>
                  <a:gd name="connsiteY34" fmla="*/ 1807220 h 1819125"/>
                  <a:gd name="connsiteX35" fmla="*/ 1080176 w 1904683"/>
                  <a:gd name="connsiteY35" fmla="*/ 1807220 h 1819125"/>
                  <a:gd name="connsiteX36" fmla="*/ 1080176 w 1904683"/>
                  <a:gd name="connsiteY36" fmla="*/ 1369665 h 1819125"/>
                  <a:gd name="connsiteX37" fmla="*/ 1255793 w 1904683"/>
                  <a:gd name="connsiteY37" fmla="*/ 1369665 h 1819125"/>
                  <a:gd name="connsiteX38" fmla="*/ 1339137 w 1904683"/>
                  <a:gd name="connsiteY38" fmla="*/ 1336923 h 1819125"/>
                  <a:gd name="connsiteX39" fmla="*/ 1371879 w 1904683"/>
                  <a:gd name="connsiteY39" fmla="*/ 1253579 h 1819125"/>
                  <a:gd name="connsiteX40" fmla="*/ 1362949 w 1904683"/>
                  <a:gd name="connsiteY40" fmla="*/ 1042243 h 1819125"/>
                  <a:gd name="connsiteX41" fmla="*/ 1505824 w 1904683"/>
                  <a:gd name="connsiteY41" fmla="*/ 1039267 h 1819125"/>
                  <a:gd name="connsiteX42" fmla="*/ 1339137 w 1904683"/>
                  <a:gd name="connsiteY42" fmla="*/ 664220 h 1819125"/>
                  <a:gd name="connsiteX43" fmla="*/ 1339137 w 1904683"/>
                  <a:gd name="connsiteY43" fmla="*/ 527298 h 1819125"/>
                  <a:gd name="connsiteX44" fmla="*/ 1095059 w 1904683"/>
                  <a:gd name="connsiteY44" fmla="*/ 137368 h 1819125"/>
                  <a:gd name="connsiteX45" fmla="*/ 949207 w 1904683"/>
                  <a:gd name="connsiteY45" fmla="*/ 51048 h 1819125"/>
                  <a:gd name="connsiteX46" fmla="*/ 958137 w 1904683"/>
                  <a:gd name="connsiteY46" fmla="*/ 48071 h 1819125"/>
                  <a:gd name="connsiteX47" fmla="*/ 1464153 w 1904683"/>
                  <a:gd name="connsiteY47" fmla="*/ 170110 h 1819125"/>
                  <a:gd name="connsiteX48" fmla="*/ 1690371 w 1904683"/>
                  <a:gd name="connsiteY48" fmla="*/ 527298 h 1819125"/>
                  <a:gd name="connsiteX49" fmla="*/ 1690371 w 1904683"/>
                  <a:gd name="connsiteY49" fmla="*/ 670173 h 1819125"/>
                  <a:gd name="connsiteX50" fmla="*/ 1833246 w 1904683"/>
                  <a:gd name="connsiteY50" fmla="*/ 994618 h 1819125"/>
                  <a:gd name="connsiteX51" fmla="*/ 1711207 w 1904683"/>
                  <a:gd name="connsiteY51" fmla="*/ 997595 h 1819125"/>
                  <a:gd name="connsiteX52" fmla="*/ 1723114 w 1904683"/>
                  <a:gd name="connsiteY52" fmla="*/ 1253579 h 1819125"/>
                  <a:gd name="connsiteX53" fmla="*/ 1702278 w 1904683"/>
                  <a:gd name="connsiteY53" fmla="*/ 1304181 h 1819125"/>
                  <a:gd name="connsiteX54" fmla="*/ 1648699 w 1904683"/>
                  <a:gd name="connsiteY54" fmla="*/ 1322040 h 1819125"/>
                  <a:gd name="connsiteX55" fmla="*/ 1428434 w 1904683"/>
                  <a:gd name="connsiteY55" fmla="*/ 1322040 h 1819125"/>
                  <a:gd name="connsiteX56" fmla="*/ 1428434 w 1904683"/>
                  <a:gd name="connsiteY56" fmla="*/ 1756618 h 1819125"/>
                  <a:gd name="connsiteX57" fmla="*/ 1294488 w 1904683"/>
                  <a:gd name="connsiteY57" fmla="*/ 1756618 h 1819125"/>
                  <a:gd name="connsiteX58" fmla="*/ 1294488 w 1904683"/>
                  <a:gd name="connsiteY58" fmla="*/ 1801267 h 1819125"/>
                  <a:gd name="connsiteX59" fmla="*/ 1473082 w 1904683"/>
                  <a:gd name="connsiteY59" fmla="*/ 1801267 h 1819125"/>
                  <a:gd name="connsiteX60" fmla="*/ 1473082 w 1904683"/>
                  <a:gd name="connsiteY60" fmla="*/ 1363712 h 1819125"/>
                  <a:gd name="connsiteX61" fmla="*/ 1648699 w 1904683"/>
                  <a:gd name="connsiteY61" fmla="*/ 1363712 h 1819125"/>
                  <a:gd name="connsiteX62" fmla="*/ 1732043 w 1904683"/>
                  <a:gd name="connsiteY62" fmla="*/ 1330970 h 1819125"/>
                  <a:gd name="connsiteX63" fmla="*/ 1764785 w 1904683"/>
                  <a:gd name="connsiteY63" fmla="*/ 1247626 h 1819125"/>
                  <a:gd name="connsiteX64" fmla="*/ 1755856 w 1904683"/>
                  <a:gd name="connsiteY64" fmla="*/ 1036290 h 1819125"/>
                  <a:gd name="connsiteX65" fmla="*/ 1904684 w 1904683"/>
                  <a:gd name="connsiteY65" fmla="*/ 1042243 h 1819125"/>
                  <a:gd name="connsiteX66" fmla="*/ 964090 w 1904683"/>
                  <a:gd name="connsiteY66" fmla="*/ 1631603 h 1819125"/>
                  <a:gd name="connsiteX67" fmla="*/ 922418 w 1904683"/>
                  <a:gd name="connsiteY67" fmla="*/ 1631603 h 1819125"/>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428434 w 1904684"/>
                  <a:gd name="connsiteY55" fmla="*/ 1322040 h 1819126"/>
                  <a:gd name="connsiteX56" fmla="*/ 1428434 w 1904684"/>
                  <a:gd name="connsiteY56" fmla="*/ 1756618 h 1819126"/>
                  <a:gd name="connsiteX57" fmla="*/ 1294488 w 1904684"/>
                  <a:gd name="connsiteY57" fmla="*/ 1756618 h 1819126"/>
                  <a:gd name="connsiteX58" fmla="*/ 1294488 w 1904684"/>
                  <a:gd name="connsiteY58" fmla="*/ 1801267 h 1819126"/>
                  <a:gd name="connsiteX59" fmla="*/ 1473082 w 1904684"/>
                  <a:gd name="connsiteY59" fmla="*/ 1801267 h 1819126"/>
                  <a:gd name="connsiteX60" fmla="*/ 1473082 w 1904684"/>
                  <a:gd name="connsiteY60" fmla="*/ 1363712 h 1819126"/>
                  <a:gd name="connsiteX61" fmla="*/ 1648699 w 1904684"/>
                  <a:gd name="connsiteY61" fmla="*/ 1363712 h 1819126"/>
                  <a:gd name="connsiteX62" fmla="*/ 1732043 w 1904684"/>
                  <a:gd name="connsiteY62" fmla="*/ 1330970 h 1819126"/>
                  <a:gd name="connsiteX63" fmla="*/ 1764785 w 1904684"/>
                  <a:gd name="connsiteY63" fmla="*/ 1247626 h 1819126"/>
                  <a:gd name="connsiteX64" fmla="*/ 1755856 w 1904684"/>
                  <a:gd name="connsiteY64" fmla="*/ 1036290 h 1819126"/>
                  <a:gd name="connsiteX65" fmla="*/ 1904684 w 1904684"/>
                  <a:gd name="connsiteY65"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428434 w 1904684"/>
                  <a:gd name="connsiteY55" fmla="*/ 1322040 h 1819126"/>
                  <a:gd name="connsiteX56" fmla="*/ 1428434 w 1904684"/>
                  <a:gd name="connsiteY56" fmla="*/ 1756618 h 1819126"/>
                  <a:gd name="connsiteX57" fmla="*/ 1294488 w 1904684"/>
                  <a:gd name="connsiteY57" fmla="*/ 1801267 h 1819126"/>
                  <a:gd name="connsiteX58" fmla="*/ 1473082 w 1904684"/>
                  <a:gd name="connsiteY58" fmla="*/ 1801267 h 1819126"/>
                  <a:gd name="connsiteX59" fmla="*/ 1473082 w 1904684"/>
                  <a:gd name="connsiteY59" fmla="*/ 1363712 h 1819126"/>
                  <a:gd name="connsiteX60" fmla="*/ 1648699 w 1904684"/>
                  <a:gd name="connsiteY60" fmla="*/ 1363712 h 1819126"/>
                  <a:gd name="connsiteX61" fmla="*/ 1732043 w 1904684"/>
                  <a:gd name="connsiteY61" fmla="*/ 1330970 h 1819126"/>
                  <a:gd name="connsiteX62" fmla="*/ 1764785 w 1904684"/>
                  <a:gd name="connsiteY62" fmla="*/ 1247626 h 1819126"/>
                  <a:gd name="connsiteX63" fmla="*/ 1755856 w 1904684"/>
                  <a:gd name="connsiteY63" fmla="*/ 1036290 h 1819126"/>
                  <a:gd name="connsiteX64" fmla="*/ 1904684 w 1904684"/>
                  <a:gd name="connsiteY64"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428434 w 1904684"/>
                  <a:gd name="connsiteY55" fmla="*/ 1322040 h 1819126"/>
                  <a:gd name="connsiteX56" fmla="*/ 1294488 w 1904684"/>
                  <a:gd name="connsiteY56" fmla="*/ 1801267 h 1819126"/>
                  <a:gd name="connsiteX57" fmla="*/ 1473082 w 1904684"/>
                  <a:gd name="connsiteY57" fmla="*/ 1801267 h 1819126"/>
                  <a:gd name="connsiteX58" fmla="*/ 1473082 w 1904684"/>
                  <a:gd name="connsiteY58" fmla="*/ 1363712 h 1819126"/>
                  <a:gd name="connsiteX59" fmla="*/ 1648699 w 1904684"/>
                  <a:gd name="connsiteY59" fmla="*/ 1363712 h 1819126"/>
                  <a:gd name="connsiteX60" fmla="*/ 1732043 w 1904684"/>
                  <a:gd name="connsiteY60" fmla="*/ 1330970 h 1819126"/>
                  <a:gd name="connsiteX61" fmla="*/ 1764785 w 1904684"/>
                  <a:gd name="connsiteY61" fmla="*/ 1247626 h 1819126"/>
                  <a:gd name="connsiteX62" fmla="*/ 1755856 w 1904684"/>
                  <a:gd name="connsiteY62" fmla="*/ 1036290 h 1819126"/>
                  <a:gd name="connsiteX63" fmla="*/ 1904684 w 1904684"/>
                  <a:gd name="connsiteY63"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294488 w 1904684"/>
                  <a:gd name="connsiteY55" fmla="*/ 1801267 h 1819126"/>
                  <a:gd name="connsiteX56" fmla="*/ 1473082 w 1904684"/>
                  <a:gd name="connsiteY56" fmla="*/ 1801267 h 1819126"/>
                  <a:gd name="connsiteX57" fmla="*/ 1473082 w 1904684"/>
                  <a:gd name="connsiteY57" fmla="*/ 1363712 h 1819126"/>
                  <a:gd name="connsiteX58" fmla="*/ 1648699 w 1904684"/>
                  <a:gd name="connsiteY58" fmla="*/ 1363712 h 1819126"/>
                  <a:gd name="connsiteX59" fmla="*/ 1732043 w 1904684"/>
                  <a:gd name="connsiteY59" fmla="*/ 1330970 h 1819126"/>
                  <a:gd name="connsiteX60" fmla="*/ 1764785 w 1904684"/>
                  <a:gd name="connsiteY60" fmla="*/ 1247626 h 1819126"/>
                  <a:gd name="connsiteX61" fmla="*/ 1755856 w 1904684"/>
                  <a:gd name="connsiteY61" fmla="*/ 1036290 h 1819126"/>
                  <a:gd name="connsiteX62" fmla="*/ 1904684 w 1904684"/>
                  <a:gd name="connsiteY62"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294488 w 1904684"/>
                  <a:gd name="connsiteY55" fmla="*/ 1801267 h 1819126"/>
                  <a:gd name="connsiteX56" fmla="*/ 1473082 w 1904684"/>
                  <a:gd name="connsiteY56" fmla="*/ 1801267 h 1819126"/>
                  <a:gd name="connsiteX57" fmla="*/ 1648699 w 1904684"/>
                  <a:gd name="connsiteY57" fmla="*/ 1363712 h 1819126"/>
                  <a:gd name="connsiteX58" fmla="*/ 1732043 w 1904684"/>
                  <a:gd name="connsiteY58" fmla="*/ 1330970 h 1819126"/>
                  <a:gd name="connsiteX59" fmla="*/ 1764785 w 1904684"/>
                  <a:gd name="connsiteY59" fmla="*/ 1247626 h 1819126"/>
                  <a:gd name="connsiteX60" fmla="*/ 1755856 w 1904684"/>
                  <a:gd name="connsiteY60" fmla="*/ 1036290 h 1819126"/>
                  <a:gd name="connsiteX61" fmla="*/ 1904684 w 1904684"/>
                  <a:gd name="connsiteY61"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294488 w 1904684"/>
                  <a:gd name="connsiteY55" fmla="*/ 1801267 h 1819126"/>
                  <a:gd name="connsiteX56" fmla="*/ 1648699 w 1904684"/>
                  <a:gd name="connsiteY56" fmla="*/ 1363712 h 1819126"/>
                  <a:gd name="connsiteX57" fmla="*/ 1732043 w 1904684"/>
                  <a:gd name="connsiteY57" fmla="*/ 1330970 h 1819126"/>
                  <a:gd name="connsiteX58" fmla="*/ 1764785 w 1904684"/>
                  <a:gd name="connsiteY58" fmla="*/ 1247626 h 1819126"/>
                  <a:gd name="connsiteX59" fmla="*/ 1755856 w 1904684"/>
                  <a:gd name="connsiteY59" fmla="*/ 1036290 h 1819126"/>
                  <a:gd name="connsiteX60" fmla="*/ 1904684 w 1904684"/>
                  <a:gd name="connsiteY60"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22040 h 1819126"/>
                  <a:gd name="connsiteX55" fmla="*/ 1648699 w 1904684"/>
                  <a:gd name="connsiteY55" fmla="*/ 1363712 h 1819126"/>
                  <a:gd name="connsiteX56" fmla="*/ 1732043 w 1904684"/>
                  <a:gd name="connsiteY56" fmla="*/ 1330970 h 1819126"/>
                  <a:gd name="connsiteX57" fmla="*/ 1764785 w 1904684"/>
                  <a:gd name="connsiteY57" fmla="*/ 1247626 h 1819126"/>
                  <a:gd name="connsiteX58" fmla="*/ 1755856 w 1904684"/>
                  <a:gd name="connsiteY58" fmla="*/ 1036290 h 1819126"/>
                  <a:gd name="connsiteX59" fmla="*/ 1904684 w 1904684"/>
                  <a:gd name="connsiteY59"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648699 w 1904684"/>
                  <a:gd name="connsiteY54" fmla="*/ 1363712 h 1819126"/>
                  <a:gd name="connsiteX55" fmla="*/ 1732043 w 1904684"/>
                  <a:gd name="connsiteY55" fmla="*/ 1330970 h 1819126"/>
                  <a:gd name="connsiteX56" fmla="*/ 1764785 w 1904684"/>
                  <a:gd name="connsiteY56" fmla="*/ 1247626 h 1819126"/>
                  <a:gd name="connsiteX57" fmla="*/ 1755856 w 1904684"/>
                  <a:gd name="connsiteY57" fmla="*/ 1036290 h 1819126"/>
                  <a:gd name="connsiteX58" fmla="*/ 1904684 w 1904684"/>
                  <a:gd name="connsiteY58"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732043 w 1904684"/>
                  <a:gd name="connsiteY54" fmla="*/ 1330970 h 1819126"/>
                  <a:gd name="connsiteX55" fmla="*/ 1764785 w 1904684"/>
                  <a:gd name="connsiteY55" fmla="*/ 1247626 h 1819126"/>
                  <a:gd name="connsiteX56" fmla="*/ 1755856 w 1904684"/>
                  <a:gd name="connsiteY56" fmla="*/ 1036290 h 1819126"/>
                  <a:gd name="connsiteX57" fmla="*/ 1904684 w 1904684"/>
                  <a:gd name="connsiteY57"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02278 w 1904684"/>
                  <a:gd name="connsiteY53" fmla="*/ 1304181 h 1819126"/>
                  <a:gd name="connsiteX54" fmla="*/ 1764785 w 1904684"/>
                  <a:gd name="connsiteY54" fmla="*/ 1247626 h 1819126"/>
                  <a:gd name="connsiteX55" fmla="*/ 1755856 w 1904684"/>
                  <a:gd name="connsiteY55" fmla="*/ 1036290 h 1819126"/>
                  <a:gd name="connsiteX56" fmla="*/ 1904684 w 1904684"/>
                  <a:gd name="connsiteY56"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23114 w 1904684"/>
                  <a:gd name="connsiteY52" fmla="*/ 1253579 h 1819126"/>
                  <a:gd name="connsiteX53" fmla="*/ 1764785 w 1904684"/>
                  <a:gd name="connsiteY53" fmla="*/ 1247626 h 1819126"/>
                  <a:gd name="connsiteX54" fmla="*/ 1755856 w 1904684"/>
                  <a:gd name="connsiteY54" fmla="*/ 1036290 h 1819126"/>
                  <a:gd name="connsiteX55" fmla="*/ 1904684 w 1904684"/>
                  <a:gd name="connsiteY55"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64785 w 1904684"/>
                  <a:gd name="connsiteY52" fmla="*/ 1247626 h 1819126"/>
                  <a:gd name="connsiteX53" fmla="*/ 1755856 w 1904684"/>
                  <a:gd name="connsiteY53" fmla="*/ 1036290 h 1819126"/>
                  <a:gd name="connsiteX54" fmla="*/ 1904684 w 1904684"/>
                  <a:gd name="connsiteY54"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11207 w 1904684"/>
                  <a:gd name="connsiteY51" fmla="*/ 997595 h 1819126"/>
                  <a:gd name="connsiteX52" fmla="*/ 1755856 w 1904684"/>
                  <a:gd name="connsiteY52" fmla="*/ 1036290 h 1819126"/>
                  <a:gd name="connsiteX53" fmla="*/ 1904684 w 1904684"/>
                  <a:gd name="connsiteY53"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755856 w 1904684"/>
                  <a:gd name="connsiteY51" fmla="*/ 1036290 h 1819126"/>
                  <a:gd name="connsiteX52" fmla="*/ 1904684 w 1904684"/>
                  <a:gd name="connsiteY52"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833246 w 1904684"/>
                  <a:gd name="connsiteY50" fmla="*/ 994618 h 1819126"/>
                  <a:gd name="connsiteX51" fmla="*/ 1904684 w 1904684"/>
                  <a:gd name="connsiteY51"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690371 w 1904684"/>
                  <a:gd name="connsiteY49" fmla="*/ 670173 h 1819126"/>
                  <a:gd name="connsiteX50" fmla="*/ 1904684 w 1904684"/>
                  <a:gd name="connsiteY50" fmla="*/ 1042243 h 1819126"/>
                  <a:gd name="connsiteX0" fmla="*/ 1904684 w 1904684"/>
                  <a:gd name="connsiteY0" fmla="*/ 1042243 h 1819126"/>
                  <a:gd name="connsiteX1" fmla="*/ 1737996 w 1904684"/>
                  <a:gd name="connsiteY1" fmla="*/ 667196 h 1819126"/>
                  <a:gd name="connsiteX2" fmla="*/ 1737996 w 1904684"/>
                  <a:gd name="connsiteY2" fmla="*/ 530274 h 1819126"/>
                  <a:gd name="connsiteX3" fmla="*/ 1496895 w 1904684"/>
                  <a:gd name="connsiteY3" fmla="*/ 143321 h 1819126"/>
                  <a:gd name="connsiteX4" fmla="*/ 955160 w 1904684"/>
                  <a:gd name="connsiteY4" fmla="*/ 12353 h 1819126"/>
                  <a:gd name="connsiteX5" fmla="*/ 898606 w 1904684"/>
                  <a:gd name="connsiteY5" fmla="*/ 27235 h 1819126"/>
                  <a:gd name="connsiteX6" fmla="*/ 883723 w 1904684"/>
                  <a:gd name="connsiteY6" fmla="*/ 30212 h 1819126"/>
                  <a:gd name="connsiteX7" fmla="*/ 556301 w 1904684"/>
                  <a:gd name="connsiteY7" fmla="*/ 12353 h 1819126"/>
                  <a:gd name="connsiteX8" fmla="*/ 333059 w 1904684"/>
                  <a:gd name="connsiteY8" fmla="*/ 95696 h 1819126"/>
                  <a:gd name="connsiteX9" fmla="*/ 157442 w 1904684"/>
                  <a:gd name="connsiteY9" fmla="*/ 241548 h 1819126"/>
                  <a:gd name="connsiteX10" fmla="*/ 47309 w 1904684"/>
                  <a:gd name="connsiteY10" fmla="*/ 420142 h 1819126"/>
                  <a:gd name="connsiteX11" fmla="*/ 53262 w 1904684"/>
                  <a:gd name="connsiteY11" fmla="*/ 958900 h 1819126"/>
                  <a:gd name="connsiteX12" fmla="*/ 157442 w 1904684"/>
                  <a:gd name="connsiteY12" fmla="*/ 1158329 h 1819126"/>
                  <a:gd name="connsiteX13" fmla="*/ 315199 w 1904684"/>
                  <a:gd name="connsiteY13" fmla="*/ 1586954 h 1819126"/>
                  <a:gd name="connsiteX14" fmla="*/ 315199 w 1904684"/>
                  <a:gd name="connsiteY14" fmla="*/ 1819126 h 1819126"/>
                  <a:gd name="connsiteX15" fmla="*/ 359848 w 1904684"/>
                  <a:gd name="connsiteY15" fmla="*/ 1819126 h 1819126"/>
                  <a:gd name="connsiteX16" fmla="*/ 359848 w 1904684"/>
                  <a:gd name="connsiteY16" fmla="*/ 1586954 h 1819126"/>
                  <a:gd name="connsiteX17" fmla="*/ 196137 w 1904684"/>
                  <a:gd name="connsiteY17" fmla="*/ 1134517 h 1819126"/>
                  <a:gd name="connsiteX18" fmla="*/ 94934 w 1904684"/>
                  <a:gd name="connsiteY18" fmla="*/ 944017 h 1819126"/>
                  <a:gd name="connsiteX19" fmla="*/ 88981 w 1904684"/>
                  <a:gd name="connsiteY19" fmla="*/ 435024 h 1819126"/>
                  <a:gd name="connsiteX20" fmla="*/ 190184 w 1904684"/>
                  <a:gd name="connsiteY20" fmla="*/ 268337 h 1819126"/>
                  <a:gd name="connsiteX21" fmla="*/ 356871 w 1904684"/>
                  <a:gd name="connsiteY21" fmla="*/ 131415 h 1819126"/>
                  <a:gd name="connsiteX22" fmla="*/ 568207 w 1904684"/>
                  <a:gd name="connsiteY22" fmla="*/ 54024 h 1819126"/>
                  <a:gd name="connsiteX23" fmla="*/ 1074223 w 1904684"/>
                  <a:gd name="connsiteY23" fmla="*/ 176064 h 1819126"/>
                  <a:gd name="connsiteX24" fmla="*/ 1300442 w 1904684"/>
                  <a:gd name="connsiteY24" fmla="*/ 533251 h 1819126"/>
                  <a:gd name="connsiteX25" fmla="*/ 1300442 w 1904684"/>
                  <a:gd name="connsiteY25" fmla="*/ 676126 h 1819126"/>
                  <a:gd name="connsiteX26" fmla="*/ 1443317 w 1904684"/>
                  <a:gd name="connsiteY26" fmla="*/ 1000571 h 1819126"/>
                  <a:gd name="connsiteX27" fmla="*/ 1321278 w 1904684"/>
                  <a:gd name="connsiteY27" fmla="*/ 1003548 h 1819126"/>
                  <a:gd name="connsiteX28" fmla="*/ 1333184 w 1904684"/>
                  <a:gd name="connsiteY28" fmla="*/ 1259532 h 1819126"/>
                  <a:gd name="connsiteX29" fmla="*/ 1312348 w 1904684"/>
                  <a:gd name="connsiteY29" fmla="*/ 1310134 h 1819126"/>
                  <a:gd name="connsiteX30" fmla="*/ 1258770 w 1904684"/>
                  <a:gd name="connsiteY30" fmla="*/ 1327993 h 1819126"/>
                  <a:gd name="connsiteX31" fmla="*/ 1038504 w 1904684"/>
                  <a:gd name="connsiteY31" fmla="*/ 1327993 h 1819126"/>
                  <a:gd name="connsiteX32" fmla="*/ 1038504 w 1904684"/>
                  <a:gd name="connsiteY32" fmla="*/ 1762571 h 1819126"/>
                  <a:gd name="connsiteX33" fmla="*/ 919442 w 1904684"/>
                  <a:gd name="connsiteY33" fmla="*/ 1762571 h 1819126"/>
                  <a:gd name="connsiteX34" fmla="*/ 919442 w 1904684"/>
                  <a:gd name="connsiteY34" fmla="*/ 1807220 h 1819126"/>
                  <a:gd name="connsiteX35" fmla="*/ 1080176 w 1904684"/>
                  <a:gd name="connsiteY35" fmla="*/ 1807220 h 1819126"/>
                  <a:gd name="connsiteX36" fmla="*/ 1080176 w 1904684"/>
                  <a:gd name="connsiteY36" fmla="*/ 1369665 h 1819126"/>
                  <a:gd name="connsiteX37" fmla="*/ 1255793 w 1904684"/>
                  <a:gd name="connsiteY37" fmla="*/ 1369665 h 1819126"/>
                  <a:gd name="connsiteX38" fmla="*/ 1339137 w 1904684"/>
                  <a:gd name="connsiteY38" fmla="*/ 1336923 h 1819126"/>
                  <a:gd name="connsiteX39" fmla="*/ 1371879 w 1904684"/>
                  <a:gd name="connsiteY39" fmla="*/ 1253579 h 1819126"/>
                  <a:gd name="connsiteX40" fmla="*/ 1362949 w 1904684"/>
                  <a:gd name="connsiteY40" fmla="*/ 1042243 h 1819126"/>
                  <a:gd name="connsiteX41" fmla="*/ 1505824 w 1904684"/>
                  <a:gd name="connsiteY41" fmla="*/ 1039267 h 1819126"/>
                  <a:gd name="connsiteX42" fmla="*/ 1339137 w 1904684"/>
                  <a:gd name="connsiteY42" fmla="*/ 664220 h 1819126"/>
                  <a:gd name="connsiteX43" fmla="*/ 1339137 w 1904684"/>
                  <a:gd name="connsiteY43" fmla="*/ 527298 h 1819126"/>
                  <a:gd name="connsiteX44" fmla="*/ 1095059 w 1904684"/>
                  <a:gd name="connsiteY44" fmla="*/ 137368 h 1819126"/>
                  <a:gd name="connsiteX45" fmla="*/ 949207 w 1904684"/>
                  <a:gd name="connsiteY45" fmla="*/ 51048 h 1819126"/>
                  <a:gd name="connsiteX46" fmla="*/ 958137 w 1904684"/>
                  <a:gd name="connsiteY46" fmla="*/ 48071 h 1819126"/>
                  <a:gd name="connsiteX47" fmla="*/ 1464153 w 1904684"/>
                  <a:gd name="connsiteY47" fmla="*/ 170110 h 1819126"/>
                  <a:gd name="connsiteX48" fmla="*/ 1690371 w 1904684"/>
                  <a:gd name="connsiteY48" fmla="*/ 527298 h 1819126"/>
                  <a:gd name="connsiteX49" fmla="*/ 1904684 w 1904684"/>
                  <a:gd name="connsiteY49" fmla="*/ 1042243 h 1819126"/>
                  <a:gd name="connsiteX0" fmla="*/ 1904684 w 1904684"/>
                  <a:gd name="connsiteY0" fmla="*/ 1042243 h 1819126"/>
                  <a:gd name="connsiteX1" fmla="*/ 1737996 w 1904684"/>
                  <a:gd name="connsiteY1" fmla="*/ 530274 h 1819126"/>
                  <a:gd name="connsiteX2" fmla="*/ 1496895 w 1904684"/>
                  <a:gd name="connsiteY2" fmla="*/ 143321 h 1819126"/>
                  <a:gd name="connsiteX3" fmla="*/ 955160 w 1904684"/>
                  <a:gd name="connsiteY3" fmla="*/ 12353 h 1819126"/>
                  <a:gd name="connsiteX4" fmla="*/ 898606 w 1904684"/>
                  <a:gd name="connsiteY4" fmla="*/ 27235 h 1819126"/>
                  <a:gd name="connsiteX5" fmla="*/ 883723 w 1904684"/>
                  <a:gd name="connsiteY5" fmla="*/ 30212 h 1819126"/>
                  <a:gd name="connsiteX6" fmla="*/ 556301 w 1904684"/>
                  <a:gd name="connsiteY6" fmla="*/ 12353 h 1819126"/>
                  <a:gd name="connsiteX7" fmla="*/ 333059 w 1904684"/>
                  <a:gd name="connsiteY7" fmla="*/ 95696 h 1819126"/>
                  <a:gd name="connsiteX8" fmla="*/ 157442 w 1904684"/>
                  <a:gd name="connsiteY8" fmla="*/ 241548 h 1819126"/>
                  <a:gd name="connsiteX9" fmla="*/ 47309 w 1904684"/>
                  <a:gd name="connsiteY9" fmla="*/ 420142 h 1819126"/>
                  <a:gd name="connsiteX10" fmla="*/ 53262 w 1904684"/>
                  <a:gd name="connsiteY10" fmla="*/ 958900 h 1819126"/>
                  <a:gd name="connsiteX11" fmla="*/ 157442 w 1904684"/>
                  <a:gd name="connsiteY11" fmla="*/ 1158329 h 1819126"/>
                  <a:gd name="connsiteX12" fmla="*/ 315199 w 1904684"/>
                  <a:gd name="connsiteY12" fmla="*/ 1586954 h 1819126"/>
                  <a:gd name="connsiteX13" fmla="*/ 315199 w 1904684"/>
                  <a:gd name="connsiteY13" fmla="*/ 1819126 h 1819126"/>
                  <a:gd name="connsiteX14" fmla="*/ 359848 w 1904684"/>
                  <a:gd name="connsiteY14" fmla="*/ 1819126 h 1819126"/>
                  <a:gd name="connsiteX15" fmla="*/ 359848 w 1904684"/>
                  <a:gd name="connsiteY15" fmla="*/ 1586954 h 1819126"/>
                  <a:gd name="connsiteX16" fmla="*/ 196137 w 1904684"/>
                  <a:gd name="connsiteY16" fmla="*/ 1134517 h 1819126"/>
                  <a:gd name="connsiteX17" fmla="*/ 94934 w 1904684"/>
                  <a:gd name="connsiteY17" fmla="*/ 944017 h 1819126"/>
                  <a:gd name="connsiteX18" fmla="*/ 88981 w 1904684"/>
                  <a:gd name="connsiteY18" fmla="*/ 435024 h 1819126"/>
                  <a:gd name="connsiteX19" fmla="*/ 190184 w 1904684"/>
                  <a:gd name="connsiteY19" fmla="*/ 268337 h 1819126"/>
                  <a:gd name="connsiteX20" fmla="*/ 356871 w 1904684"/>
                  <a:gd name="connsiteY20" fmla="*/ 131415 h 1819126"/>
                  <a:gd name="connsiteX21" fmla="*/ 568207 w 1904684"/>
                  <a:gd name="connsiteY21" fmla="*/ 54024 h 1819126"/>
                  <a:gd name="connsiteX22" fmla="*/ 1074223 w 1904684"/>
                  <a:gd name="connsiteY22" fmla="*/ 176064 h 1819126"/>
                  <a:gd name="connsiteX23" fmla="*/ 1300442 w 1904684"/>
                  <a:gd name="connsiteY23" fmla="*/ 533251 h 1819126"/>
                  <a:gd name="connsiteX24" fmla="*/ 1300442 w 1904684"/>
                  <a:gd name="connsiteY24" fmla="*/ 676126 h 1819126"/>
                  <a:gd name="connsiteX25" fmla="*/ 1443317 w 1904684"/>
                  <a:gd name="connsiteY25" fmla="*/ 1000571 h 1819126"/>
                  <a:gd name="connsiteX26" fmla="*/ 1321278 w 1904684"/>
                  <a:gd name="connsiteY26" fmla="*/ 1003548 h 1819126"/>
                  <a:gd name="connsiteX27" fmla="*/ 1333184 w 1904684"/>
                  <a:gd name="connsiteY27" fmla="*/ 1259532 h 1819126"/>
                  <a:gd name="connsiteX28" fmla="*/ 1312348 w 1904684"/>
                  <a:gd name="connsiteY28" fmla="*/ 1310134 h 1819126"/>
                  <a:gd name="connsiteX29" fmla="*/ 1258770 w 1904684"/>
                  <a:gd name="connsiteY29" fmla="*/ 1327993 h 1819126"/>
                  <a:gd name="connsiteX30" fmla="*/ 1038504 w 1904684"/>
                  <a:gd name="connsiteY30" fmla="*/ 1327993 h 1819126"/>
                  <a:gd name="connsiteX31" fmla="*/ 1038504 w 1904684"/>
                  <a:gd name="connsiteY31" fmla="*/ 1762571 h 1819126"/>
                  <a:gd name="connsiteX32" fmla="*/ 919442 w 1904684"/>
                  <a:gd name="connsiteY32" fmla="*/ 1762571 h 1819126"/>
                  <a:gd name="connsiteX33" fmla="*/ 919442 w 1904684"/>
                  <a:gd name="connsiteY33" fmla="*/ 1807220 h 1819126"/>
                  <a:gd name="connsiteX34" fmla="*/ 1080176 w 1904684"/>
                  <a:gd name="connsiteY34" fmla="*/ 1807220 h 1819126"/>
                  <a:gd name="connsiteX35" fmla="*/ 1080176 w 1904684"/>
                  <a:gd name="connsiteY35" fmla="*/ 1369665 h 1819126"/>
                  <a:gd name="connsiteX36" fmla="*/ 1255793 w 1904684"/>
                  <a:gd name="connsiteY36" fmla="*/ 1369665 h 1819126"/>
                  <a:gd name="connsiteX37" fmla="*/ 1339137 w 1904684"/>
                  <a:gd name="connsiteY37" fmla="*/ 1336923 h 1819126"/>
                  <a:gd name="connsiteX38" fmla="*/ 1371879 w 1904684"/>
                  <a:gd name="connsiteY38" fmla="*/ 1253579 h 1819126"/>
                  <a:gd name="connsiteX39" fmla="*/ 1362949 w 1904684"/>
                  <a:gd name="connsiteY39" fmla="*/ 1042243 h 1819126"/>
                  <a:gd name="connsiteX40" fmla="*/ 1505824 w 1904684"/>
                  <a:gd name="connsiteY40" fmla="*/ 1039267 h 1819126"/>
                  <a:gd name="connsiteX41" fmla="*/ 1339137 w 1904684"/>
                  <a:gd name="connsiteY41" fmla="*/ 664220 h 1819126"/>
                  <a:gd name="connsiteX42" fmla="*/ 1339137 w 1904684"/>
                  <a:gd name="connsiteY42" fmla="*/ 527298 h 1819126"/>
                  <a:gd name="connsiteX43" fmla="*/ 1095059 w 1904684"/>
                  <a:gd name="connsiteY43" fmla="*/ 137368 h 1819126"/>
                  <a:gd name="connsiteX44" fmla="*/ 949207 w 1904684"/>
                  <a:gd name="connsiteY44" fmla="*/ 51048 h 1819126"/>
                  <a:gd name="connsiteX45" fmla="*/ 958137 w 1904684"/>
                  <a:gd name="connsiteY45" fmla="*/ 48071 h 1819126"/>
                  <a:gd name="connsiteX46" fmla="*/ 1464153 w 1904684"/>
                  <a:gd name="connsiteY46" fmla="*/ 170110 h 1819126"/>
                  <a:gd name="connsiteX47" fmla="*/ 1690371 w 1904684"/>
                  <a:gd name="connsiteY47" fmla="*/ 527298 h 1819126"/>
                  <a:gd name="connsiteX48" fmla="*/ 1904684 w 1904684"/>
                  <a:gd name="connsiteY48" fmla="*/ 1042243 h 1819126"/>
                  <a:gd name="connsiteX0" fmla="*/ 1690371 w 1737996"/>
                  <a:gd name="connsiteY0" fmla="*/ 527298 h 1819126"/>
                  <a:gd name="connsiteX1" fmla="*/ 1737996 w 1737996"/>
                  <a:gd name="connsiteY1" fmla="*/ 530274 h 1819126"/>
                  <a:gd name="connsiteX2" fmla="*/ 1496895 w 1737996"/>
                  <a:gd name="connsiteY2" fmla="*/ 143321 h 1819126"/>
                  <a:gd name="connsiteX3" fmla="*/ 955160 w 1737996"/>
                  <a:gd name="connsiteY3" fmla="*/ 12353 h 1819126"/>
                  <a:gd name="connsiteX4" fmla="*/ 898606 w 1737996"/>
                  <a:gd name="connsiteY4" fmla="*/ 27235 h 1819126"/>
                  <a:gd name="connsiteX5" fmla="*/ 883723 w 1737996"/>
                  <a:gd name="connsiteY5" fmla="*/ 30212 h 1819126"/>
                  <a:gd name="connsiteX6" fmla="*/ 556301 w 1737996"/>
                  <a:gd name="connsiteY6" fmla="*/ 12353 h 1819126"/>
                  <a:gd name="connsiteX7" fmla="*/ 333059 w 1737996"/>
                  <a:gd name="connsiteY7" fmla="*/ 95696 h 1819126"/>
                  <a:gd name="connsiteX8" fmla="*/ 157442 w 1737996"/>
                  <a:gd name="connsiteY8" fmla="*/ 241548 h 1819126"/>
                  <a:gd name="connsiteX9" fmla="*/ 47309 w 1737996"/>
                  <a:gd name="connsiteY9" fmla="*/ 420142 h 1819126"/>
                  <a:gd name="connsiteX10" fmla="*/ 53262 w 1737996"/>
                  <a:gd name="connsiteY10" fmla="*/ 958900 h 1819126"/>
                  <a:gd name="connsiteX11" fmla="*/ 157442 w 1737996"/>
                  <a:gd name="connsiteY11" fmla="*/ 1158329 h 1819126"/>
                  <a:gd name="connsiteX12" fmla="*/ 315199 w 1737996"/>
                  <a:gd name="connsiteY12" fmla="*/ 1586954 h 1819126"/>
                  <a:gd name="connsiteX13" fmla="*/ 315199 w 1737996"/>
                  <a:gd name="connsiteY13" fmla="*/ 1819126 h 1819126"/>
                  <a:gd name="connsiteX14" fmla="*/ 359848 w 1737996"/>
                  <a:gd name="connsiteY14" fmla="*/ 1819126 h 1819126"/>
                  <a:gd name="connsiteX15" fmla="*/ 359848 w 1737996"/>
                  <a:gd name="connsiteY15" fmla="*/ 1586954 h 1819126"/>
                  <a:gd name="connsiteX16" fmla="*/ 196137 w 1737996"/>
                  <a:gd name="connsiteY16" fmla="*/ 1134517 h 1819126"/>
                  <a:gd name="connsiteX17" fmla="*/ 94934 w 1737996"/>
                  <a:gd name="connsiteY17" fmla="*/ 944017 h 1819126"/>
                  <a:gd name="connsiteX18" fmla="*/ 88981 w 1737996"/>
                  <a:gd name="connsiteY18" fmla="*/ 435024 h 1819126"/>
                  <a:gd name="connsiteX19" fmla="*/ 190184 w 1737996"/>
                  <a:gd name="connsiteY19" fmla="*/ 268337 h 1819126"/>
                  <a:gd name="connsiteX20" fmla="*/ 356871 w 1737996"/>
                  <a:gd name="connsiteY20" fmla="*/ 131415 h 1819126"/>
                  <a:gd name="connsiteX21" fmla="*/ 568207 w 1737996"/>
                  <a:gd name="connsiteY21" fmla="*/ 54024 h 1819126"/>
                  <a:gd name="connsiteX22" fmla="*/ 1074223 w 1737996"/>
                  <a:gd name="connsiteY22" fmla="*/ 176064 h 1819126"/>
                  <a:gd name="connsiteX23" fmla="*/ 1300442 w 1737996"/>
                  <a:gd name="connsiteY23" fmla="*/ 533251 h 1819126"/>
                  <a:gd name="connsiteX24" fmla="*/ 1300442 w 1737996"/>
                  <a:gd name="connsiteY24" fmla="*/ 676126 h 1819126"/>
                  <a:gd name="connsiteX25" fmla="*/ 1443317 w 1737996"/>
                  <a:gd name="connsiteY25" fmla="*/ 1000571 h 1819126"/>
                  <a:gd name="connsiteX26" fmla="*/ 1321278 w 1737996"/>
                  <a:gd name="connsiteY26" fmla="*/ 1003548 h 1819126"/>
                  <a:gd name="connsiteX27" fmla="*/ 1333184 w 1737996"/>
                  <a:gd name="connsiteY27" fmla="*/ 1259532 h 1819126"/>
                  <a:gd name="connsiteX28" fmla="*/ 1312348 w 1737996"/>
                  <a:gd name="connsiteY28" fmla="*/ 1310134 h 1819126"/>
                  <a:gd name="connsiteX29" fmla="*/ 1258770 w 1737996"/>
                  <a:gd name="connsiteY29" fmla="*/ 1327993 h 1819126"/>
                  <a:gd name="connsiteX30" fmla="*/ 1038504 w 1737996"/>
                  <a:gd name="connsiteY30" fmla="*/ 1327993 h 1819126"/>
                  <a:gd name="connsiteX31" fmla="*/ 1038504 w 1737996"/>
                  <a:gd name="connsiteY31" fmla="*/ 1762571 h 1819126"/>
                  <a:gd name="connsiteX32" fmla="*/ 919442 w 1737996"/>
                  <a:gd name="connsiteY32" fmla="*/ 1762571 h 1819126"/>
                  <a:gd name="connsiteX33" fmla="*/ 919442 w 1737996"/>
                  <a:gd name="connsiteY33" fmla="*/ 1807220 h 1819126"/>
                  <a:gd name="connsiteX34" fmla="*/ 1080176 w 1737996"/>
                  <a:gd name="connsiteY34" fmla="*/ 1807220 h 1819126"/>
                  <a:gd name="connsiteX35" fmla="*/ 1080176 w 1737996"/>
                  <a:gd name="connsiteY35" fmla="*/ 1369665 h 1819126"/>
                  <a:gd name="connsiteX36" fmla="*/ 1255793 w 1737996"/>
                  <a:gd name="connsiteY36" fmla="*/ 1369665 h 1819126"/>
                  <a:gd name="connsiteX37" fmla="*/ 1339137 w 1737996"/>
                  <a:gd name="connsiteY37" fmla="*/ 1336923 h 1819126"/>
                  <a:gd name="connsiteX38" fmla="*/ 1371879 w 1737996"/>
                  <a:gd name="connsiteY38" fmla="*/ 1253579 h 1819126"/>
                  <a:gd name="connsiteX39" fmla="*/ 1362949 w 1737996"/>
                  <a:gd name="connsiteY39" fmla="*/ 1042243 h 1819126"/>
                  <a:gd name="connsiteX40" fmla="*/ 1505824 w 1737996"/>
                  <a:gd name="connsiteY40" fmla="*/ 1039267 h 1819126"/>
                  <a:gd name="connsiteX41" fmla="*/ 1339137 w 1737996"/>
                  <a:gd name="connsiteY41" fmla="*/ 664220 h 1819126"/>
                  <a:gd name="connsiteX42" fmla="*/ 1339137 w 1737996"/>
                  <a:gd name="connsiteY42" fmla="*/ 527298 h 1819126"/>
                  <a:gd name="connsiteX43" fmla="*/ 1095059 w 1737996"/>
                  <a:gd name="connsiteY43" fmla="*/ 137368 h 1819126"/>
                  <a:gd name="connsiteX44" fmla="*/ 949207 w 1737996"/>
                  <a:gd name="connsiteY44" fmla="*/ 51048 h 1819126"/>
                  <a:gd name="connsiteX45" fmla="*/ 958137 w 1737996"/>
                  <a:gd name="connsiteY45" fmla="*/ 48071 h 1819126"/>
                  <a:gd name="connsiteX46" fmla="*/ 1464153 w 1737996"/>
                  <a:gd name="connsiteY46" fmla="*/ 170110 h 1819126"/>
                  <a:gd name="connsiteX47" fmla="*/ 1690371 w 1737996"/>
                  <a:gd name="connsiteY47" fmla="*/ 527298 h 1819126"/>
                  <a:gd name="connsiteX0" fmla="*/ 1464153 w 1737996"/>
                  <a:gd name="connsiteY0" fmla="*/ 170110 h 1819126"/>
                  <a:gd name="connsiteX1" fmla="*/ 1737996 w 1737996"/>
                  <a:gd name="connsiteY1" fmla="*/ 530274 h 1819126"/>
                  <a:gd name="connsiteX2" fmla="*/ 1496895 w 1737996"/>
                  <a:gd name="connsiteY2" fmla="*/ 143321 h 1819126"/>
                  <a:gd name="connsiteX3" fmla="*/ 955160 w 1737996"/>
                  <a:gd name="connsiteY3" fmla="*/ 12353 h 1819126"/>
                  <a:gd name="connsiteX4" fmla="*/ 898606 w 1737996"/>
                  <a:gd name="connsiteY4" fmla="*/ 27235 h 1819126"/>
                  <a:gd name="connsiteX5" fmla="*/ 883723 w 1737996"/>
                  <a:gd name="connsiteY5" fmla="*/ 30212 h 1819126"/>
                  <a:gd name="connsiteX6" fmla="*/ 556301 w 1737996"/>
                  <a:gd name="connsiteY6" fmla="*/ 12353 h 1819126"/>
                  <a:gd name="connsiteX7" fmla="*/ 333059 w 1737996"/>
                  <a:gd name="connsiteY7" fmla="*/ 95696 h 1819126"/>
                  <a:gd name="connsiteX8" fmla="*/ 157442 w 1737996"/>
                  <a:gd name="connsiteY8" fmla="*/ 241548 h 1819126"/>
                  <a:gd name="connsiteX9" fmla="*/ 47309 w 1737996"/>
                  <a:gd name="connsiteY9" fmla="*/ 420142 h 1819126"/>
                  <a:gd name="connsiteX10" fmla="*/ 53262 w 1737996"/>
                  <a:gd name="connsiteY10" fmla="*/ 958900 h 1819126"/>
                  <a:gd name="connsiteX11" fmla="*/ 157442 w 1737996"/>
                  <a:gd name="connsiteY11" fmla="*/ 1158329 h 1819126"/>
                  <a:gd name="connsiteX12" fmla="*/ 315199 w 1737996"/>
                  <a:gd name="connsiteY12" fmla="*/ 1586954 h 1819126"/>
                  <a:gd name="connsiteX13" fmla="*/ 315199 w 1737996"/>
                  <a:gd name="connsiteY13" fmla="*/ 1819126 h 1819126"/>
                  <a:gd name="connsiteX14" fmla="*/ 359848 w 1737996"/>
                  <a:gd name="connsiteY14" fmla="*/ 1819126 h 1819126"/>
                  <a:gd name="connsiteX15" fmla="*/ 359848 w 1737996"/>
                  <a:gd name="connsiteY15" fmla="*/ 1586954 h 1819126"/>
                  <a:gd name="connsiteX16" fmla="*/ 196137 w 1737996"/>
                  <a:gd name="connsiteY16" fmla="*/ 1134517 h 1819126"/>
                  <a:gd name="connsiteX17" fmla="*/ 94934 w 1737996"/>
                  <a:gd name="connsiteY17" fmla="*/ 944017 h 1819126"/>
                  <a:gd name="connsiteX18" fmla="*/ 88981 w 1737996"/>
                  <a:gd name="connsiteY18" fmla="*/ 435024 h 1819126"/>
                  <a:gd name="connsiteX19" fmla="*/ 190184 w 1737996"/>
                  <a:gd name="connsiteY19" fmla="*/ 268337 h 1819126"/>
                  <a:gd name="connsiteX20" fmla="*/ 356871 w 1737996"/>
                  <a:gd name="connsiteY20" fmla="*/ 131415 h 1819126"/>
                  <a:gd name="connsiteX21" fmla="*/ 568207 w 1737996"/>
                  <a:gd name="connsiteY21" fmla="*/ 54024 h 1819126"/>
                  <a:gd name="connsiteX22" fmla="*/ 1074223 w 1737996"/>
                  <a:gd name="connsiteY22" fmla="*/ 176064 h 1819126"/>
                  <a:gd name="connsiteX23" fmla="*/ 1300442 w 1737996"/>
                  <a:gd name="connsiteY23" fmla="*/ 533251 h 1819126"/>
                  <a:gd name="connsiteX24" fmla="*/ 1300442 w 1737996"/>
                  <a:gd name="connsiteY24" fmla="*/ 676126 h 1819126"/>
                  <a:gd name="connsiteX25" fmla="*/ 1443317 w 1737996"/>
                  <a:gd name="connsiteY25" fmla="*/ 1000571 h 1819126"/>
                  <a:gd name="connsiteX26" fmla="*/ 1321278 w 1737996"/>
                  <a:gd name="connsiteY26" fmla="*/ 1003548 h 1819126"/>
                  <a:gd name="connsiteX27" fmla="*/ 1333184 w 1737996"/>
                  <a:gd name="connsiteY27" fmla="*/ 1259532 h 1819126"/>
                  <a:gd name="connsiteX28" fmla="*/ 1312348 w 1737996"/>
                  <a:gd name="connsiteY28" fmla="*/ 1310134 h 1819126"/>
                  <a:gd name="connsiteX29" fmla="*/ 1258770 w 1737996"/>
                  <a:gd name="connsiteY29" fmla="*/ 1327993 h 1819126"/>
                  <a:gd name="connsiteX30" fmla="*/ 1038504 w 1737996"/>
                  <a:gd name="connsiteY30" fmla="*/ 1327993 h 1819126"/>
                  <a:gd name="connsiteX31" fmla="*/ 1038504 w 1737996"/>
                  <a:gd name="connsiteY31" fmla="*/ 1762571 h 1819126"/>
                  <a:gd name="connsiteX32" fmla="*/ 919442 w 1737996"/>
                  <a:gd name="connsiteY32" fmla="*/ 1762571 h 1819126"/>
                  <a:gd name="connsiteX33" fmla="*/ 919442 w 1737996"/>
                  <a:gd name="connsiteY33" fmla="*/ 1807220 h 1819126"/>
                  <a:gd name="connsiteX34" fmla="*/ 1080176 w 1737996"/>
                  <a:gd name="connsiteY34" fmla="*/ 1807220 h 1819126"/>
                  <a:gd name="connsiteX35" fmla="*/ 1080176 w 1737996"/>
                  <a:gd name="connsiteY35" fmla="*/ 1369665 h 1819126"/>
                  <a:gd name="connsiteX36" fmla="*/ 1255793 w 1737996"/>
                  <a:gd name="connsiteY36" fmla="*/ 1369665 h 1819126"/>
                  <a:gd name="connsiteX37" fmla="*/ 1339137 w 1737996"/>
                  <a:gd name="connsiteY37" fmla="*/ 1336923 h 1819126"/>
                  <a:gd name="connsiteX38" fmla="*/ 1371879 w 1737996"/>
                  <a:gd name="connsiteY38" fmla="*/ 1253579 h 1819126"/>
                  <a:gd name="connsiteX39" fmla="*/ 1362949 w 1737996"/>
                  <a:gd name="connsiteY39" fmla="*/ 1042243 h 1819126"/>
                  <a:gd name="connsiteX40" fmla="*/ 1505824 w 1737996"/>
                  <a:gd name="connsiteY40" fmla="*/ 1039267 h 1819126"/>
                  <a:gd name="connsiteX41" fmla="*/ 1339137 w 1737996"/>
                  <a:gd name="connsiteY41" fmla="*/ 664220 h 1819126"/>
                  <a:gd name="connsiteX42" fmla="*/ 1339137 w 1737996"/>
                  <a:gd name="connsiteY42" fmla="*/ 527298 h 1819126"/>
                  <a:gd name="connsiteX43" fmla="*/ 1095059 w 1737996"/>
                  <a:gd name="connsiteY43" fmla="*/ 137368 h 1819126"/>
                  <a:gd name="connsiteX44" fmla="*/ 949207 w 1737996"/>
                  <a:gd name="connsiteY44" fmla="*/ 51048 h 1819126"/>
                  <a:gd name="connsiteX45" fmla="*/ 958137 w 1737996"/>
                  <a:gd name="connsiteY45" fmla="*/ 48071 h 1819126"/>
                  <a:gd name="connsiteX46" fmla="*/ 1464153 w 1737996"/>
                  <a:gd name="connsiteY46" fmla="*/ 170110 h 1819126"/>
                  <a:gd name="connsiteX0" fmla="*/ 1464153 w 1547943"/>
                  <a:gd name="connsiteY0" fmla="*/ 170051 h 1819067"/>
                  <a:gd name="connsiteX1" fmla="*/ 1496895 w 1547943"/>
                  <a:gd name="connsiteY1" fmla="*/ 143262 h 1819067"/>
                  <a:gd name="connsiteX2" fmla="*/ 955160 w 1547943"/>
                  <a:gd name="connsiteY2" fmla="*/ 12294 h 1819067"/>
                  <a:gd name="connsiteX3" fmla="*/ 898606 w 1547943"/>
                  <a:gd name="connsiteY3" fmla="*/ 27176 h 1819067"/>
                  <a:gd name="connsiteX4" fmla="*/ 883723 w 1547943"/>
                  <a:gd name="connsiteY4" fmla="*/ 30153 h 1819067"/>
                  <a:gd name="connsiteX5" fmla="*/ 556301 w 1547943"/>
                  <a:gd name="connsiteY5" fmla="*/ 12294 h 1819067"/>
                  <a:gd name="connsiteX6" fmla="*/ 333059 w 1547943"/>
                  <a:gd name="connsiteY6" fmla="*/ 95637 h 1819067"/>
                  <a:gd name="connsiteX7" fmla="*/ 157442 w 1547943"/>
                  <a:gd name="connsiteY7" fmla="*/ 241489 h 1819067"/>
                  <a:gd name="connsiteX8" fmla="*/ 47309 w 1547943"/>
                  <a:gd name="connsiteY8" fmla="*/ 420083 h 1819067"/>
                  <a:gd name="connsiteX9" fmla="*/ 53262 w 1547943"/>
                  <a:gd name="connsiteY9" fmla="*/ 958841 h 1819067"/>
                  <a:gd name="connsiteX10" fmla="*/ 157442 w 1547943"/>
                  <a:gd name="connsiteY10" fmla="*/ 1158270 h 1819067"/>
                  <a:gd name="connsiteX11" fmla="*/ 315199 w 1547943"/>
                  <a:gd name="connsiteY11" fmla="*/ 1586895 h 1819067"/>
                  <a:gd name="connsiteX12" fmla="*/ 315199 w 1547943"/>
                  <a:gd name="connsiteY12" fmla="*/ 1819067 h 1819067"/>
                  <a:gd name="connsiteX13" fmla="*/ 359848 w 1547943"/>
                  <a:gd name="connsiteY13" fmla="*/ 1819067 h 1819067"/>
                  <a:gd name="connsiteX14" fmla="*/ 359848 w 1547943"/>
                  <a:gd name="connsiteY14" fmla="*/ 1586895 h 1819067"/>
                  <a:gd name="connsiteX15" fmla="*/ 196137 w 1547943"/>
                  <a:gd name="connsiteY15" fmla="*/ 1134458 h 1819067"/>
                  <a:gd name="connsiteX16" fmla="*/ 94934 w 1547943"/>
                  <a:gd name="connsiteY16" fmla="*/ 943958 h 1819067"/>
                  <a:gd name="connsiteX17" fmla="*/ 88981 w 1547943"/>
                  <a:gd name="connsiteY17" fmla="*/ 434965 h 1819067"/>
                  <a:gd name="connsiteX18" fmla="*/ 190184 w 1547943"/>
                  <a:gd name="connsiteY18" fmla="*/ 268278 h 1819067"/>
                  <a:gd name="connsiteX19" fmla="*/ 356871 w 1547943"/>
                  <a:gd name="connsiteY19" fmla="*/ 131356 h 1819067"/>
                  <a:gd name="connsiteX20" fmla="*/ 568207 w 1547943"/>
                  <a:gd name="connsiteY20" fmla="*/ 53965 h 1819067"/>
                  <a:gd name="connsiteX21" fmla="*/ 1074223 w 1547943"/>
                  <a:gd name="connsiteY21" fmla="*/ 176005 h 1819067"/>
                  <a:gd name="connsiteX22" fmla="*/ 1300442 w 1547943"/>
                  <a:gd name="connsiteY22" fmla="*/ 533192 h 1819067"/>
                  <a:gd name="connsiteX23" fmla="*/ 1300442 w 1547943"/>
                  <a:gd name="connsiteY23" fmla="*/ 676067 h 1819067"/>
                  <a:gd name="connsiteX24" fmla="*/ 1443317 w 1547943"/>
                  <a:gd name="connsiteY24" fmla="*/ 1000512 h 1819067"/>
                  <a:gd name="connsiteX25" fmla="*/ 1321278 w 1547943"/>
                  <a:gd name="connsiteY25" fmla="*/ 1003489 h 1819067"/>
                  <a:gd name="connsiteX26" fmla="*/ 1333184 w 1547943"/>
                  <a:gd name="connsiteY26" fmla="*/ 1259473 h 1819067"/>
                  <a:gd name="connsiteX27" fmla="*/ 1312348 w 1547943"/>
                  <a:gd name="connsiteY27" fmla="*/ 1310075 h 1819067"/>
                  <a:gd name="connsiteX28" fmla="*/ 1258770 w 1547943"/>
                  <a:gd name="connsiteY28" fmla="*/ 1327934 h 1819067"/>
                  <a:gd name="connsiteX29" fmla="*/ 1038504 w 1547943"/>
                  <a:gd name="connsiteY29" fmla="*/ 1327934 h 1819067"/>
                  <a:gd name="connsiteX30" fmla="*/ 1038504 w 1547943"/>
                  <a:gd name="connsiteY30" fmla="*/ 1762512 h 1819067"/>
                  <a:gd name="connsiteX31" fmla="*/ 919442 w 1547943"/>
                  <a:gd name="connsiteY31" fmla="*/ 1762512 h 1819067"/>
                  <a:gd name="connsiteX32" fmla="*/ 919442 w 1547943"/>
                  <a:gd name="connsiteY32" fmla="*/ 1807161 h 1819067"/>
                  <a:gd name="connsiteX33" fmla="*/ 1080176 w 1547943"/>
                  <a:gd name="connsiteY33" fmla="*/ 1807161 h 1819067"/>
                  <a:gd name="connsiteX34" fmla="*/ 1080176 w 1547943"/>
                  <a:gd name="connsiteY34" fmla="*/ 1369606 h 1819067"/>
                  <a:gd name="connsiteX35" fmla="*/ 1255793 w 1547943"/>
                  <a:gd name="connsiteY35" fmla="*/ 1369606 h 1819067"/>
                  <a:gd name="connsiteX36" fmla="*/ 1339137 w 1547943"/>
                  <a:gd name="connsiteY36" fmla="*/ 1336864 h 1819067"/>
                  <a:gd name="connsiteX37" fmla="*/ 1371879 w 1547943"/>
                  <a:gd name="connsiteY37" fmla="*/ 1253520 h 1819067"/>
                  <a:gd name="connsiteX38" fmla="*/ 1362949 w 1547943"/>
                  <a:gd name="connsiteY38" fmla="*/ 1042184 h 1819067"/>
                  <a:gd name="connsiteX39" fmla="*/ 1505824 w 1547943"/>
                  <a:gd name="connsiteY39" fmla="*/ 1039208 h 1819067"/>
                  <a:gd name="connsiteX40" fmla="*/ 1339137 w 1547943"/>
                  <a:gd name="connsiteY40" fmla="*/ 664161 h 1819067"/>
                  <a:gd name="connsiteX41" fmla="*/ 1339137 w 1547943"/>
                  <a:gd name="connsiteY41" fmla="*/ 527239 h 1819067"/>
                  <a:gd name="connsiteX42" fmla="*/ 1095059 w 1547943"/>
                  <a:gd name="connsiteY42" fmla="*/ 137309 h 1819067"/>
                  <a:gd name="connsiteX43" fmla="*/ 949207 w 1547943"/>
                  <a:gd name="connsiteY43" fmla="*/ 50989 h 1819067"/>
                  <a:gd name="connsiteX44" fmla="*/ 958137 w 1547943"/>
                  <a:gd name="connsiteY44" fmla="*/ 48012 h 1819067"/>
                  <a:gd name="connsiteX45" fmla="*/ 1464153 w 1547943"/>
                  <a:gd name="connsiteY45" fmla="*/ 170051 h 1819067"/>
                  <a:gd name="connsiteX0" fmla="*/ 958137 w 1505824"/>
                  <a:gd name="connsiteY0" fmla="*/ 48012 h 1819067"/>
                  <a:gd name="connsiteX1" fmla="*/ 1496895 w 1505824"/>
                  <a:gd name="connsiteY1" fmla="*/ 143262 h 1819067"/>
                  <a:gd name="connsiteX2" fmla="*/ 955160 w 1505824"/>
                  <a:gd name="connsiteY2" fmla="*/ 12294 h 1819067"/>
                  <a:gd name="connsiteX3" fmla="*/ 898606 w 1505824"/>
                  <a:gd name="connsiteY3" fmla="*/ 27176 h 1819067"/>
                  <a:gd name="connsiteX4" fmla="*/ 883723 w 1505824"/>
                  <a:gd name="connsiteY4" fmla="*/ 30153 h 1819067"/>
                  <a:gd name="connsiteX5" fmla="*/ 556301 w 1505824"/>
                  <a:gd name="connsiteY5" fmla="*/ 12294 h 1819067"/>
                  <a:gd name="connsiteX6" fmla="*/ 333059 w 1505824"/>
                  <a:gd name="connsiteY6" fmla="*/ 95637 h 1819067"/>
                  <a:gd name="connsiteX7" fmla="*/ 157442 w 1505824"/>
                  <a:gd name="connsiteY7" fmla="*/ 241489 h 1819067"/>
                  <a:gd name="connsiteX8" fmla="*/ 47309 w 1505824"/>
                  <a:gd name="connsiteY8" fmla="*/ 420083 h 1819067"/>
                  <a:gd name="connsiteX9" fmla="*/ 53262 w 1505824"/>
                  <a:gd name="connsiteY9" fmla="*/ 958841 h 1819067"/>
                  <a:gd name="connsiteX10" fmla="*/ 157442 w 1505824"/>
                  <a:gd name="connsiteY10" fmla="*/ 1158270 h 1819067"/>
                  <a:gd name="connsiteX11" fmla="*/ 315199 w 1505824"/>
                  <a:gd name="connsiteY11" fmla="*/ 1586895 h 1819067"/>
                  <a:gd name="connsiteX12" fmla="*/ 315199 w 1505824"/>
                  <a:gd name="connsiteY12" fmla="*/ 1819067 h 1819067"/>
                  <a:gd name="connsiteX13" fmla="*/ 359848 w 1505824"/>
                  <a:gd name="connsiteY13" fmla="*/ 1819067 h 1819067"/>
                  <a:gd name="connsiteX14" fmla="*/ 359848 w 1505824"/>
                  <a:gd name="connsiteY14" fmla="*/ 1586895 h 1819067"/>
                  <a:gd name="connsiteX15" fmla="*/ 196137 w 1505824"/>
                  <a:gd name="connsiteY15" fmla="*/ 1134458 h 1819067"/>
                  <a:gd name="connsiteX16" fmla="*/ 94934 w 1505824"/>
                  <a:gd name="connsiteY16" fmla="*/ 943958 h 1819067"/>
                  <a:gd name="connsiteX17" fmla="*/ 88981 w 1505824"/>
                  <a:gd name="connsiteY17" fmla="*/ 434965 h 1819067"/>
                  <a:gd name="connsiteX18" fmla="*/ 190184 w 1505824"/>
                  <a:gd name="connsiteY18" fmla="*/ 268278 h 1819067"/>
                  <a:gd name="connsiteX19" fmla="*/ 356871 w 1505824"/>
                  <a:gd name="connsiteY19" fmla="*/ 131356 h 1819067"/>
                  <a:gd name="connsiteX20" fmla="*/ 568207 w 1505824"/>
                  <a:gd name="connsiteY20" fmla="*/ 53965 h 1819067"/>
                  <a:gd name="connsiteX21" fmla="*/ 1074223 w 1505824"/>
                  <a:gd name="connsiteY21" fmla="*/ 176005 h 1819067"/>
                  <a:gd name="connsiteX22" fmla="*/ 1300442 w 1505824"/>
                  <a:gd name="connsiteY22" fmla="*/ 533192 h 1819067"/>
                  <a:gd name="connsiteX23" fmla="*/ 1300442 w 1505824"/>
                  <a:gd name="connsiteY23" fmla="*/ 676067 h 1819067"/>
                  <a:gd name="connsiteX24" fmla="*/ 1443317 w 1505824"/>
                  <a:gd name="connsiteY24" fmla="*/ 1000512 h 1819067"/>
                  <a:gd name="connsiteX25" fmla="*/ 1321278 w 1505824"/>
                  <a:gd name="connsiteY25" fmla="*/ 1003489 h 1819067"/>
                  <a:gd name="connsiteX26" fmla="*/ 1333184 w 1505824"/>
                  <a:gd name="connsiteY26" fmla="*/ 1259473 h 1819067"/>
                  <a:gd name="connsiteX27" fmla="*/ 1312348 w 1505824"/>
                  <a:gd name="connsiteY27" fmla="*/ 1310075 h 1819067"/>
                  <a:gd name="connsiteX28" fmla="*/ 1258770 w 1505824"/>
                  <a:gd name="connsiteY28" fmla="*/ 1327934 h 1819067"/>
                  <a:gd name="connsiteX29" fmla="*/ 1038504 w 1505824"/>
                  <a:gd name="connsiteY29" fmla="*/ 1327934 h 1819067"/>
                  <a:gd name="connsiteX30" fmla="*/ 1038504 w 1505824"/>
                  <a:gd name="connsiteY30" fmla="*/ 1762512 h 1819067"/>
                  <a:gd name="connsiteX31" fmla="*/ 919442 w 1505824"/>
                  <a:gd name="connsiteY31" fmla="*/ 1762512 h 1819067"/>
                  <a:gd name="connsiteX32" fmla="*/ 919442 w 1505824"/>
                  <a:gd name="connsiteY32" fmla="*/ 1807161 h 1819067"/>
                  <a:gd name="connsiteX33" fmla="*/ 1080176 w 1505824"/>
                  <a:gd name="connsiteY33" fmla="*/ 1807161 h 1819067"/>
                  <a:gd name="connsiteX34" fmla="*/ 1080176 w 1505824"/>
                  <a:gd name="connsiteY34" fmla="*/ 1369606 h 1819067"/>
                  <a:gd name="connsiteX35" fmla="*/ 1255793 w 1505824"/>
                  <a:gd name="connsiteY35" fmla="*/ 1369606 h 1819067"/>
                  <a:gd name="connsiteX36" fmla="*/ 1339137 w 1505824"/>
                  <a:gd name="connsiteY36" fmla="*/ 1336864 h 1819067"/>
                  <a:gd name="connsiteX37" fmla="*/ 1371879 w 1505824"/>
                  <a:gd name="connsiteY37" fmla="*/ 1253520 h 1819067"/>
                  <a:gd name="connsiteX38" fmla="*/ 1362949 w 1505824"/>
                  <a:gd name="connsiteY38" fmla="*/ 1042184 h 1819067"/>
                  <a:gd name="connsiteX39" fmla="*/ 1505824 w 1505824"/>
                  <a:gd name="connsiteY39" fmla="*/ 1039208 h 1819067"/>
                  <a:gd name="connsiteX40" fmla="*/ 1339137 w 1505824"/>
                  <a:gd name="connsiteY40" fmla="*/ 664161 h 1819067"/>
                  <a:gd name="connsiteX41" fmla="*/ 1339137 w 1505824"/>
                  <a:gd name="connsiteY41" fmla="*/ 527239 h 1819067"/>
                  <a:gd name="connsiteX42" fmla="*/ 1095059 w 1505824"/>
                  <a:gd name="connsiteY42" fmla="*/ 137309 h 1819067"/>
                  <a:gd name="connsiteX43" fmla="*/ 949207 w 1505824"/>
                  <a:gd name="connsiteY43" fmla="*/ 50989 h 1819067"/>
                  <a:gd name="connsiteX44" fmla="*/ 958137 w 1505824"/>
                  <a:gd name="connsiteY44" fmla="*/ 48012 h 1819067"/>
                  <a:gd name="connsiteX0" fmla="*/ 958137 w 1505824"/>
                  <a:gd name="connsiteY0" fmla="*/ 48012 h 1819067"/>
                  <a:gd name="connsiteX1" fmla="*/ 955160 w 1505824"/>
                  <a:gd name="connsiteY1" fmla="*/ 12294 h 1819067"/>
                  <a:gd name="connsiteX2" fmla="*/ 898606 w 1505824"/>
                  <a:gd name="connsiteY2" fmla="*/ 27176 h 1819067"/>
                  <a:gd name="connsiteX3" fmla="*/ 883723 w 1505824"/>
                  <a:gd name="connsiteY3" fmla="*/ 30153 h 1819067"/>
                  <a:gd name="connsiteX4" fmla="*/ 556301 w 1505824"/>
                  <a:gd name="connsiteY4" fmla="*/ 12294 h 1819067"/>
                  <a:gd name="connsiteX5" fmla="*/ 333059 w 1505824"/>
                  <a:gd name="connsiteY5" fmla="*/ 95637 h 1819067"/>
                  <a:gd name="connsiteX6" fmla="*/ 157442 w 1505824"/>
                  <a:gd name="connsiteY6" fmla="*/ 241489 h 1819067"/>
                  <a:gd name="connsiteX7" fmla="*/ 47309 w 1505824"/>
                  <a:gd name="connsiteY7" fmla="*/ 420083 h 1819067"/>
                  <a:gd name="connsiteX8" fmla="*/ 53262 w 1505824"/>
                  <a:gd name="connsiteY8" fmla="*/ 958841 h 1819067"/>
                  <a:gd name="connsiteX9" fmla="*/ 157442 w 1505824"/>
                  <a:gd name="connsiteY9" fmla="*/ 1158270 h 1819067"/>
                  <a:gd name="connsiteX10" fmla="*/ 315199 w 1505824"/>
                  <a:gd name="connsiteY10" fmla="*/ 1586895 h 1819067"/>
                  <a:gd name="connsiteX11" fmla="*/ 315199 w 1505824"/>
                  <a:gd name="connsiteY11" fmla="*/ 1819067 h 1819067"/>
                  <a:gd name="connsiteX12" fmla="*/ 359848 w 1505824"/>
                  <a:gd name="connsiteY12" fmla="*/ 1819067 h 1819067"/>
                  <a:gd name="connsiteX13" fmla="*/ 359848 w 1505824"/>
                  <a:gd name="connsiteY13" fmla="*/ 1586895 h 1819067"/>
                  <a:gd name="connsiteX14" fmla="*/ 196137 w 1505824"/>
                  <a:gd name="connsiteY14" fmla="*/ 1134458 h 1819067"/>
                  <a:gd name="connsiteX15" fmla="*/ 94934 w 1505824"/>
                  <a:gd name="connsiteY15" fmla="*/ 943958 h 1819067"/>
                  <a:gd name="connsiteX16" fmla="*/ 88981 w 1505824"/>
                  <a:gd name="connsiteY16" fmla="*/ 434965 h 1819067"/>
                  <a:gd name="connsiteX17" fmla="*/ 190184 w 1505824"/>
                  <a:gd name="connsiteY17" fmla="*/ 268278 h 1819067"/>
                  <a:gd name="connsiteX18" fmla="*/ 356871 w 1505824"/>
                  <a:gd name="connsiteY18" fmla="*/ 131356 h 1819067"/>
                  <a:gd name="connsiteX19" fmla="*/ 568207 w 1505824"/>
                  <a:gd name="connsiteY19" fmla="*/ 53965 h 1819067"/>
                  <a:gd name="connsiteX20" fmla="*/ 1074223 w 1505824"/>
                  <a:gd name="connsiteY20" fmla="*/ 176005 h 1819067"/>
                  <a:gd name="connsiteX21" fmla="*/ 1300442 w 1505824"/>
                  <a:gd name="connsiteY21" fmla="*/ 533192 h 1819067"/>
                  <a:gd name="connsiteX22" fmla="*/ 1300442 w 1505824"/>
                  <a:gd name="connsiteY22" fmla="*/ 676067 h 1819067"/>
                  <a:gd name="connsiteX23" fmla="*/ 1443317 w 1505824"/>
                  <a:gd name="connsiteY23" fmla="*/ 1000512 h 1819067"/>
                  <a:gd name="connsiteX24" fmla="*/ 1321278 w 1505824"/>
                  <a:gd name="connsiteY24" fmla="*/ 1003489 h 1819067"/>
                  <a:gd name="connsiteX25" fmla="*/ 1333184 w 1505824"/>
                  <a:gd name="connsiteY25" fmla="*/ 1259473 h 1819067"/>
                  <a:gd name="connsiteX26" fmla="*/ 1312348 w 1505824"/>
                  <a:gd name="connsiteY26" fmla="*/ 1310075 h 1819067"/>
                  <a:gd name="connsiteX27" fmla="*/ 1258770 w 1505824"/>
                  <a:gd name="connsiteY27" fmla="*/ 1327934 h 1819067"/>
                  <a:gd name="connsiteX28" fmla="*/ 1038504 w 1505824"/>
                  <a:gd name="connsiteY28" fmla="*/ 1327934 h 1819067"/>
                  <a:gd name="connsiteX29" fmla="*/ 1038504 w 1505824"/>
                  <a:gd name="connsiteY29" fmla="*/ 1762512 h 1819067"/>
                  <a:gd name="connsiteX30" fmla="*/ 919442 w 1505824"/>
                  <a:gd name="connsiteY30" fmla="*/ 1762512 h 1819067"/>
                  <a:gd name="connsiteX31" fmla="*/ 919442 w 1505824"/>
                  <a:gd name="connsiteY31" fmla="*/ 1807161 h 1819067"/>
                  <a:gd name="connsiteX32" fmla="*/ 1080176 w 1505824"/>
                  <a:gd name="connsiteY32" fmla="*/ 1807161 h 1819067"/>
                  <a:gd name="connsiteX33" fmla="*/ 1080176 w 1505824"/>
                  <a:gd name="connsiteY33" fmla="*/ 1369606 h 1819067"/>
                  <a:gd name="connsiteX34" fmla="*/ 1255793 w 1505824"/>
                  <a:gd name="connsiteY34" fmla="*/ 1369606 h 1819067"/>
                  <a:gd name="connsiteX35" fmla="*/ 1339137 w 1505824"/>
                  <a:gd name="connsiteY35" fmla="*/ 1336864 h 1819067"/>
                  <a:gd name="connsiteX36" fmla="*/ 1371879 w 1505824"/>
                  <a:gd name="connsiteY36" fmla="*/ 1253520 h 1819067"/>
                  <a:gd name="connsiteX37" fmla="*/ 1362949 w 1505824"/>
                  <a:gd name="connsiteY37" fmla="*/ 1042184 h 1819067"/>
                  <a:gd name="connsiteX38" fmla="*/ 1505824 w 1505824"/>
                  <a:gd name="connsiteY38" fmla="*/ 1039208 h 1819067"/>
                  <a:gd name="connsiteX39" fmla="*/ 1339137 w 1505824"/>
                  <a:gd name="connsiteY39" fmla="*/ 664161 h 1819067"/>
                  <a:gd name="connsiteX40" fmla="*/ 1339137 w 1505824"/>
                  <a:gd name="connsiteY40" fmla="*/ 527239 h 1819067"/>
                  <a:gd name="connsiteX41" fmla="*/ 1095059 w 1505824"/>
                  <a:gd name="connsiteY41" fmla="*/ 137309 h 1819067"/>
                  <a:gd name="connsiteX42" fmla="*/ 949207 w 1505824"/>
                  <a:gd name="connsiteY42" fmla="*/ 50989 h 1819067"/>
                  <a:gd name="connsiteX43" fmla="*/ 958137 w 1505824"/>
                  <a:gd name="connsiteY43" fmla="*/ 48012 h 1819067"/>
                  <a:gd name="connsiteX0" fmla="*/ 958137 w 1505824"/>
                  <a:gd name="connsiteY0" fmla="*/ 48012 h 1819067"/>
                  <a:gd name="connsiteX1" fmla="*/ 898606 w 1505824"/>
                  <a:gd name="connsiteY1" fmla="*/ 27176 h 1819067"/>
                  <a:gd name="connsiteX2" fmla="*/ 883723 w 1505824"/>
                  <a:gd name="connsiteY2" fmla="*/ 30153 h 1819067"/>
                  <a:gd name="connsiteX3" fmla="*/ 556301 w 1505824"/>
                  <a:gd name="connsiteY3" fmla="*/ 12294 h 1819067"/>
                  <a:gd name="connsiteX4" fmla="*/ 333059 w 1505824"/>
                  <a:gd name="connsiteY4" fmla="*/ 95637 h 1819067"/>
                  <a:gd name="connsiteX5" fmla="*/ 157442 w 1505824"/>
                  <a:gd name="connsiteY5" fmla="*/ 241489 h 1819067"/>
                  <a:gd name="connsiteX6" fmla="*/ 47309 w 1505824"/>
                  <a:gd name="connsiteY6" fmla="*/ 420083 h 1819067"/>
                  <a:gd name="connsiteX7" fmla="*/ 53262 w 1505824"/>
                  <a:gd name="connsiteY7" fmla="*/ 958841 h 1819067"/>
                  <a:gd name="connsiteX8" fmla="*/ 157442 w 1505824"/>
                  <a:gd name="connsiteY8" fmla="*/ 1158270 h 1819067"/>
                  <a:gd name="connsiteX9" fmla="*/ 315199 w 1505824"/>
                  <a:gd name="connsiteY9" fmla="*/ 1586895 h 1819067"/>
                  <a:gd name="connsiteX10" fmla="*/ 315199 w 1505824"/>
                  <a:gd name="connsiteY10" fmla="*/ 1819067 h 1819067"/>
                  <a:gd name="connsiteX11" fmla="*/ 359848 w 1505824"/>
                  <a:gd name="connsiteY11" fmla="*/ 1819067 h 1819067"/>
                  <a:gd name="connsiteX12" fmla="*/ 359848 w 1505824"/>
                  <a:gd name="connsiteY12" fmla="*/ 1586895 h 1819067"/>
                  <a:gd name="connsiteX13" fmla="*/ 196137 w 1505824"/>
                  <a:gd name="connsiteY13" fmla="*/ 1134458 h 1819067"/>
                  <a:gd name="connsiteX14" fmla="*/ 94934 w 1505824"/>
                  <a:gd name="connsiteY14" fmla="*/ 943958 h 1819067"/>
                  <a:gd name="connsiteX15" fmla="*/ 88981 w 1505824"/>
                  <a:gd name="connsiteY15" fmla="*/ 434965 h 1819067"/>
                  <a:gd name="connsiteX16" fmla="*/ 190184 w 1505824"/>
                  <a:gd name="connsiteY16" fmla="*/ 268278 h 1819067"/>
                  <a:gd name="connsiteX17" fmla="*/ 356871 w 1505824"/>
                  <a:gd name="connsiteY17" fmla="*/ 131356 h 1819067"/>
                  <a:gd name="connsiteX18" fmla="*/ 568207 w 1505824"/>
                  <a:gd name="connsiteY18" fmla="*/ 53965 h 1819067"/>
                  <a:gd name="connsiteX19" fmla="*/ 1074223 w 1505824"/>
                  <a:gd name="connsiteY19" fmla="*/ 176005 h 1819067"/>
                  <a:gd name="connsiteX20" fmla="*/ 1300442 w 1505824"/>
                  <a:gd name="connsiteY20" fmla="*/ 533192 h 1819067"/>
                  <a:gd name="connsiteX21" fmla="*/ 1300442 w 1505824"/>
                  <a:gd name="connsiteY21" fmla="*/ 676067 h 1819067"/>
                  <a:gd name="connsiteX22" fmla="*/ 1443317 w 1505824"/>
                  <a:gd name="connsiteY22" fmla="*/ 1000512 h 1819067"/>
                  <a:gd name="connsiteX23" fmla="*/ 1321278 w 1505824"/>
                  <a:gd name="connsiteY23" fmla="*/ 1003489 h 1819067"/>
                  <a:gd name="connsiteX24" fmla="*/ 1333184 w 1505824"/>
                  <a:gd name="connsiteY24" fmla="*/ 1259473 h 1819067"/>
                  <a:gd name="connsiteX25" fmla="*/ 1312348 w 1505824"/>
                  <a:gd name="connsiteY25" fmla="*/ 1310075 h 1819067"/>
                  <a:gd name="connsiteX26" fmla="*/ 1258770 w 1505824"/>
                  <a:gd name="connsiteY26" fmla="*/ 1327934 h 1819067"/>
                  <a:gd name="connsiteX27" fmla="*/ 1038504 w 1505824"/>
                  <a:gd name="connsiteY27" fmla="*/ 1327934 h 1819067"/>
                  <a:gd name="connsiteX28" fmla="*/ 1038504 w 1505824"/>
                  <a:gd name="connsiteY28" fmla="*/ 1762512 h 1819067"/>
                  <a:gd name="connsiteX29" fmla="*/ 919442 w 1505824"/>
                  <a:gd name="connsiteY29" fmla="*/ 1762512 h 1819067"/>
                  <a:gd name="connsiteX30" fmla="*/ 919442 w 1505824"/>
                  <a:gd name="connsiteY30" fmla="*/ 1807161 h 1819067"/>
                  <a:gd name="connsiteX31" fmla="*/ 1080176 w 1505824"/>
                  <a:gd name="connsiteY31" fmla="*/ 1807161 h 1819067"/>
                  <a:gd name="connsiteX32" fmla="*/ 1080176 w 1505824"/>
                  <a:gd name="connsiteY32" fmla="*/ 1369606 h 1819067"/>
                  <a:gd name="connsiteX33" fmla="*/ 1255793 w 1505824"/>
                  <a:gd name="connsiteY33" fmla="*/ 1369606 h 1819067"/>
                  <a:gd name="connsiteX34" fmla="*/ 1339137 w 1505824"/>
                  <a:gd name="connsiteY34" fmla="*/ 1336864 h 1819067"/>
                  <a:gd name="connsiteX35" fmla="*/ 1371879 w 1505824"/>
                  <a:gd name="connsiteY35" fmla="*/ 1253520 h 1819067"/>
                  <a:gd name="connsiteX36" fmla="*/ 1362949 w 1505824"/>
                  <a:gd name="connsiteY36" fmla="*/ 1042184 h 1819067"/>
                  <a:gd name="connsiteX37" fmla="*/ 1505824 w 1505824"/>
                  <a:gd name="connsiteY37" fmla="*/ 1039208 h 1819067"/>
                  <a:gd name="connsiteX38" fmla="*/ 1339137 w 1505824"/>
                  <a:gd name="connsiteY38" fmla="*/ 664161 h 1819067"/>
                  <a:gd name="connsiteX39" fmla="*/ 1339137 w 1505824"/>
                  <a:gd name="connsiteY39" fmla="*/ 527239 h 1819067"/>
                  <a:gd name="connsiteX40" fmla="*/ 1095059 w 1505824"/>
                  <a:gd name="connsiteY40" fmla="*/ 137309 h 1819067"/>
                  <a:gd name="connsiteX41" fmla="*/ 949207 w 1505824"/>
                  <a:gd name="connsiteY41" fmla="*/ 50989 h 1819067"/>
                  <a:gd name="connsiteX42" fmla="*/ 958137 w 1505824"/>
                  <a:gd name="connsiteY42" fmla="*/ 48012 h 1819067"/>
                  <a:gd name="connsiteX0" fmla="*/ 949207 w 1505824"/>
                  <a:gd name="connsiteY0" fmla="*/ 50989 h 1819067"/>
                  <a:gd name="connsiteX1" fmla="*/ 898606 w 1505824"/>
                  <a:gd name="connsiteY1" fmla="*/ 27176 h 1819067"/>
                  <a:gd name="connsiteX2" fmla="*/ 883723 w 1505824"/>
                  <a:gd name="connsiteY2" fmla="*/ 30153 h 1819067"/>
                  <a:gd name="connsiteX3" fmla="*/ 556301 w 1505824"/>
                  <a:gd name="connsiteY3" fmla="*/ 12294 h 1819067"/>
                  <a:gd name="connsiteX4" fmla="*/ 333059 w 1505824"/>
                  <a:gd name="connsiteY4" fmla="*/ 95637 h 1819067"/>
                  <a:gd name="connsiteX5" fmla="*/ 157442 w 1505824"/>
                  <a:gd name="connsiteY5" fmla="*/ 241489 h 1819067"/>
                  <a:gd name="connsiteX6" fmla="*/ 47309 w 1505824"/>
                  <a:gd name="connsiteY6" fmla="*/ 420083 h 1819067"/>
                  <a:gd name="connsiteX7" fmla="*/ 53262 w 1505824"/>
                  <a:gd name="connsiteY7" fmla="*/ 958841 h 1819067"/>
                  <a:gd name="connsiteX8" fmla="*/ 157442 w 1505824"/>
                  <a:gd name="connsiteY8" fmla="*/ 1158270 h 1819067"/>
                  <a:gd name="connsiteX9" fmla="*/ 315199 w 1505824"/>
                  <a:gd name="connsiteY9" fmla="*/ 1586895 h 1819067"/>
                  <a:gd name="connsiteX10" fmla="*/ 315199 w 1505824"/>
                  <a:gd name="connsiteY10" fmla="*/ 1819067 h 1819067"/>
                  <a:gd name="connsiteX11" fmla="*/ 359848 w 1505824"/>
                  <a:gd name="connsiteY11" fmla="*/ 1819067 h 1819067"/>
                  <a:gd name="connsiteX12" fmla="*/ 359848 w 1505824"/>
                  <a:gd name="connsiteY12" fmla="*/ 1586895 h 1819067"/>
                  <a:gd name="connsiteX13" fmla="*/ 196137 w 1505824"/>
                  <a:gd name="connsiteY13" fmla="*/ 1134458 h 1819067"/>
                  <a:gd name="connsiteX14" fmla="*/ 94934 w 1505824"/>
                  <a:gd name="connsiteY14" fmla="*/ 943958 h 1819067"/>
                  <a:gd name="connsiteX15" fmla="*/ 88981 w 1505824"/>
                  <a:gd name="connsiteY15" fmla="*/ 434965 h 1819067"/>
                  <a:gd name="connsiteX16" fmla="*/ 190184 w 1505824"/>
                  <a:gd name="connsiteY16" fmla="*/ 268278 h 1819067"/>
                  <a:gd name="connsiteX17" fmla="*/ 356871 w 1505824"/>
                  <a:gd name="connsiteY17" fmla="*/ 131356 h 1819067"/>
                  <a:gd name="connsiteX18" fmla="*/ 568207 w 1505824"/>
                  <a:gd name="connsiteY18" fmla="*/ 53965 h 1819067"/>
                  <a:gd name="connsiteX19" fmla="*/ 1074223 w 1505824"/>
                  <a:gd name="connsiteY19" fmla="*/ 176005 h 1819067"/>
                  <a:gd name="connsiteX20" fmla="*/ 1300442 w 1505824"/>
                  <a:gd name="connsiteY20" fmla="*/ 533192 h 1819067"/>
                  <a:gd name="connsiteX21" fmla="*/ 1300442 w 1505824"/>
                  <a:gd name="connsiteY21" fmla="*/ 676067 h 1819067"/>
                  <a:gd name="connsiteX22" fmla="*/ 1443317 w 1505824"/>
                  <a:gd name="connsiteY22" fmla="*/ 1000512 h 1819067"/>
                  <a:gd name="connsiteX23" fmla="*/ 1321278 w 1505824"/>
                  <a:gd name="connsiteY23" fmla="*/ 1003489 h 1819067"/>
                  <a:gd name="connsiteX24" fmla="*/ 1333184 w 1505824"/>
                  <a:gd name="connsiteY24" fmla="*/ 1259473 h 1819067"/>
                  <a:gd name="connsiteX25" fmla="*/ 1312348 w 1505824"/>
                  <a:gd name="connsiteY25" fmla="*/ 1310075 h 1819067"/>
                  <a:gd name="connsiteX26" fmla="*/ 1258770 w 1505824"/>
                  <a:gd name="connsiteY26" fmla="*/ 1327934 h 1819067"/>
                  <a:gd name="connsiteX27" fmla="*/ 1038504 w 1505824"/>
                  <a:gd name="connsiteY27" fmla="*/ 1327934 h 1819067"/>
                  <a:gd name="connsiteX28" fmla="*/ 1038504 w 1505824"/>
                  <a:gd name="connsiteY28" fmla="*/ 1762512 h 1819067"/>
                  <a:gd name="connsiteX29" fmla="*/ 919442 w 1505824"/>
                  <a:gd name="connsiteY29" fmla="*/ 1762512 h 1819067"/>
                  <a:gd name="connsiteX30" fmla="*/ 919442 w 1505824"/>
                  <a:gd name="connsiteY30" fmla="*/ 1807161 h 1819067"/>
                  <a:gd name="connsiteX31" fmla="*/ 1080176 w 1505824"/>
                  <a:gd name="connsiteY31" fmla="*/ 1807161 h 1819067"/>
                  <a:gd name="connsiteX32" fmla="*/ 1080176 w 1505824"/>
                  <a:gd name="connsiteY32" fmla="*/ 1369606 h 1819067"/>
                  <a:gd name="connsiteX33" fmla="*/ 1255793 w 1505824"/>
                  <a:gd name="connsiteY33" fmla="*/ 1369606 h 1819067"/>
                  <a:gd name="connsiteX34" fmla="*/ 1339137 w 1505824"/>
                  <a:gd name="connsiteY34" fmla="*/ 1336864 h 1819067"/>
                  <a:gd name="connsiteX35" fmla="*/ 1371879 w 1505824"/>
                  <a:gd name="connsiteY35" fmla="*/ 1253520 h 1819067"/>
                  <a:gd name="connsiteX36" fmla="*/ 1362949 w 1505824"/>
                  <a:gd name="connsiteY36" fmla="*/ 1042184 h 1819067"/>
                  <a:gd name="connsiteX37" fmla="*/ 1505824 w 1505824"/>
                  <a:gd name="connsiteY37" fmla="*/ 1039208 h 1819067"/>
                  <a:gd name="connsiteX38" fmla="*/ 1339137 w 1505824"/>
                  <a:gd name="connsiteY38" fmla="*/ 664161 h 1819067"/>
                  <a:gd name="connsiteX39" fmla="*/ 1339137 w 1505824"/>
                  <a:gd name="connsiteY39" fmla="*/ 527239 h 1819067"/>
                  <a:gd name="connsiteX40" fmla="*/ 1095059 w 1505824"/>
                  <a:gd name="connsiteY40" fmla="*/ 137309 h 1819067"/>
                  <a:gd name="connsiteX41" fmla="*/ 949207 w 1505824"/>
                  <a:gd name="connsiteY41" fmla="*/ 50989 h 1819067"/>
                  <a:gd name="connsiteX0" fmla="*/ 949207 w 1505824"/>
                  <a:gd name="connsiteY0" fmla="*/ 50989 h 1819067"/>
                  <a:gd name="connsiteX1" fmla="*/ 883723 w 1505824"/>
                  <a:gd name="connsiteY1" fmla="*/ 30153 h 1819067"/>
                  <a:gd name="connsiteX2" fmla="*/ 556301 w 1505824"/>
                  <a:gd name="connsiteY2" fmla="*/ 12294 h 1819067"/>
                  <a:gd name="connsiteX3" fmla="*/ 333059 w 1505824"/>
                  <a:gd name="connsiteY3" fmla="*/ 95637 h 1819067"/>
                  <a:gd name="connsiteX4" fmla="*/ 157442 w 1505824"/>
                  <a:gd name="connsiteY4" fmla="*/ 241489 h 1819067"/>
                  <a:gd name="connsiteX5" fmla="*/ 47309 w 1505824"/>
                  <a:gd name="connsiteY5" fmla="*/ 420083 h 1819067"/>
                  <a:gd name="connsiteX6" fmla="*/ 53262 w 1505824"/>
                  <a:gd name="connsiteY6" fmla="*/ 958841 h 1819067"/>
                  <a:gd name="connsiteX7" fmla="*/ 157442 w 1505824"/>
                  <a:gd name="connsiteY7" fmla="*/ 1158270 h 1819067"/>
                  <a:gd name="connsiteX8" fmla="*/ 315199 w 1505824"/>
                  <a:gd name="connsiteY8" fmla="*/ 1586895 h 1819067"/>
                  <a:gd name="connsiteX9" fmla="*/ 315199 w 1505824"/>
                  <a:gd name="connsiteY9" fmla="*/ 1819067 h 1819067"/>
                  <a:gd name="connsiteX10" fmla="*/ 359848 w 1505824"/>
                  <a:gd name="connsiteY10" fmla="*/ 1819067 h 1819067"/>
                  <a:gd name="connsiteX11" fmla="*/ 359848 w 1505824"/>
                  <a:gd name="connsiteY11" fmla="*/ 1586895 h 1819067"/>
                  <a:gd name="connsiteX12" fmla="*/ 196137 w 1505824"/>
                  <a:gd name="connsiteY12" fmla="*/ 1134458 h 1819067"/>
                  <a:gd name="connsiteX13" fmla="*/ 94934 w 1505824"/>
                  <a:gd name="connsiteY13" fmla="*/ 943958 h 1819067"/>
                  <a:gd name="connsiteX14" fmla="*/ 88981 w 1505824"/>
                  <a:gd name="connsiteY14" fmla="*/ 434965 h 1819067"/>
                  <a:gd name="connsiteX15" fmla="*/ 190184 w 1505824"/>
                  <a:gd name="connsiteY15" fmla="*/ 268278 h 1819067"/>
                  <a:gd name="connsiteX16" fmla="*/ 356871 w 1505824"/>
                  <a:gd name="connsiteY16" fmla="*/ 131356 h 1819067"/>
                  <a:gd name="connsiteX17" fmla="*/ 568207 w 1505824"/>
                  <a:gd name="connsiteY17" fmla="*/ 53965 h 1819067"/>
                  <a:gd name="connsiteX18" fmla="*/ 1074223 w 1505824"/>
                  <a:gd name="connsiteY18" fmla="*/ 176005 h 1819067"/>
                  <a:gd name="connsiteX19" fmla="*/ 1300442 w 1505824"/>
                  <a:gd name="connsiteY19" fmla="*/ 533192 h 1819067"/>
                  <a:gd name="connsiteX20" fmla="*/ 1300442 w 1505824"/>
                  <a:gd name="connsiteY20" fmla="*/ 676067 h 1819067"/>
                  <a:gd name="connsiteX21" fmla="*/ 1443317 w 1505824"/>
                  <a:gd name="connsiteY21" fmla="*/ 1000512 h 1819067"/>
                  <a:gd name="connsiteX22" fmla="*/ 1321278 w 1505824"/>
                  <a:gd name="connsiteY22" fmla="*/ 1003489 h 1819067"/>
                  <a:gd name="connsiteX23" fmla="*/ 1333184 w 1505824"/>
                  <a:gd name="connsiteY23" fmla="*/ 1259473 h 1819067"/>
                  <a:gd name="connsiteX24" fmla="*/ 1312348 w 1505824"/>
                  <a:gd name="connsiteY24" fmla="*/ 1310075 h 1819067"/>
                  <a:gd name="connsiteX25" fmla="*/ 1258770 w 1505824"/>
                  <a:gd name="connsiteY25" fmla="*/ 1327934 h 1819067"/>
                  <a:gd name="connsiteX26" fmla="*/ 1038504 w 1505824"/>
                  <a:gd name="connsiteY26" fmla="*/ 1327934 h 1819067"/>
                  <a:gd name="connsiteX27" fmla="*/ 1038504 w 1505824"/>
                  <a:gd name="connsiteY27" fmla="*/ 1762512 h 1819067"/>
                  <a:gd name="connsiteX28" fmla="*/ 919442 w 1505824"/>
                  <a:gd name="connsiteY28" fmla="*/ 1762512 h 1819067"/>
                  <a:gd name="connsiteX29" fmla="*/ 919442 w 1505824"/>
                  <a:gd name="connsiteY29" fmla="*/ 1807161 h 1819067"/>
                  <a:gd name="connsiteX30" fmla="*/ 1080176 w 1505824"/>
                  <a:gd name="connsiteY30" fmla="*/ 1807161 h 1819067"/>
                  <a:gd name="connsiteX31" fmla="*/ 1080176 w 1505824"/>
                  <a:gd name="connsiteY31" fmla="*/ 1369606 h 1819067"/>
                  <a:gd name="connsiteX32" fmla="*/ 1255793 w 1505824"/>
                  <a:gd name="connsiteY32" fmla="*/ 1369606 h 1819067"/>
                  <a:gd name="connsiteX33" fmla="*/ 1339137 w 1505824"/>
                  <a:gd name="connsiteY33" fmla="*/ 1336864 h 1819067"/>
                  <a:gd name="connsiteX34" fmla="*/ 1371879 w 1505824"/>
                  <a:gd name="connsiteY34" fmla="*/ 1253520 h 1819067"/>
                  <a:gd name="connsiteX35" fmla="*/ 1362949 w 1505824"/>
                  <a:gd name="connsiteY35" fmla="*/ 1042184 h 1819067"/>
                  <a:gd name="connsiteX36" fmla="*/ 1505824 w 1505824"/>
                  <a:gd name="connsiteY36" fmla="*/ 1039208 h 1819067"/>
                  <a:gd name="connsiteX37" fmla="*/ 1339137 w 1505824"/>
                  <a:gd name="connsiteY37" fmla="*/ 664161 h 1819067"/>
                  <a:gd name="connsiteX38" fmla="*/ 1339137 w 1505824"/>
                  <a:gd name="connsiteY38" fmla="*/ 527239 h 1819067"/>
                  <a:gd name="connsiteX39" fmla="*/ 1095059 w 1505824"/>
                  <a:gd name="connsiteY39" fmla="*/ 137309 h 1819067"/>
                  <a:gd name="connsiteX40" fmla="*/ 949207 w 1505824"/>
                  <a:gd name="connsiteY40" fmla="*/ 50989 h 1819067"/>
                  <a:gd name="connsiteX0" fmla="*/ 949207 w 1505824"/>
                  <a:gd name="connsiteY0" fmla="*/ 40025 h 1808103"/>
                  <a:gd name="connsiteX1" fmla="*/ 556301 w 1505824"/>
                  <a:gd name="connsiteY1" fmla="*/ 1330 h 1808103"/>
                  <a:gd name="connsiteX2" fmla="*/ 333059 w 1505824"/>
                  <a:gd name="connsiteY2" fmla="*/ 84673 h 1808103"/>
                  <a:gd name="connsiteX3" fmla="*/ 157442 w 1505824"/>
                  <a:gd name="connsiteY3" fmla="*/ 230525 h 1808103"/>
                  <a:gd name="connsiteX4" fmla="*/ 47309 w 1505824"/>
                  <a:gd name="connsiteY4" fmla="*/ 409119 h 1808103"/>
                  <a:gd name="connsiteX5" fmla="*/ 53262 w 1505824"/>
                  <a:gd name="connsiteY5" fmla="*/ 947877 h 1808103"/>
                  <a:gd name="connsiteX6" fmla="*/ 157442 w 1505824"/>
                  <a:gd name="connsiteY6" fmla="*/ 1147306 h 1808103"/>
                  <a:gd name="connsiteX7" fmla="*/ 315199 w 1505824"/>
                  <a:gd name="connsiteY7" fmla="*/ 1575931 h 1808103"/>
                  <a:gd name="connsiteX8" fmla="*/ 315199 w 1505824"/>
                  <a:gd name="connsiteY8" fmla="*/ 1808103 h 1808103"/>
                  <a:gd name="connsiteX9" fmla="*/ 359848 w 1505824"/>
                  <a:gd name="connsiteY9" fmla="*/ 1808103 h 1808103"/>
                  <a:gd name="connsiteX10" fmla="*/ 359848 w 1505824"/>
                  <a:gd name="connsiteY10" fmla="*/ 1575931 h 1808103"/>
                  <a:gd name="connsiteX11" fmla="*/ 196137 w 1505824"/>
                  <a:gd name="connsiteY11" fmla="*/ 1123494 h 1808103"/>
                  <a:gd name="connsiteX12" fmla="*/ 94934 w 1505824"/>
                  <a:gd name="connsiteY12" fmla="*/ 932994 h 1808103"/>
                  <a:gd name="connsiteX13" fmla="*/ 88981 w 1505824"/>
                  <a:gd name="connsiteY13" fmla="*/ 424001 h 1808103"/>
                  <a:gd name="connsiteX14" fmla="*/ 190184 w 1505824"/>
                  <a:gd name="connsiteY14" fmla="*/ 257314 h 1808103"/>
                  <a:gd name="connsiteX15" fmla="*/ 356871 w 1505824"/>
                  <a:gd name="connsiteY15" fmla="*/ 120392 h 1808103"/>
                  <a:gd name="connsiteX16" fmla="*/ 568207 w 1505824"/>
                  <a:gd name="connsiteY16" fmla="*/ 43001 h 1808103"/>
                  <a:gd name="connsiteX17" fmla="*/ 1074223 w 1505824"/>
                  <a:gd name="connsiteY17" fmla="*/ 165041 h 1808103"/>
                  <a:gd name="connsiteX18" fmla="*/ 1300442 w 1505824"/>
                  <a:gd name="connsiteY18" fmla="*/ 522228 h 1808103"/>
                  <a:gd name="connsiteX19" fmla="*/ 1300442 w 1505824"/>
                  <a:gd name="connsiteY19" fmla="*/ 665103 h 1808103"/>
                  <a:gd name="connsiteX20" fmla="*/ 1443317 w 1505824"/>
                  <a:gd name="connsiteY20" fmla="*/ 989548 h 1808103"/>
                  <a:gd name="connsiteX21" fmla="*/ 1321278 w 1505824"/>
                  <a:gd name="connsiteY21" fmla="*/ 992525 h 1808103"/>
                  <a:gd name="connsiteX22" fmla="*/ 1333184 w 1505824"/>
                  <a:gd name="connsiteY22" fmla="*/ 1248509 h 1808103"/>
                  <a:gd name="connsiteX23" fmla="*/ 1312348 w 1505824"/>
                  <a:gd name="connsiteY23" fmla="*/ 1299111 h 1808103"/>
                  <a:gd name="connsiteX24" fmla="*/ 1258770 w 1505824"/>
                  <a:gd name="connsiteY24" fmla="*/ 1316970 h 1808103"/>
                  <a:gd name="connsiteX25" fmla="*/ 1038504 w 1505824"/>
                  <a:gd name="connsiteY25" fmla="*/ 1316970 h 1808103"/>
                  <a:gd name="connsiteX26" fmla="*/ 1038504 w 1505824"/>
                  <a:gd name="connsiteY26" fmla="*/ 1751548 h 1808103"/>
                  <a:gd name="connsiteX27" fmla="*/ 919442 w 1505824"/>
                  <a:gd name="connsiteY27" fmla="*/ 1751548 h 1808103"/>
                  <a:gd name="connsiteX28" fmla="*/ 919442 w 1505824"/>
                  <a:gd name="connsiteY28" fmla="*/ 1796197 h 1808103"/>
                  <a:gd name="connsiteX29" fmla="*/ 1080176 w 1505824"/>
                  <a:gd name="connsiteY29" fmla="*/ 1796197 h 1808103"/>
                  <a:gd name="connsiteX30" fmla="*/ 1080176 w 1505824"/>
                  <a:gd name="connsiteY30" fmla="*/ 1358642 h 1808103"/>
                  <a:gd name="connsiteX31" fmla="*/ 1255793 w 1505824"/>
                  <a:gd name="connsiteY31" fmla="*/ 1358642 h 1808103"/>
                  <a:gd name="connsiteX32" fmla="*/ 1339137 w 1505824"/>
                  <a:gd name="connsiteY32" fmla="*/ 1325900 h 1808103"/>
                  <a:gd name="connsiteX33" fmla="*/ 1371879 w 1505824"/>
                  <a:gd name="connsiteY33" fmla="*/ 1242556 h 1808103"/>
                  <a:gd name="connsiteX34" fmla="*/ 1362949 w 1505824"/>
                  <a:gd name="connsiteY34" fmla="*/ 1031220 h 1808103"/>
                  <a:gd name="connsiteX35" fmla="*/ 1505824 w 1505824"/>
                  <a:gd name="connsiteY35" fmla="*/ 1028244 h 1808103"/>
                  <a:gd name="connsiteX36" fmla="*/ 1339137 w 1505824"/>
                  <a:gd name="connsiteY36" fmla="*/ 653197 h 1808103"/>
                  <a:gd name="connsiteX37" fmla="*/ 1339137 w 1505824"/>
                  <a:gd name="connsiteY37" fmla="*/ 516275 h 1808103"/>
                  <a:gd name="connsiteX38" fmla="*/ 1095059 w 1505824"/>
                  <a:gd name="connsiteY38" fmla="*/ 126345 h 1808103"/>
                  <a:gd name="connsiteX39" fmla="*/ 949207 w 1505824"/>
                  <a:gd name="connsiteY39" fmla="*/ 40025 h 1808103"/>
                  <a:gd name="connsiteX0" fmla="*/ 949207 w 1505824"/>
                  <a:gd name="connsiteY0" fmla="*/ 44764 h 1812842"/>
                  <a:gd name="connsiteX1" fmla="*/ 556301 w 1505824"/>
                  <a:gd name="connsiteY1" fmla="*/ 6069 h 1812842"/>
                  <a:gd name="connsiteX2" fmla="*/ 333059 w 1505824"/>
                  <a:gd name="connsiteY2" fmla="*/ 89412 h 1812842"/>
                  <a:gd name="connsiteX3" fmla="*/ 157442 w 1505824"/>
                  <a:gd name="connsiteY3" fmla="*/ 235264 h 1812842"/>
                  <a:gd name="connsiteX4" fmla="*/ 47309 w 1505824"/>
                  <a:gd name="connsiteY4" fmla="*/ 413858 h 1812842"/>
                  <a:gd name="connsiteX5" fmla="*/ 53262 w 1505824"/>
                  <a:gd name="connsiteY5" fmla="*/ 952616 h 1812842"/>
                  <a:gd name="connsiteX6" fmla="*/ 157442 w 1505824"/>
                  <a:gd name="connsiteY6" fmla="*/ 1152045 h 1812842"/>
                  <a:gd name="connsiteX7" fmla="*/ 315199 w 1505824"/>
                  <a:gd name="connsiteY7" fmla="*/ 1580670 h 1812842"/>
                  <a:gd name="connsiteX8" fmla="*/ 315199 w 1505824"/>
                  <a:gd name="connsiteY8" fmla="*/ 1812842 h 1812842"/>
                  <a:gd name="connsiteX9" fmla="*/ 359848 w 1505824"/>
                  <a:gd name="connsiteY9" fmla="*/ 1812842 h 1812842"/>
                  <a:gd name="connsiteX10" fmla="*/ 359848 w 1505824"/>
                  <a:gd name="connsiteY10" fmla="*/ 1580670 h 1812842"/>
                  <a:gd name="connsiteX11" fmla="*/ 196137 w 1505824"/>
                  <a:gd name="connsiteY11" fmla="*/ 1128233 h 1812842"/>
                  <a:gd name="connsiteX12" fmla="*/ 94934 w 1505824"/>
                  <a:gd name="connsiteY12" fmla="*/ 937733 h 1812842"/>
                  <a:gd name="connsiteX13" fmla="*/ 88981 w 1505824"/>
                  <a:gd name="connsiteY13" fmla="*/ 428740 h 1812842"/>
                  <a:gd name="connsiteX14" fmla="*/ 190184 w 1505824"/>
                  <a:gd name="connsiteY14" fmla="*/ 262053 h 1812842"/>
                  <a:gd name="connsiteX15" fmla="*/ 356871 w 1505824"/>
                  <a:gd name="connsiteY15" fmla="*/ 125131 h 1812842"/>
                  <a:gd name="connsiteX16" fmla="*/ 568207 w 1505824"/>
                  <a:gd name="connsiteY16" fmla="*/ 47740 h 1812842"/>
                  <a:gd name="connsiteX17" fmla="*/ 1074223 w 1505824"/>
                  <a:gd name="connsiteY17" fmla="*/ 169780 h 1812842"/>
                  <a:gd name="connsiteX18" fmla="*/ 1300442 w 1505824"/>
                  <a:gd name="connsiteY18" fmla="*/ 526967 h 1812842"/>
                  <a:gd name="connsiteX19" fmla="*/ 1300442 w 1505824"/>
                  <a:gd name="connsiteY19" fmla="*/ 669842 h 1812842"/>
                  <a:gd name="connsiteX20" fmla="*/ 1443317 w 1505824"/>
                  <a:gd name="connsiteY20" fmla="*/ 994287 h 1812842"/>
                  <a:gd name="connsiteX21" fmla="*/ 1321278 w 1505824"/>
                  <a:gd name="connsiteY21" fmla="*/ 997264 h 1812842"/>
                  <a:gd name="connsiteX22" fmla="*/ 1333184 w 1505824"/>
                  <a:gd name="connsiteY22" fmla="*/ 1253248 h 1812842"/>
                  <a:gd name="connsiteX23" fmla="*/ 1312348 w 1505824"/>
                  <a:gd name="connsiteY23" fmla="*/ 1303850 h 1812842"/>
                  <a:gd name="connsiteX24" fmla="*/ 1258770 w 1505824"/>
                  <a:gd name="connsiteY24" fmla="*/ 1321709 h 1812842"/>
                  <a:gd name="connsiteX25" fmla="*/ 1038504 w 1505824"/>
                  <a:gd name="connsiteY25" fmla="*/ 1321709 h 1812842"/>
                  <a:gd name="connsiteX26" fmla="*/ 1038504 w 1505824"/>
                  <a:gd name="connsiteY26" fmla="*/ 1756287 h 1812842"/>
                  <a:gd name="connsiteX27" fmla="*/ 919442 w 1505824"/>
                  <a:gd name="connsiteY27" fmla="*/ 1756287 h 1812842"/>
                  <a:gd name="connsiteX28" fmla="*/ 919442 w 1505824"/>
                  <a:gd name="connsiteY28" fmla="*/ 1800936 h 1812842"/>
                  <a:gd name="connsiteX29" fmla="*/ 1080176 w 1505824"/>
                  <a:gd name="connsiteY29" fmla="*/ 1800936 h 1812842"/>
                  <a:gd name="connsiteX30" fmla="*/ 1080176 w 1505824"/>
                  <a:gd name="connsiteY30" fmla="*/ 1363381 h 1812842"/>
                  <a:gd name="connsiteX31" fmla="*/ 1255793 w 1505824"/>
                  <a:gd name="connsiteY31" fmla="*/ 1363381 h 1812842"/>
                  <a:gd name="connsiteX32" fmla="*/ 1339137 w 1505824"/>
                  <a:gd name="connsiteY32" fmla="*/ 1330639 h 1812842"/>
                  <a:gd name="connsiteX33" fmla="*/ 1371879 w 1505824"/>
                  <a:gd name="connsiteY33" fmla="*/ 1247295 h 1812842"/>
                  <a:gd name="connsiteX34" fmla="*/ 1362949 w 1505824"/>
                  <a:gd name="connsiteY34" fmla="*/ 1035959 h 1812842"/>
                  <a:gd name="connsiteX35" fmla="*/ 1505824 w 1505824"/>
                  <a:gd name="connsiteY35" fmla="*/ 1032983 h 1812842"/>
                  <a:gd name="connsiteX36" fmla="*/ 1339137 w 1505824"/>
                  <a:gd name="connsiteY36" fmla="*/ 657936 h 1812842"/>
                  <a:gd name="connsiteX37" fmla="*/ 1339137 w 1505824"/>
                  <a:gd name="connsiteY37" fmla="*/ 521014 h 1812842"/>
                  <a:gd name="connsiteX38" fmla="*/ 1095059 w 1505824"/>
                  <a:gd name="connsiteY38" fmla="*/ 131084 h 1812842"/>
                  <a:gd name="connsiteX39" fmla="*/ 949207 w 1505824"/>
                  <a:gd name="connsiteY39" fmla="*/ 44764 h 1812842"/>
                  <a:gd name="connsiteX0" fmla="*/ 949207 w 1505824"/>
                  <a:gd name="connsiteY0" fmla="*/ 47127 h 1815205"/>
                  <a:gd name="connsiteX1" fmla="*/ 556301 w 1505824"/>
                  <a:gd name="connsiteY1" fmla="*/ 8432 h 1815205"/>
                  <a:gd name="connsiteX2" fmla="*/ 333059 w 1505824"/>
                  <a:gd name="connsiteY2" fmla="*/ 91775 h 1815205"/>
                  <a:gd name="connsiteX3" fmla="*/ 157442 w 1505824"/>
                  <a:gd name="connsiteY3" fmla="*/ 237627 h 1815205"/>
                  <a:gd name="connsiteX4" fmla="*/ 47309 w 1505824"/>
                  <a:gd name="connsiteY4" fmla="*/ 416221 h 1815205"/>
                  <a:gd name="connsiteX5" fmla="*/ 53262 w 1505824"/>
                  <a:gd name="connsiteY5" fmla="*/ 954979 h 1815205"/>
                  <a:gd name="connsiteX6" fmla="*/ 157442 w 1505824"/>
                  <a:gd name="connsiteY6" fmla="*/ 1154408 h 1815205"/>
                  <a:gd name="connsiteX7" fmla="*/ 315199 w 1505824"/>
                  <a:gd name="connsiteY7" fmla="*/ 1583033 h 1815205"/>
                  <a:gd name="connsiteX8" fmla="*/ 315199 w 1505824"/>
                  <a:gd name="connsiteY8" fmla="*/ 1815205 h 1815205"/>
                  <a:gd name="connsiteX9" fmla="*/ 359848 w 1505824"/>
                  <a:gd name="connsiteY9" fmla="*/ 1815205 h 1815205"/>
                  <a:gd name="connsiteX10" fmla="*/ 359848 w 1505824"/>
                  <a:gd name="connsiteY10" fmla="*/ 1583033 h 1815205"/>
                  <a:gd name="connsiteX11" fmla="*/ 196137 w 1505824"/>
                  <a:gd name="connsiteY11" fmla="*/ 1130596 h 1815205"/>
                  <a:gd name="connsiteX12" fmla="*/ 94934 w 1505824"/>
                  <a:gd name="connsiteY12" fmla="*/ 940096 h 1815205"/>
                  <a:gd name="connsiteX13" fmla="*/ 88981 w 1505824"/>
                  <a:gd name="connsiteY13" fmla="*/ 431103 h 1815205"/>
                  <a:gd name="connsiteX14" fmla="*/ 190184 w 1505824"/>
                  <a:gd name="connsiteY14" fmla="*/ 264416 h 1815205"/>
                  <a:gd name="connsiteX15" fmla="*/ 356871 w 1505824"/>
                  <a:gd name="connsiteY15" fmla="*/ 127494 h 1815205"/>
                  <a:gd name="connsiteX16" fmla="*/ 568207 w 1505824"/>
                  <a:gd name="connsiteY16" fmla="*/ 50103 h 1815205"/>
                  <a:gd name="connsiteX17" fmla="*/ 1074223 w 1505824"/>
                  <a:gd name="connsiteY17" fmla="*/ 172143 h 1815205"/>
                  <a:gd name="connsiteX18" fmla="*/ 1300442 w 1505824"/>
                  <a:gd name="connsiteY18" fmla="*/ 529330 h 1815205"/>
                  <a:gd name="connsiteX19" fmla="*/ 1300442 w 1505824"/>
                  <a:gd name="connsiteY19" fmla="*/ 672205 h 1815205"/>
                  <a:gd name="connsiteX20" fmla="*/ 1443317 w 1505824"/>
                  <a:gd name="connsiteY20" fmla="*/ 996650 h 1815205"/>
                  <a:gd name="connsiteX21" fmla="*/ 1321278 w 1505824"/>
                  <a:gd name="connsiteY21" fmla="*/ 999627 h 1815205"/>
                  <a:gd name="connsiteX22" fmla="*/ 1333184 w 1505824"/>
                  <a:gd name="connsiteY22" fmla="*/ 1255611 h 1815205"/>
                  <a:gd name="connsiteX23" fmla="*/ 1312348 w 1505824"/>
                  <a:gd name="connsiteY23" fmla="*/ 1306213 h 1815205"/>
                  <a:gd name="connsiteX24" fmla="*/ 1258770 w 1505824"/>
                  <a:gd name="connsiteY24" fmla="*/ 1324072 h 1815205"/>
                  <a:gd name="connsiteX25" fmla="*/ 1038504 w 1505824"/>
                  <a:gd name="connsiteY25" fmla="*/ 1324072 h 1815205"/>
                  <a:gd name="connsiteX26" fmla="*/ 1038504 w 1505824"/>
                  <a:gd name="connsiteY26" fmla="*/ 1758650 h 1815205"/>
                  <a:gd name="connsiteX27" fmla="*/ 919442 w 1505824"/>
                  <a:gd name="connsiteY27" fmla="*/ 1758650 h 1815205"/>
                  <a:gd name="connsiteX28" fmla="*/ 919442 w 1505824"/>
                  <a:gd name="connsiteY28" fmla="*/ 1803299 h 1815205"/>
                  <a:gd name="connsiteX29" fmla="*/ 1080176 w 1505824"/>
                  <a:gd name="connsiteY29" fmla="*/ 1803299 h 1815205"/>
                  <a:gd name="connsiteX30" fmla="*/ 1080176 w 1505824"/>
                  <a:gd name="connsiteY30" fmla="*/ 1365744 h 1815205"/>
                  <a:gd name="connsiteX31" fmla="*/ 1255793 w 1505824"/>
                  <a:gd name="connsiteY31" fmla="*/ 1365744 h 1815205"/>
                  <a:gd name="connsiteX32" fmla="*/ 1339137 w 1505824"/>
                  <a:gd name="connsiteY32" fmla="*/ 1333002 h 1815205"/>
                  <a:gd name="connsiteX33" fmla="*/ 1371879 w 1505824"/>
                  <a:gd name="connsiteY33" fmla="*/ 1249658 h 1815205"/>
                  <a:gd name="connsiteX34" fmla="*/ 1362949 w 1505824"/>
                  <a:gd name="connsiteY34" fmla="*/ 1038322 h 1815205"/>
                  <a:gd name="connsiteX35" fmla="*/ 1505824 w 1505824"/>
                  <a:gd name="connsiteY35" fmla="*/ 1035346 h 1815205"/>
                  <a:gd name="connsiteX36" fmla="*/ 1339137 w 1505824"/>
                  <a:gd name="connsiteY36" fmla="*/ 660299 h 1815205"/>
                  <a:gd name="connsiteX37" fmla="*/ 1339137 w 1505824"/>
                  <a:gd name="connsiteY37" fmla="*/ 523377 h 1815205"/>
                  <a:gd name="connsiteX38" fmla="*/ 1095059 w 1505824"/>
                  <a:gd name="connsiteY38" fmla="*/ 133447 h 1815205"/>
                  <a:gd name="connsiteX39" fmla="*/ 949207 w 1505824"/>
                  <a:gd name="connsiteY39" fmla="*/ 47127 h 1815205"/>
                  <a:gd name="connsiteX0" fmla="*/ 949207 w 1505824"/>
                  <a:gd name="connsiteY0" fmla="*/ 48903 h 1816981"/>
                  <a:gd name="connsiteX1" fmla="*/ 556301 w 1505824"/>
                  <a:gd name="connsiteY1" fmla="*/ 10208 h 1816981"/>
                  <a:gd name="connsiteX2" fmla="*/ 333059 w 1505824"/>
                  <a:gd name="connsiteY2" fmla="*/ 93551 h 1816981"/>
                  <a:gd name="connsiteX3" fmla="*/ 157442 w 1505824"/>
                  <a:gd name="connsiteY3" fmla="*/ 239403 h 1816981"/>
                  <a:gd name="connsiteX4" fmla="*/ 47309 w 1505824"/>
                  <a:gd name="connsiteY4" fmla="*/ 417997 h 1816981"/>
                  <a:gd name="connsiteX5" fmla="*/ 53262 w 1505824"/>
                  <a:gd name="connsiteY5" fmla="*/ 956755 h 1816981"/>
                  <a:gd name="connsiteX6" fmla="*/ 157442 w 1505824"/>
                  <a:gd name="connsiteY6" fmla="*/ 1156184 h 1816981"/>
                  <a:gd name="connsiteX7" fmla="*/ 315199 w 1505824"/>
                  <a:gd name="connsiteY7" fmla="*/ 1584809 h 1816981"/>
                  <a:gd name="connsiteX8" fmla="*/ 315199 w 1505824"/>
                  <a:gd name="connsiteY8" fmla="*/ 1816981 h 1816981"/>
                  <a:gd name="connsiteX9" fmla="*/ 359848 w 1505824"/>
                  <a:gd name="connsiteY9" fmla="*/ 1816981 h 1816981"/>
                  <a:gd name="connsiteX10" fmla="*/ 359848 w 1505824"/>
                  <a:gd name="connsiteY10" fmla="*/ 1584809 h 1816981"/>
                  <a:gd name="connsiteX11" fmla="*/ 196137 w 1505824"/>
                  <a:gd name="connsiteY11" fmla="*/ 1132372 h 1816981"/>
                  <a:gd name="connsiteX12" fmla="*/ 94934 w 1505824"/>
                  <a:gd name="connsiteY12" fmla="*/ 941872 h 1816981"/>
                  <a:gd name="connsiteX13" fmla="*/ 88981 w 1505824"/>
                  <a:gd name="connsiteY13" fmla="*/ 432879 h 1816981"/>
                  <a:gd name="connsiteX14" fmla="*/ 190184 w 1505824"/>
                  <a:gd name="connsiteY14" fmla="*/ 266192 h 1816981"/>
                  <a:gd name="connsiteX15" fmla="*/ 356871 w 1505824"/>
                  <a:gd name="connsiteY15" fmla="*/ 129270 h 1816981"/>
                  <a:gd name="connsiteX16" fmla="*/ 568207 w 1505824"/>
                  <a:gd name="connsiteY16" fmla="*/ 51879 h 1816981"/>
                  <a:gd name="connsiteX17" fmla="*/ 1074223 w 1505824"/>
                  <a:gd name="connsiteY17" fmla="*/ 173919 h 1816981"/>
                  <a:gd name="connsiteX18" fmla="*/ 1300442 w 1505824"/>
                  <a:gd name="connsiteY18" fmla="*/ 531106 h 1816981"/>
                  <a:gd name="connsiteX19" fmla="*/ 1300442 w 1505824"/>
                  <a:gd name="connsiteY19" fmla="*/ 673981 h 1816981"/>
                  <a:gd name="connsiteX20" fmla="*/ 1443317 w 1505824"/>
                  <a:gd name="connsiteY20" fmla="*/ 998426 h 1816981"/>
                  <a:gd name="connsiteX21" fmla="*/ 1321278 w 1505824"/>
                  <a:gd name="connsiteY21" fmla="*/ 1001403 h 1816981"/>
                  <a:gd name="connsiteX22" fmla="*/ 1333184 w 1505824"/>
                  <a:gd name="connsiteY22" fmla="*/ 1257387 h 1816981"/>
                  <a:gd name="connsiteX23" fmla="*/ 1312348 w 1505824"/>
                  <a:gd name="connsiteY23" fmla="*/ 1307989 h 1816981"/>
                  <a:gd name="connsiteX24" fmla="*/ 1258770 w 1505824"/>
                  <a:gd name="connsiteY24" fmla="*/ 1325848 h 1816981"/>
                  <a:gd name="connsiteX25" fmla="*/ 1038504 w 1505824"/>
                  <a:gd name="connsiteY25" fmla="*/ 1325848 h 1816981"/>
                  <a:gd name="connsiteX26" fmla="*/ 1038504 w 1505824"/>
                  <a:gd name="connsiteY26" fmla="*/ 1760426 h 1816981"/>
                  <a:gd name="connsiteX27" fmla="*/ 919442 w 1505824"/>
                  <a:gd name="connsiteY27" fmla="*/ 1760426 h 1816981"/>
                  <a:gd name="connsiteX28" fmla="*/ 919442 w 1505824"/>
                  <a:gd name="connsiteY28" fmla="*/ 1805075 h 1816981"/>
                  <a:gd name="connsiteX29" fmla="*/ 1080176 w 1505824"/>
                  <a:gd name="connsiteY29" fmla="*/ 1805075 h 1816981"/>
                  <a:gd name="connsiteX30" fmla="*/ 1080176 w 1505824"/>
                  <a:gd name="connsiteY30" fmla="*/ 1367520 h 1816981"/>
                  <a:gd name="connsiteX31" fmla="*/ 1255793 w 1505824"/>
                  <a:gd name="connsiteY31" fmla="*/ 1367520 h 1816981"/>
                  <a:gd name="connsiteX32" fmla="*/ 1339137 w 1505824"/>
                  <a:gd name="connsiteY32" fmla="*/ 1334778 h 1816981"/>
                  <a:gd name="connsiteX33" fmla="*/ 1371879 w 1505824"/>
                  <a:gd name="connsiteY33" fmla="*/ 1251434 h 1816981"/>
                  <a:gd name="connsiteX34" fmla="*/ 1362949 w 1505824"/>
                  <a:gd name="connsiteY34" fmla="*/ 1040098 h 1816981"/>
                  <a:gd name="connsiteX35" fmla="*/ 1505824 w 1505824"/>
                  <a:gd name="connsiteY35" fmla="*/ 1037122 h 1816981"/>
                  <a:gd name="connsiteX36" fmla="*/ 1339137 w 1505824"/>
                  <a:gd name="connsiteY36" fmla="*/ 662075 h 1816981"/>
                  <a:gd name="connsiteX37" fmla="*/ 1339137 w 1505824"/>
                  <a:gd name="connsiteY37" fmla="*/ 525153 h 1816981"/>
                  <a:gd name="connsiteX38" fmla="*/ 1095059 w 1505824"/>
                  <a:gd name="connsiteY38" fmla="*/ 135223 h 1816981"/>
                  <a:gd name="connsiteX39" fmla="*/ 949207 w 1505824"/>
                  <a:gd name="connsiteY39" fmla="*/ 48903 h 181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05824" h="1816981">
                    <a:moveTo>
                      <a:pt x="949207" y="48903"/>
                    </a:moveTo>
                    <a:cubicBezTo>
                      <a:pt x="863438" y="-8149"/>
                      <a:pt x="654968" y="-6623"/>
                      <a:pt x="556301" y="10208"/>
                    </a:cubicBezTo>
                    <a:cubicBezTo>
                      <a:pt x="454806" y="27521"/>
                      <a:pt x="395567" y="54856"/>
                      <a:pt x="333059" y="93551"/>
                    </a:cubicBezTo>
                    <a:cubicBezTo>
                      <a:pt x="267574" y="132247"/>
                      <a:pt x="208043" y="179872"/>
                      <a:pt x="157442" y="239403"/>
                    </a:cubicBezTo>
                    <a:cubicBezTo>
                      <a:pt x="109817" y="292981"/>
                      <a:pt x="74098" y="352512"/>
                      <a:pt x="47309" y="417997"/>
                    </a:cubicBezTo>
                    <a:cubicBezTo>
                      <a:pt x="-18176" y="578731"/>
                      <a:pt x="-15199" y="760301"/>
                      <a:pt x="53262" y="956755"/>
                    </a:cubicBezTo>
                    <a:cubicBezTo>
                      <a:pt x="77074" y="1022239"/>
                      <a:pt x="115770" y="1087723"/>
                      <a:pt x="157442" y="1156184"/>
                    </a:cubicBezTo>
                    <a:cubicBezTo>
                      <a:pt x="234832" y="1284176"/>
                      <a:pt x="315199" y="1415145"/>
                      <a:pt x="315199" y="1584809"/>
                    </a:cubicBezTo>
                    <a:lnTo>
                      <a:pt x="315199" y="1816981"/>
                    </a:lnTo>
                    <a:lnTo>
                      <a:pt x="359848" y="1816981"/>
                    </a:lnTo>
                    <a:lnTo>
                      <a:pt x="359848" y="1584809"/>
                    </a:lnTo>
                    <a:cubicBezTo>
                      <a:pt x="359848" y="1403239"/>
                      <a:pt x="273527" y="1260364"/>
                      <a:pt x="196137" y="1132372"/>
                    </a:cubicBezTo>
                    <a:cubicBezTo>
                      <a:pt x="154465" y="1066887"/>
                      <a:pt x="118746" y="1004379"/>
                      <a:pt x="94934" y="941872"/>
                    </a:cubicBezTo>
                    <a:cubicBezTo>
                      <a:pt x="29449" y="757325"/>
                      <a:pt x="26473" y="584684"/>
                      <a:pt x="88981" y="432879"/>
                    </a:cubicBezTo>
                    <a:cubicBezTo>
                      <a:pt x="112793" y="373348"/>
                      <a:pt x="148512" y="316794"/>
                      <a:pt x="190184" y="266192"/>
                    </a:cubicBezTo>
                    <a:cubicBezTo>
                      <a:pt x="237809" y="212614"/>
                      <a:pt x="294363" y="164989"/>
                      <a:pt x="356871" y="129270"/>
                    </a:cubicBezTo>
                    <a:cubicBezTo>
                      <a:pt x="416402" y="93551"/>
                      <a:pt x="484863" y="69739"/>
                      <a:pt x="568207" y="51879"/>
                    </a:cubicBezTo>
                    <a:cubicBezTo>
                      <a:pt x="651551" y="34020"/>
                      <a:pt x="865863" y="13184"/>
                      <a:pt x="1074223" y="173919"/>
                    </a:cubicBezTo>
                    <a:cubicBezTo>
                      <a:pt x="1199238" y="272145"/>
                      <a:pt x="1291512" y="415020"/>
                      <a:pt x="1300442" y="531106"/>
                    </a:cubicBezTo>
                    <a:lnTo>
                      <a:pt x="1300442" y="673981"/>
                    </a:lnTo>
                    <a:lnTo>
                      <a:pt x="1443317" y="998426"/>
                    </a:lnTo>
                    <a:lnTo>
                      <a:pt x="1321278" y="1001403"/>
                    </a:lnTo>
                    <a:lnTo>
                      <a:pt x="1333184" y="1257387"/>
                    </a:lnTo>
                    <a:cubicBezTo>
                      <a:pt x="1333184" y="1275247"/>
                      <a:pt x="1327231" y="1296083"/>
                      <a:pt x="1312348" y="1307989"/>
                    </a:cubicBezTo>
                    <a:cubicBezTo>
                      <a:pt x="1297465" y="1322872"/>
                      <a:pt x="1279606" y="1328825"/>
                      <a:pt x="1258770" y="1325848"/>
                    </a:cubicBezTo>
                    <a:lnTo>
                      <a:pt x="1038504" y="1325848"/>
                    </a:lnTo>
                    <a:lnTo>
                      <a:pt x="1038504" y="1760426"/>
                    </a:lnTo>
                    <a:lnTo>
                      <a:pt x="919442" y="1760426"/>
                    </a:lnTo>
                    <a:lnTo>
                      <a:pt x="919442" y="1805075"/>
                    </a:lnTo>
                    <a:lnTo>
                      <a:pt x="1080176" y="1805075"/>
                    </a:lnTo>
                    <a:lnTo>
                      <a:pt x="1080176" y="1367520"/>
                    </a:lnTo>
                    <a:lnTo>
                      <a:pt x="1255793" y="1367520"/>
                    </a:lnTo>
                    <a:cubicBezTo>
                      <a:pt x="1285559" y="1370497"/>
                      <a:pt x="1318301" y="1358590"/>
                      <a:pt x="1339137" y="1334778"/>
                    </a:cubicBezTo>
                    <a:cubicBezTo>
                      <a:pt x="1362949" y="1313942"/>
                      <a:pt x="1374856" y="1281200"/>
                      <a:pt x="1371879" y="1251434"/>
                    </a:cubicBezTo>
                    <a:lnTo>
                      <a:pt x="1362949" y="1040098"/>
                    </a:lnTo>
                    <a:lnTo>
                      <a:pt x="1505824" y="1037122"/>
                    </a:lnTo>
                    <a:lnTo>
                      <a:pt x="1339137" y="662075"/>
                    </a:lnTo>
                    <a:lnTo>
                      <a:pt x="1339137" y="525153"/>
                    </a:lnTo>
                    <a:cubicBezTo>
                      <a:pt x="1327231" y="376325"/>
                      <a:pt x="1208168" y="221544"/>
                      <a:pt x="1095059" y="135223"/>
                    </a:cubicBezTo>
                    <a:cubicBezTo>
                      <a:pt x="1047434" y="96528"/>
                      <a:pt x="996832" y="69739"/>
                      <a:pt x="949207" y="48903"/>
                    </a:cubicBezTo>
                    <a:close/>
                  </a:path>
                </a:pathLst>
              </a:custGeom>
              <a:solidFill>
                <a:schemeClr val="accent3"/>
              </a:solidFill>
              <a:ln w="1860" cap="flat">
                <a:noFill/>
                <a:prstDash val="solid"/>
                <a:miter/>
              </a:ln>
            </p:spPr>
            <p:txBody>
              <a:bodyPr rtlCol="0" anchor="ctr"/>
              <a:lstStyle/>
              <a:p>
                <a:endParaRPr lang="zh-CN" altLang="en-US"/>
              </a:p>
            </p:txBody>
          </p:sp>
        </p:grpSp>
        <p:grpSp>
          <p:nvGrpSpPr>
            <p:cNvPr id="1151" name="组合 1150">
              <a:extLst>
                <a:ext uri="{FF2B5EF4-FFF2-40B4-BE49-F238E27FC236}">
                  <a16:creationId xmlns:a16="http://schemas.microsoft.com/office/drawing/2014/main" id="{8AADFAA7-008E-8198-01FE-DD6DD3F568D8}"/>
                </a:ext>
              </a:extLst>
            </p:cNvPr>
            <p:cNvGrpSpPr/>
            <p:nvPr/>
          </p:nvGrpSpPr>
          <p:grpSpPr>
            <a:xfrm>
              <a:off x="1265989" y="5058715"/>
              <a:ext cx="4919029" cy="399861"/>
              <a:chOff x="1231041" y="5058715"/>
              <a:chExt cx="4919029" cy="399861"/>
            </a:xfrm>
          </p:grpSpPr>
          <p:sp>
            <p:nvSpPr>
              <p:cNvPr id="1136" name="矩形: 圆角 1135">
                <a:extLst>
                  <a:ext uri="{FF2B5EF4-FFF2-40B4-BE49-F238E27FC236}">
                    <a16:creationId xmlns:a16="http://schemas.microsoft.com/office/drawing/2014/main" id="{318B66CD-8342-3CEB-C51D-3B87D01D36C5}"/>
                  </a:ext>
                </a:extLst>
              </p:cNvPr>
              <p:cNvSpPr/>
              <p:nvPr/>
            </p:nvSpPr>
            <p:spPr>
              <a:xfrm>
                <a:off x="1231041" y="5058715"/>
                <a:ext cx="1300614" cy="39986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E725861C-1F37-68C3-5A85-5410D05FEA32}"/>
                  </a:ext>
                </a:extLst>
              </p:cNvPr>
              <p:cNvSpPr txBox="1"/>
              <p:nvPr/>
            </p:nvSpPr>
            <p:spPr>
              <a:xfrm>
                <a:off x="1481238" y="5089368"/>
                <a:ext cx="800220" cy="338554"/>
              </a:xfrm>
              <a:prstGeom prst="rect">
                <a:avLst/>
              </a:prstGeom>
              <a:noFill/>
            </p:spPr>
            <p:txBody>
              <a:bodyPr wrap="none" rtlCol="0">
                <a:spAutoFit/>
              </a:bodyPr>
              <a:lstStyle/>
              <a:p>
                <a:pPr algn="ctr"/>
                <a:r>
                  <a:rPr lang="zh-CN" altLang="en-US" sz="1600">
                    <a:solidFill>
                      <a:schemeClr val="bg1"/>
                    </a:solidFill>
                    <a:latin typeface="江西拙楷" panose="02010600040101010101" pitchFamily="2" charset="-122"/>
                    <a:ea typeface="江西拙楷" panose="02010600040101010101" pitchFamily="2" charset="-122"/>
                  </a:rPr>
                  <a:t>普遍性</a:t>
                </a:r>
              </a:p>
            </p:txBody>
          </p:sp>
          <p:sp>
            <p:nvSpPr>
              <p:cNvPr id="1142" name="矩形: 圆角 1141">
                <a:extLst>
                  <a:ext uri="{FF2B5EF4-FFF2-40B4-BE49-F238E27FC236}">
                    <a16:creationId xmlns:a16="http://schemas.microsoft.com/office/drawing/2014/main" id="{DA085AB0-C1C7-0EAD-6D9C-6C938EBCC2A5}"/>
                  </a:ext>
                </a:extLst>
              </p:cNvPr>
              <p:cNvSpPr/>
              <p:nvPr/>
            </p:nvSpPr>
            <p:spPr>
              <a:xfrm>
                <a:off x="3040249" y="5058715"/>
                <a:ext cx="1300614" cy="39986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3" name="文本框 1142">
                <a:extLst>
                  <a:ext uri="{FF2B5EF4-FFF2-40B4-BE49-F238E27FC236}">
                    <a16:creationId xmlns:a16="http://schemas.microsoft.com/office/drawing/2014/main" id="{DD3FE647-0C7C-C80A-6009-1450ACD59C2E}"/>
                  </a:ext>
                </a:extLst>
              </p:cNvPr>
              <p:cNvSpPr txBox="1"/>
              <p:nvPr/>
            </p:nvSpPr>
            <p:spPr>
              <a:xfrm>
                <a:off x="3290446" y="5089368"/>
                <a:ext cx="800220" cy="338554"/>
              </a:xfrm>
              <a:prstGeom prst="rect">
                <a:avLst/>
              </a:prstGeom>
              <a:noFill/>
            </p:spPr>
            <p:txBody>
              <a:bodyPr wrap="none" rtlCol="0">
                <a:spAutoFit/>
              </a:bodyPr>
              <a:lstStyle/>
              <a:p>
                <a:pPr algn="ctr"/>
                <a:r>
                  <a:rPr lang="zh-CN" altLang="en-US" sz="1600">
                    <a:solidFill>
                      <a:schemeClr val="bg1"/>
                    </a:solidFill>
                    <a:latin typeface="江西拙楷" panose="02010600040101010101" pitchFamily="2" charset="-122"/>
                    <a:ea typeface="江西拙楷" panose="02010600040101010101" pitchFamily="2" charset="-122"/>
                  </a:rPr>
                  <a:t>批判性</a:t>
                </a:r>
              </a:p>
            </p:txBody>
          </p:sp>
          <p:sp>
            <p:nvSpPr>
              <p:cNvPr id="1145" name="矩形: 圆角 1144">
                <a:extLst>
                  <a:ext uri="{FF2B5EF4-FFF2-40B4-BE49-F238E27FC236}">
                    <a16:creationId xmlns:a16="http://schemas.microsoft.com/office/drawing/2014/main" id="{531FD32E-06FD-3093-9DB9-73A2ED08A9EF}"/>
                  </a:ext>
                </a:extLst>
              </p:cNvPr>
              <p:cNvSpPr/>
              <p:nvPr/>
            </p:nvSpPr>
            <p:spPr>
              <a:xfrm>
                <a:off x="4849456" y="5058715"/>
                <a:ext cx="1300614" cy="39986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6" name="文本框 1145">
                <a:extLst>
                  <a:ext uri="{FF2B5EF4-FFF2-40B4-BE49-F238E27FC236}">
                    <a16:creationId xmlns:a16="http://schemas.microsoft.com/office/drawing/2014/main" id="{6F0CDD20-CDBB-AF8E-D351-4A2DB6D04EE1}"/>
                  </a:ext>
                </a:extLst>
              </p:cNvPr>
              <p:cNvSpPr txBox="1"/>
              <p:nvPr/>
            </p:nvSpPr>
            <p:spPr>
              <a:xfrm>
                <a:off x="5099653" y="5089368"/>
                <a:ext cx="800220" cy="338554"/>
              </a:xfrm>
              <a:prstGeom prst="rect">
                <a:avLst/>
              </a:prstGeom>
              <a:noFill/>
            </p:spPr>
            <p:txBody>
              <a:bodyPr wrap="none" rtlCol="0">
                <a:spAutoFit/>
              </a:bodyPr>
              <a:lstStyle/>
              <a:p>
                <a:pPr algn="ctr"/>
                <a:r>
                  <a:rPr lang="zh-CN" altLang="en-US" sz="1600">
                    <a:solidFill>
                      <a:schemeClr val="bg1"/>
                    </a:solidFill>
                    <a:latin typeface="江西拙楷" panose="02010600040101010101" pitchFamily="2" charset="-122"/>
                    <a:ea typeface="江西拙楷" panose="02010600040101010101" pitchFamily="2" charset="-122"/>
                  </a:rPr>
                  <a:t>新颖性</a:t>
                </a:r>
              </a:p>
            </p:txBody>
          </p:sp>
        </p:grpSp>
        <p:sp>
          <p:nvSpPr>
            <p:cNvPr id="1150" name="文本框 1149">
              <a:extLst>
                <a:ext uri="{FF2B5EF4-FFF2-40B4-BE49-F238E27FC236}">
                  <a16:creationId xmlns:a16="http://schemas.microsoft.com/office/drawing/2014/main" id="{BEC80FD8-B07A-A548-2798-AB10664EED2F}"/>
                </a:ext>
              </a:extLst>
            </p:cNvPr>
            <p:cNvSpPr txBox="1"/>
            <p:nvPr/>
          </p:nvSpPr>
          <p:spPr>
            <a:xfrm>
              <a:off x="678468" y="5600113"/>
              <a:ext cx="6094070" cy="338554"/>
            </a:xfrm>
            <a:prstGeom prst="rect">
              <a:avLst/>
            </a:prstGeom>
            <a:noFill/>
          </p:spPr>
          <p:txBody>
            <a:bodyPr wrap="square">
              <a:spAutoFit/>
            </a:bodyPr>
            <a:lstStyle/>
            <a:p>
              <a:pPr algn="ctr"/>
              <a:r>
                <a:rPr lang="zh-CN" altLang="en-US" sz="1600">
                  <a:solidFill>
                    <a:schemeClr val="accent3"/>
                  </a:solidFill>
                  <a:latin typeface="江西拙楷" panose="02010600040101010101" pitchFamily="2" charset="-122"/>
                  <a:ea typeface="江西拙楷" panose="02010600040101010101" pitchFamily="2" charset="-122"/>
                </a:rPr>
                <a:t>一些特殊问题，从求解回到已知条件，反过去想或许会使问题简单化。</a:t>
              </a:r>
            </a:p>
          </p:txBody>
        </p:sp>
      </p:grpSp>
    </p:spTree>
    <p:extLst>
      <p:ext uri="{BB962C8B-B14F-4D97-AF65-F5344CB8AC3E}">
        <p14:creationId xmlns:p14="http://schemas.microsoft.com/office/powerpoint/2010/main" val="1754767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4" name="矩形 1183">
            <a:extLst>
              <a:ext uri="{FF2B5EF4-FFF2-40B4-BE49-F238E27FC236}">
                <a16:creationId xmlns:a16="http://schemas.microsoft.com/office/drawing/2014/main" id="{3DBACDDF-FC4B-F23C-5303-FA06F4011E0B}"/>
              </a:ext>
            </a:extLst>
          </p:cNvPr>
          <p:cNvSpPr/>
          <p:nvPr/>
        </p:nvSpPr>
        <p:spPr>
          <a:xfrm>
            <a:off x="482600" y="1102245"/>
            <a:ext cx="729558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31505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14</a:t>
            </a:r>
            <a:r>
              <a:rPr lang="zh-CN" altLang="en-US" sz="3200">
                <a:solidFill>
                  <a:schemeClr val="accent2"/>
                </a:solidFill>
                <a:latin typeface="江西拙楷" panose="02010600040101010101" pitchFamily="2" charset="-122"/>
                <a:ea typeface="江西拙楷" panose="02010600040101010101" pitchFamily="2" charset="-122"/>
              </a:rPr>
              <a:t>、类比思维</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创造力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4" name="矩形 3">
            <a:extLst>
              <a:ext uri="{FF2B5EF4-FFF2-40B4-BE49-F238E27FC236}">
                <a16:creationId xmlns:a16="http://schemas.microsoft.com/office/drawing/2014/main" id="{394E2639-B982-3A13-7F99-580822B5DA21}"/>
              </a:ext>
            </a:extLst>
          </p:cNvPr>
          <p:cNvSpPr/>
          <p:nvPr/>
        </p:nvSpPr>
        <p:spPr>
          <a:xfrm>
            <a:off x="7961399" y="1102245"/>
            <a:ext cx="374800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75430703-9FED-4470-F31B-AA617F46E496}"/>
              </a:ext>
            </a:extLst>
          </p:cNvPr>
          <p:cNvSpPr txBox="1"/>
          <p:nvPr/>
        </p:nvSpPr>
        <p:spPr>
          <a:xfrm>
            <a:off x="8108093"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 name="文本框 9">
            <a:extLst>
              <a:ext uri="{FF2B5EF4-FFF2-40B4-BE49-F238E27FC236}">
                <a16:creationId xmlns:a16="http://schemas.microsoft.com/office/drawing/2014/main" id="{CAD02A4E-9434-5CA6-321D-23D5FA6FB632}"/>
              </a:ext>
            </a:extLst>
          </p:cNvPr>
          <p:cNvSpPr txBox="1"/>
          <p:nvPr/>
        </p:nvSpPr>
        <p:spPr>
          <a:xfrm>
            <a:off x="8108093" y="2030853"/>
            <a:ext cx="3533153" cy="3377463"/>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类比思维是根据两个具有相同或相似特征的事物间的对比，从某一事物的某些已知特征去推测另一事物的相应特征存在的思维活动。类比思维是在两个特殊事物之间进行分析比较，它不需要建立在对大量特殊事物分析研究、并发现它们的一般规律的基础上。</a:t>
            </a:r>
          </a:p>
        </p:txBody>
      </p:sp>
      <p:sp>
        <p:nvSpPr>
          <p:cNvPr id="14" name="文本框 13">
            <a:extLst>
              <a:ext uri="{FF2B5EF4-FFF2-40B4-BE49-F238E27FC236}">
                <a16:creationId xmlns:a16="http://schemas.microsoft.com/office/drawing/2014/main" id="{C652BE45-F7DF-6D3B-3D1D-331740AAA487}"/>
              </a:ext>
            </a:extLst>
          </p:cNvPr>
          <p:cNvSpPr txBox="1"/>
          <p:nvPr/>
        </p:nvSpPr>
        <p:spPr>
          <a:xfrm>
            <a:off x="1019026" y="5053186"/>
            <a:ext cx="5966235" cy="710259"/>
          </a:xfrm>
          <a:prstGeom prst="rect">
            <a:avLst/>
          </a:prstGeom>
          <a:noFill/>
        </p:spPr>
        <p:txBody>
          <a:bodyPr wrap="square">
            <a:spAutoFit/>
          </a:bodyPr>
          <a:lstStyle/>
          <a:p>
            <a:pPr algn="ctr">
              <a:lnSpc>
                <a:spcPct val="130000"/>
              </a:lnSpc>
            </a:pP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用一个研究领域的研究成果来解释说明</a:t>
            </a:r>
            <a:endPar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ctr">
              <a:lnSpc>
                <a:spcPct val="130000"/>
              </a:lnSpc>
            </a:pP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另一个研究领域的事物或事件的思维形式。</a:t>
            </a:r>
          </a:p>
        </p:txBody>
      </p:sp>
      <p:grpSp>
        <p:nvGrpSpPr>
          <p:cNvPr id="1166" name="组合 1165">
            <a:extLst>
              <a:ext uri="{FF2B5EF4-FFF2-40B4-BE49-F238E27FC236}">
                <a16:creationId xmlns:a16="http://schemas.microsoft.com/office/drawing/2014/main" id="{89FB357F-6018-6F86-E8E4-33BAD5AEAEEA}"/>
              </a:ext>
            </a:extLst>
          </p:cNvPr>
          <p:cNvGrpSpPr/>
          <p:nvPr/>
        </p:nvGrpSpPr>
        <p:grpSpPr>
          <a:xfrm>
            <a:off x="793293" y="1989215"/>
            <a:ext cx="6674201" cy="473765"/>
            <a:chOff x="793293" y="2030853"/>
            <a:chExt cx="6674201" cy="399861"/>
          </a:xfrm>
        </p:grpSpPr>
        <p:cxnSp>
          <p:nvCxnSpPr>
            <p:cNvPr id="1162" name="直接连接符 1161">
              <a:extLst>
                <a:ext uri="{FF2B5EF4-FFF2-40B4-BE49-F238E27FC236}">
                  <a16:creationId xmlns:a16="http://schemas.microsoft.com/office/drawing/2014/main" id="{35124560-8BDA-52E7-9F11-0BA2093014AA}"/>
                </a:ext>
              </a:extLst>
            </p:cNvPr>
            <p:cNvCxnSpPr>
              <a:cxnSpLocks/>
            </p:cNvCxnSpPr>
            <p:nvPr/>
          </p:nvCxnSpPr>
          <p:spPr>
            <a:xfrm flipV="1">
              <a:off x="2489347" y="2230783"/>
              <a:ext cx="3282092" cy="1"/>
            </a:xfrm>
            <a:prstGeom prst="line">
              <a:avLst/>
            </a:prstGeom>
            <a:ln w="19050">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1165" name="组合 1164">
              <a:extLst>
                <a:ext uri="{FF2B5EF4-FFF2-40B4-BE49-F238E27FC236}">
                  <a16:creationId xmlns:a16="http://schemas.microsoft.com/office/drawing/2014/main" id="{918AB7BE-5AAC-BB67-F51A-BF15D9755B40}"/>
                </a:ext>
              </a:extLst>
            </p:cNvPr>
            <p:cNvGrpSpPr/>
            <p:nvPr/>
          </p:nvGrpSpPr>
          <p:grpSpPr>
            <a:xfrm>
              <a:off x="793293" y="2030853"/>
              <a:ext cx="6674201" cy="399861"/>
              <a:chOff x="793293" y="2030853"/>
              <a:chExt cx="6674201" cy="399861"/>
            </a:xfrm>
          </p:grpSpPr>
          <p:grpSp>
            <p:nvGrpSpPr>
              <p:cNvPr id="1149" name="组合 1148">
                <a:extLst>
                  <a:ext uri="{FF2B5EF4-FFF2-40B4-BE49-F238E27FC236}">
                    <a16:creationId xmlns:a16="http://schemas.microsoft.com/office/drawing/2014/main" id="{6450FD82-22FB-4C54-BDA0-E9ED342E97D0}"/>
                  </a:ext>
                </a:extLst>
              </p:cNvPr>
              <p:cNvGrpSpPr/>
              <p:nvPr/>
            </p:nvGrpSpPr>
            <p:grpSpPr>
              <a:xfrm>
                <a:off x="793293" y="2030853"/>
                <a:ext cx="1771048" cy="399861"/>
                <a:chOff x="1231041" y="4825487"/>
                <a:chExt cx="1666074" cy="399861"/>
              </a:xfrm>
            </p:grpSpPr>
            <p:sp>
              <p:nvSpPr>
                <p:cNvPr id="1147" name="矩形: 圆角 1146">
                  <a:extLst>
                    <a:ext uri="{FF2B5EF4-FFF2-40B4-BE49-F238E27FC236}">
                      <a16:creationId xmlns:a16="http://schemas.microsoft.com/office/drawing/2014/main" id="{32912107-A864-9CAE-C9BD-D973267F16FD}"/>
                    </a:ext>
                  </a:extLst>
                </p:cNvPr>
                <p:cNvSpPr/>
                <p:nvPr/>
              </p:nvSpPr>
              <p:spPr>
                <a:xfrm>
                  <a:off x="1231041" y="4825487"/>
                  <a:ext cx="1666074" cy="39986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500"/>
                </a:p>
              </p:txBody>
            </p:sp>
            <p:sp>
              <p:nvSpPr>
                <p:cNvPr id="1148" name="文本框 1147">
                  <a:extLst>
                    <a:ext uri="{FF2B5EF4-FFF2-40B4-BE49-F238E27FC236}">
                      <a16:creationId xmlns:a16="http://schemas.microsoft.com/office/drawing/2014/main" id="{7BE3EB12-6B32-1624-4425-8D9B1886F174}"/>
                    </a:ext>
                  </a:extLst>
                </p:cNvPr>
                <p:cNvSpPr txBox="1"/>
                <p:nvPr/>
              </p:nvSpPr>
              <p:spPr>
                <a:xfrm>
                  <a:off x="1276054" y="4863834"/>
                  <a:ext cx="1550752" cy="323165"/>
                </a:xfrm>
                <a:prstGeom prst="rect">
                  <a:avLst/>
                </a:prstGeom>
                <a:noFill/>
              </p:spPr>
              <p:txBody>
                <a:bodyPr wrap="square" rtlCol="0" anchor="ctr">
                  <a:spAutoFit/>
                </a:bodyPr>
                <a:lstStyle/>
                <a:p>
                  <a:pPr algn="ctr"/>
                  <a:r>
                    <a:rPr lang="zh-CN" altLang="en-US" sz="1500">
                      <a:solidFill>
                        <a:schemeClr val="bg1"/>
                      </a:solidFill>
                      <a:latin typeface="江西拙楷" panose="02010600040101010101" pitchFamily="2" charset="-122"/>
                      <a:ea typeface="江西拙楷" panose="02010600040101010101" pitchFamily="2" charset="-122"/>
                    </a:rPr>
                    <a:t>关联性思考</a:t>
                  </a:r>
                </a:p>
              </p:txBody>
            </p:sp>
          </p:grpSp>
          <p:grpSp>
            <p:nvGrpSpPr>
              <p:cNvPr id="1164" name="组合 1163">
                <a:extLst>
                  <a:ext uri="{FF2B5EF4-FFF2-40B4-BE49-F238E27FC236}">
                    <a16:creationId xmlns:a16="http://schemas.microsoft.com/office/drawing/2014/main" id="{D0CC2623-F765-83AB-9A2B-1FC906AEA3F3}"/>
                  </a:ext>
                </a:extLst>
              </p:cNvPr>
              <p:cNvGrpSpPr/>
              <p:nvPr/>
            </p:nvGrpSpPr>
            <p:grpSpPr>
              <a:xfrm>
                <a:off x="3225588" y="2030853"/>
                <a:ext cx="1809612" cy="399861"/>
                <a:chOff x="3199156" y="2030853"/>
                <a:chExt cx="1809612" cy="399861"/>
              </a:xfrm>
            </p:grpSpPr>
            <p:sp>
              <p:nvSpPr>
                <p:cNvPr id="1155" name="矩形: 圆角 1154">
                  <a:extLst>
                    <a:ext uri="{FF2B5EF4-FFF2-40B4-BE49-F238E27FC236}">
                      <a16:creationId xmlns:a16="http://schemas.microsoft.com/office/drawing/2014/main" id="{E661A333-F901-97FB-E0E3-E0012E845B40}"/>
                    </a:ext>
                  </a:extLst>
                </p:cNvPr>
                <p:cNvSpPr/>
                <p:nvPr/>
              </p:nvSpPr>
              <p:spPr>
                <a:xfrm>
                  <a:off x="3218438" y="2030853"/>
                  <a:ext cx="1771048" cy="39986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500"/>
                </a:p>
              </p:txBody>
            </p:sp>
            <p:sp>
              <p:nvSpPr>
                <p:cNvPr id="1156" name="文本框 1155">
                  <a:extLst>
                    <a:ext uri="{FF2B5EF4-FFF2-40B4-BE49-F238E27FC236}">
                      <a16:creationId xmlns:a16="http://schemas.microsoft.com/office/drawing/2014/main" id="{7B5EC205-9285-6F97-3D05-836167FB4B7E}"/>
                    </a:ext>
                  </a:extLst>
                </p:cNvPr>
                <p:cNvSpPr txBox="1"/>
                <p:nvPr/>
              </p:nvSpPr>
              <p:spPr>
                <a:xfrm>
                  <a:off x="3199156" y="2069200"/>
                  <a:ext cx="1809612" cy="323165"/>
                </a:xfrm>
                <a:prstGeom prst="rect">
                  <a:avLst/>
                </a:prstGeom>
                <a:noFill/>
              </p:spPr>
              <p:txBody>
                <a:bodyPr wrap="square" rtlCol="0" anchor="ctr">
                  <a:spAutoFit/>
                </a:bodyPr>
                <a:lstStyle/>
                <a:p>
                  <a:pPr algn="ctr"/>
                  <a:r>
                    <a:rPr lang="zh-CN" altLang="en-US" sz="1500">
                      <a:solidFill>
                        <a:schemeClr val="bg1"/>
                      </a:solidFill>
                      <a:latin typeface="江西拙楷" panose="02010600040101010101" pitchFamily="2" charset="-122"/>
                      <a:ea typeface="江西拙楷" panose="02010600040101010101" pitchFamily="2" charset="-122"/>
                    </a:rPr>
                    <a:t>找到结构性相似</a:t>
                  </a:r>
                </a:p>
              </p:txBody>
            </p:sp>
          </p:grpSp>
          <p:grpSp>
            <p:nvGrpSpPr>
              <p:cNvPr id="1157" name="组合 1156">
                <a:extLst>
                  <a:ext uri="{FF2B5EF4-FFF2-40B4-BE49-F238E27FC236}">
                    <a16:creationId xmlns:a16="http://schemas.microsoft.com/office/drawing/2014/main" id="{FDB21D93-A447-A54A-CCE6-7D1D54224945}"/>
                  </a:ext>
                </a:extLst>
              </p:cNvPr>
              <p:cNvGrpSpPr/>
              <p:nvPr/>
            </p:nvGrpSpPr>
            <p:grpSpPr>
              <a:xfrm>
                <a:off x="5696446" y="2030853"/>
                <a:ext cx="1771048" cy="399861"/>
                <a:chOff x="1231041" y="4825487"/>
                <a:chExt cx="1666074" cy="399861"/>
              </a:xfrm>
            </p:grpSpPr>
            <p:sp>
              <p:nvSpPr>
                <p:cNvPr id="1158" name="矩形: 圆角 1157">
                  <a:extLst>
                    <a:ext uri="{FF2B5EF4-FFF2-40B4-BE49-F238E27FC236}">
                      <a16:creationId xmlns:a16="http://schemas.microsoft.com/office/drawing/2014/main" id="{5695F803-4B81-ABF6-7D57-84961C3534F4}"/>
                    </a:ext>
                  </a:extLst>
                </p:cNvPr>
                <p:cNvSpPr/>
                <p:nvPr/>
              </p:nvSpPr>
              <p:spPr>
                <a:xfrm>
                  <a:off x="1231041" y="4825487"/>
                  <a:ext cx="1666074" cy="39986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500"/>
                </a:p>
              </p:txBody>
            </p:sp>
            <p:sp>
              <p:nvSpPr>
                <p:cNvPr id="1159" name="文本框 1158">
                  <a:extLst>
                    <a:ext uri="{FF2B5EF4-FFF2-40B4-BE49-F238E27FC236}">
                      <a16:creationId xmlns:a16="http://schemas.microsoft.com/office/drawing/2014/main" id="{7FEADCE8-6D50-A6C2-C68A-4EE2CEEC0969}"/>
                    </a:ext>
                  </a:extLst>
                </p:cNvPr>
                <p:cNvSpPr txBox="1"/>
                <p:nvPr/>
              </p:nvSpPr>
              <p:spPr>
                <a:xfrm>
                  <a:off x="1276054" y="4863834"/>
                  <a:ext cx="1550752" cy="323165"/>
                </a:xfrm>
                <a:prstGeom prst="rect">
                  <a:avLst/>
                </a:prstGeom>
                <a:noFill/>
              </p:spPr>
              <p:txBody>
                <a:bodyPr wrap="square" rtlCol="0" anchor="ctr">
                  <a:spAutoFit/>
                </a:bodyPr>
                <a:lstStyle/>
                <a:p>
                  <a:pPr algn="ctr"/>
                  <a:r>
                    <a:rPr lang="zh-CN" altLang="en-US" sz="1500">
                      <a:solidFill>
                        <a:schemeClr val="bg1"/>
                      </a:solidFill>
                      <a:latin typeface="江西拙楷" panose="02010600040101010101" pitchFamily="2" charset="-122"/>
                      <a:ea typeface="江西拙楷" panose="02010600040101010101" pitchFamily="2" charset="-122"/>
                    </a:rPr>
                    <a:t>直达本质</a:t>
                  </a:r>
                </a:p>
              </p:txBody>
            </p:sp>
          </p:grpSp>
        </p:grpSp>
      </p:grpSp>
      <p:grpSp>
        <p:nvGrpSpPr>
          <p:cNvPr id="1055" name="组合 1054">
            <a:extLst>
              <a:ext uri="{FF2B5EF4-FFF2-40B4-BE49-F238E27FC236}">
                <a16:creationId xmlns:a16="http://schemas.microsoft.com/office/drawing/2014/main" id="{3A1956BB-F259-8DB0-E0DE-25BB1F06E7C3}"/>
              </a:ext>
            </a:extLst>
          </p:cNvPr>
          <p:cNvGrpSpPr/>
          <p:nvPr/>
        </p:nvGrpSpPr>
        <p:grpSpPr>
          <a:xfrm>
            <a:off x="954820" y="3296833"/>
            <a:ext cx="6351147" cy="1217924"/>
            <a:chOff x="954820" y="3253214"/>
            <a:chExt cx="6351147" cy="1217924"/>
          </a:xfrm>
        </p:grpSpPr>
        <p:grpSp>
          <p:nvGrpSpPr>
            <p:cNvPr id="1128" name="组合 1127">
              <a:extLst>
                <a:ext uri="{FF2B5EF4-FFF2-40B4-BE49-F238E27FC236}">
                  <a16:creationId xmlns:a16="http://schemas.microsoft.com/office/drawing/2014/main" id="{C1383971-E0D1-E299-3225-241F0B60CABE}"/>
                </a:ext>
              </a:extLst>
            </p:cNvPr>
            <p:cNvGrpSpPr/>
            <p:nvPr/>
          </p:nvGrpSpPr>
          <p:grpSpPr>
            <a:xfrm>
              <a:off x="954820" y="3339642"/>
              <a:ext cx="6351147" cy="473765"/>
              <a:chOff x="1449705" y="3604944"/>
              <a:chExt cx="3949209" cy="294592"/>
            </a:xfrm>
          </p:grpSpPr>
          <p:sp>
            <p:nvSpPr>
              <p:cNvPr id="31" name="任意多边形: 形状 30">
                <a:extLst>
                  <a:ext uri="{FF2B5EF4-FFF2-40B4-BE49-F238E27FC236}">
                    <a16:creationId xmlns:a16="http://schemas.microsoft.com/office/drawing/2014/main" id="{F00FE922-C3C5-DF32-479F-DCC7DFB67BCB}"/>
                  </a:ext>
                </a:extLst>
              </p:cNvPr>
              <p:cNvSpPr/>
              <p:nvPr/>
            </p:nvSpPr>
            <p:spPr>
              <a:xfrm>
                <a:off x="2547948" y="3604944"/>
                <a:ext cx="329544" cy="294592"/>
              </a:xfrm>
              <a:custGeom>
                <a:avLst/>
                <a:gdLst>
                  <a:gd name="connsiteX0" fmla="*/ 0 w 135255"/>
                  <a:gd name="connsiteY0" fmla="*/ 297180 h 297180"/>
                  <a:gd name="connsiteX1" fmla="*/ 135255 w 135255"/>
                  <a:gd name="connsiteY1" fmla="*/ 95250 h 297180"/>
                  <a:gd name="connsiteX2" fmla="*/ 108585 w 135255"/>
                  <a:gd name="connsiteY2" fmla="*/ 0 h 297180"/>
                  <a:gd name="connsiteX0" fmla="*/ 0 w 129437"/>
                  <a:gd name="connsiteY0" fmla="*/ 438052 h 438052"/>
                  <a:gd name="connsiteX1" fmla="*/ 129437 w 129437"/>
                  <a:gd name="connsiteY1" fmla="*/ 95250 h 438052"/>
                  <a:gd name="connsiteX2" fmla="*/ 102767 w 129437"/>
                  <a:gd name="connsiteY2" fmla="*/ 0 h 438052"/>
                  <a:gd name="connsiteX0" fmla="*/ 0 w 166286"/>
                  <a:gd name="connsiteY0" fmla="*/ 438052 h 438052"/>
                  <a:gd name="connsiteX1" fmla="*/ 166286 w 166286"/>
                  <a:gd name="connsiteY1" fmla="*/ 141564 h 438052"/>
                  <a:gd name="connsiteX2" fmla="*/ 102767 w 166286"/>
                  <a:gd name="connsiteY2" fmla="*/ 0 h 438052"/>
                  <a:gd name="connsiteX0" fmla="*/ 0 w 335496"/>
                  <a:gd name="connsiteY0" fmla="*/ 296488 h 298419"/>
                  <a:gd name="connsiteX1" fmla="*/ 166286 w 335496"/>
                  <a:gd name="connsiteY1" fmla="*/ 0 h 298419"/>
                  <a:gd name="connsiteX2" fmla="*/ 335496 w 335496"/>
                  <a:gd name="connsiteY2" fmla="*/ 298419 h 298419"/>
                </a:gdLst>
                <a:ahLst/>
                <a:cxnLst>
                  <a:cxn ang="0">
                    <a:pos x="connsiteX0" y="connsiteY0"/>
                  </a:cxn>
                  <a:cxn ang="0">
                    <a:pos x="connsiteX1" y="connsiteY1"/>
                  </a:cxn>
                  <a:cxn ang="0">
                    <a:pos x="connsiteX2" y="connsiteY2"/>
                  </a:cxn>
                </a:cxnLst>
                <a:rect l="l" t="t" r="r" b="b"/>
                <a:pathLst>
                  <a:path w="335496" h="298419">
                    <a:moveTo>
                      <a:pt x="0" y="296488"/>
                    </a:moveTo>
                    <a:lnTo>
                      <a:pt x="166286" y="0"/>
                    </a:lnTo>
                    <a:lnTo>
                      <a:pt x="335496" y="298419"/>
                    </a:lnTo>
                  </a:path>
                </a:pathLst>
              </a:custGeom>
              <a:no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26" name="直接连接符 1125">
                <a:extLst>
                  <a:ext uri="{FF2B5EF4-FFF2-40B4-BE49-F238E27FC236}">
                    <a16:creationId xmlns:a16="http://schemas.microsoft.com/office/drawing/2014/main" id="{892DDFF8-6B80-6947-683E-72B5C3168717}"/>
                  </a:ext>
                </a:extLst>
              </p:cNvPr>
              <p:cNvCxnSpPr>
                <a:cxnSpLocks/>
              </p:cNvCxnSpPr>
              <p:nvPr/>
            </p:nvCxnSpPr>
            <p:spPr>
              <a:xfrm>
                <a:off x="1449705" y="3897631"/>
                <a:ext cx="1103958"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27" name="直接连接符 1126">
                <a:extLst>
                  <a:ext uri="{FF2B5EF4-FFF2-40B4-BE49-F238E27FC236}">
                    <a16:creationId xmlns:a16="http://schemas.microsoft.com/office/drawing/2014/main" id="{E6441850-4BCB-E20F-8F65-DB7AA5EE7748}"/>
                  </a:ext>
                </a:extLst>
              </p:cNvPr>
              <p:cNvCxnSpPr>
                <a:cxnSpLocks/>
              </p:cNvCxnSpPr>
              <p:nvPr/>
            </p:nvCxnSpPr>
            <p:spPr>
              <a:xfrm>
                <a:off x="2873682" y="3897631"/>
                <a:ext cx="1103958"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29" name="任意多边形: 形状 1128">
                <a:extLst>
                  <a:ext uri="{FF2B5EF4-FFF2-40B4-BE49-F238E27FC236}">
                    <a16:creationId xmlns:a16="http://schemas.microsoft.com/office/drawing/2014/main" id="{32727EB2-1A2C-FCE3-6532-D7F0206F4AA5}"/>
                  </a:ext>
                </a:extLst>
              </p:cNvPr>
              <p:cNvSpPr/>
              <p:nvPr/>
            </p:nvSpPr>
            <p:spPr>
              <a:xfrm>
                <a:off x="3971315" y="3604944"/>
                <a:ext cx="329544" cy="294592"/>
              </a:xfrm>
              <a:custGeom>
                <a:avLst/>
                <a:gdLst>
                  <a:gd name="connsiteX0" fmla="*/ 0 w 135255"/>
                  <a:gd name="connsiteY0" fmla="*/ 297180 h 297180"/>
                  <a:gd name="connsiteX1" fmla="*/ 135255 w 135255"/>
                  <a:gd name="connsiteY1" fmla="*/ 95250 h 297180"/>
                  <a:gd name="connsiteX2" fmla="*/ 108585 w 135255"/>
                  <a:gd name="connsiteY2" fmla="*/ 0 h 297180"/>
                  <a:gd name="connsiteX0" fmla="*/ 0 w 129437"/>
                  <a:gd name="connsiteY0" fmla="*/ 438052 h 438052"/>
                  <a:gd name="connsiteX1" fmla="*/ 129437 w 129437"/>
                  <a:gd name="connsiteY1" fmla="*/ 95250 h 438052"/>
                  <a:gd name="connsiteX2" fmla="*/ 102767 w 129437"/>
                  <a:gd name="connsiteY2" fmla="*/ 0 h 438052"/>
                  <a:gd name="connsiteX0" fmla="*/ 0 w 166286"/>
                  <a:gd name="connsiteY0" fmla="*/ 438052 h 438052"/>
                  <a:gd name="connsiteX1" fmla="*/ 166286 w 166286"/>
                  <a:gd name="connsiteY1" fmla="*/ 141564 h 438052"/>
                  <a:gd name="connsiteX2" fmla="*/ 102767 w 166286"/>
                  <a:gd name="connsiteY2" fmla="*/ 0 h 438052"/>
                  <a:gd name="connsiteX0" fmla="*/ 0 w 335496"/>
                  <a:gd name="connsiteY0" fmla="*/ 296488 h 298419"/>
                  <a:gd name="connsiteX1" fmla="*/ 166286 w 335496"/>
                  <a:gd name="connsiteY1" fmla="*/ 0 h 298419"/>
                  <a:gd name="connsiteX2" fmla="*/ 335496 w 335496"/>
                  <a:gd name="connsiteY2" fmla="*/ 298419 h 298419"/>
                </a:gdLst>
                <a:ahLst/>
                <a:cxnLst>
                  <a:cxn ang="0">
                    <a:pos x="connsiteX0" y="connsiteY0"/>
                  </a:cxn>
                  <a:cxn ang="0">
                    <a:pos x="connsiteX1" y="connsiteY1"/>
                  </a:cxn>
                  <a:cxn ang="0">
                    <a:pos x="connsiteX2" y="connsiteY2"/>
                  </a:cxn>
                </a:cxnLst>
                <a:rect l="l" t="t" r="r" b="b"/>
                <a:pathLst>
                  <a:path w="335496" h="298419">
                    <a:moveTo>
                      <a:pt x="0" y="296488"/>
                    </a:moveTo>
                    <a:lnTo>
                      <a:pt x="166286" y="0"/>
                    </a:lnTo>
                    <a:lnTo>
                      <a:pt x="335496" y="298419"/>
                    </a:lnTo>
                  </a:path>
                </a:pathLst>
              </a:custGeom>
              <a:no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30" name="直接连接符 1129">
                <a:extLst>
                  <a:ext uri="{FF2B5EF4-FFF2-40B4-BE49-F238E27FC236}">
                    <a16:creationId xmlns:a16="http://schemas.microsoft.com/office/drawing/2014/main" id="{8B90177F-7F3B-A76A-94D6-97608AE246A0}"/>
                  </a:ext>
                </a:extLst>
              </p:cNvPr>
              <p:cNvCxnSpPr>
                <a:cxnSpLocks/>
              </p:cNvCxnSpPr>
              <p:nvPr/>
            </p:nvCxnSpPr>
            <p:spPr>
              <a:xfrm>
                <a:off x="4294956" y="3897631"/>
                <a:ext cx="1103958"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132" name="文本框 1131">
              <a:extLst>
                <a:ext uri="{FF2B5EF4-FFF2-40B4-BE49-F238E27FC236}">
                  <a16:creationId xmlns:a16="http://schemas.microsoft.com/office/drawing/2014/main" id="{635EE5E5-6DF8-C8AE-95B4-A33C5A1DA097}"/>
                </a:ext>
              </a:extLst>
            </p:cNvPr>
            <p:cNvSpPr txBox="1"/>
            <p:nvPr/>
          </p:nvSpPr>
          <p:spPr>
            <a:xfrm>
              <a:off x="2782267" y="3493467"/>
              <a:ext cx="407484" cy="400110"/>
            </a:xfrm>
            <a:prstGeom prst="rect">
              <a:avLst/>
            </a:prstGeom>
            <a:noFill/>
          </p:spPr>
          <p:txBody>
            <a:bodyPr wrap="none" rtlCol="0">
              <a:spAutoFit/>
            </a:bodyPr>
            <a:lstStyle/>
            <a:p>
              <a:r>
                <a:rPr lang="en-US" altLang="zh-CN" sz="2000">
                  <a:solidFill>
                    <a:schemeClr val="accent2"/>
                  </a:solidFill>
                  <a:latin typeface="江西拙楷" panose="02010600040101010101" pitchFamily="2" charset="-122"/>
                  <a:ea typeface="江西拙楷" panose="02010600040101010101" pitchFamily="2" charset="-122"/>
                </a:rPr>
                <a:t>as</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1133" name="文本框 1132">
              <a:extLst>
                <a:ext uri="{FF2B5EF4-FFF2-40B4-BE49-F238E27FC236}">
                  <a16:creationId xmlns:a16="http://schemas.microsoft.com/office/drawing/2014/main" id="{6BB4766F-BA1A-45E3-13E8-F8D3B819F8B8}"/>
                </a:ext>
              </a:extLst>
            </p:cNvPr>
            <p:cNvSpPr txBox="1"/>
            <p:nvPr/>
          </p:nvSpPr>
          <p:spPr>
            <a:xfrm>
              <a:off x="5081934" y="3493467"/>
              <a:ext cx="407484" cy="400110"/>
            </a:xfrm>
            <a:prstGeom prst="rect">
              <a:avLst/>
            </a:prstGeom>
            <a:noFill/>
          </p:spPr>
          <p:txBody>
            <a:bodyPr wrap="none" rtlCol="0">
              <a:spAutoFit/>
            </a:bodyPr>
            <a:lstStyle/>
            <a:p>
              <a:r>
                <a:rPr lang="en-US" altLang="zh-CN" sz="2000">
                  <a:solidFill>
                    <a:schemeClr val="accent2"/>
                  </a:solidFill>
                  <a:latin typeface="江西拙楷" panose="02010600040101010101" pitchFamily="2" charset="-122"/>
                  <a:ea typeface="江西拙楷" panose="02010600040101010101" pitchFamily="2" charset="-122"/>
                </a:rPr>
                <a:t>as</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1137" name="文本框 1136">
              <a:extLst>
                <a:ext uri="{FF2B5EF4-FFF2-40B4-BE49-F238E27FC236}">
                  <a16:creationId xmlns:a16="http://schemas.microsoft.com/office/drawing/2014/main" id="{2CE67793-32CF-8EFF-67AC-763E8DEA0523}"/>
                </a:ext>
              </a:extLst>
            </p:cNvPr>
            <p:cNvSpPr txBox="1"/>
            <p:nvPr/>
          </p:nvSpPr>
          <p:spPr>
            <a:xfrm>
              <a:off x="1019027" y="3947918"/>
              <a:ext cx="1666074" cy="523220"/>
            </a:xfrm>
            <a:prstGeom prst="rect">
              <a:avLst/>
            </a:prstGeom>
            <a:noFill/>
          </p:spPr>
          <p:txBody>
            <a:bodyPr wrap="square">
              <a:spAutoFit/>
            </a:bodyPr>
            <a:lstStyle/>
            <a:p>
              <a:pPr algn="ctr"/>
              <a:r>
                <a:rPr lang="zh-CN" altLang="en-US" sz="2800">
                  <a:solidFill>
                    <a:schemeClr val="accent3"/>
                  </a:solidFill>
                  <a:latin typeface="江西拙楷" panose="02010600040101010101" pitchFamily="2" charset="-122"/>
                  <a:ea typeface="江西拙楷" panose="02010600040101010101" pitchFamily="2" charset="-122"/>
                </a:rPr>
                <a:t>中国</a:t>
              </a:r>
            </a:p>
          </p:txBody>
        </p:sp>
        <p:sp>
          <p:nvSpPr>
            <p:cNvPr id="1139" name="文本框 1138">
              <a:extLst>
                <a:ext uri="{FF2B5EF4-FFF2-40B4-BE49-F238E27FC236}">
                  <a16:creationId xmlns:a16="http://schemas.microsoft.com/office/drawing/2014/main" id="{6658AB35-8570-0FC2-63F9-50FE7160CFB7}"/>
                </a:ext>
              </a:extLst>
            </p:cNvPr>
            <p:cNvSpPr txBox="1"/>
            <p:nvPr/>
          </p:nvSpPr>
          <p:spPr>
            <a:xfrm>
              <a:off x="3335544" y="3947918"/>
              <a:ext cx="1666074" cy="523220"/>
            </a:xfrm>
            <a:prstGeom prst="rect">
              <a:avLst/>
            </a:prstGeom>
            <a:noFill/>
          </p:spPr>
          <p:txBody>
            <a:bodyPr wrap="square">
              <a:spAutoFit/>
            </a:bodyPr>
            <a:lstStyle/>
            <a:p>
              <a:pPr algn="ctr"/>
              <a:r>
                <a:rPr lang="zh-CN" altLang="en-US" sz="2800">
                  <a:solidFill>
                    <a:schemeClr val="accent3"/>
                  </a:solidFill>
                  <a:latin typeface="江西拙楷" panose="02010600040101010101" pitchFamily="2" charset="-122"/>
                  <a:ea typeface="江西拙楷" panose="02010600040101010101" pitchFamily="2" charset="-122"/>
                </a:rPr>
                <a:t>澳大利亚</a:t>
              </a:r>
            </a:p>
          </p:txBody>
        </p:sp>
        <p:sp>
          <p:nvSpPr>
            <p:cNvPr id="1141" name="文本框 1140">
              <a:extLst>
                <a:ext uri="{FF2B5EF4-FFF2-40B4-BE49-F238E27FC236}">
                  <a16:creationId xmlns:a16="http://schemas.microsoft.com/office/drawing/2014/main" id="{D729BCC7-FB69-C197-FC76-75D2C0199994}"/>
                </a:ext>
              </a:extLst>
            </p:cNvPr>
            <p:cNvSpPr txBox="1"/>
            <p:nvPr/>
          </p:nvSpPr>
          <p:spPr>
            <a:xfrm>
              <a:off x="5589980" y="3947918"/>
              <a:ext cx="1666074" cy="523220"/>
            </a:xfrm>
            <a:prstGeom prst="rect">
              <a:avLst/>
            </a:prstGeom>
            <a:noFill/>
          </p:spPr>
          <p:txBody>
            <a:bodyPr wrap="square">
              <a:spAutoFit/>
            </a:bodyPr>
            <a:lstStyle/>
            <a:p>
              <a:pPr algn="ctr"/>
              <a:r>
                <a:rPr lang="zh-CN" altLang="en-US" sz="2800">
                  <a:solidFill>
                    <a:schemeClr val="accent3"/>
                  </a:solidFill>
                  <a:latin typeface="江西拙楷" panose="02010600040101010101" pitchFamily="2" charset="-122"/>
                  <a:ea typeface="江西拙楷" panose="02010600040101010101" pitchFamily="2" charset="-122"/>
                </a:rPr>
                <a:t>英国</a:t>
              </a:r>
            </a:p>
          </p:txBody>
        </p:sp>
        <p:grpSp>
          <p:nvGrpSpPr>
            <p:cNvPr id="1053" name="组合 1052">
              <a:extLst>
                <a:ext uri="{FF2B5EF4-FFF2-40B4-BE49-F238E27FC236}">
                  <a16:creationId xmlns:a16="http://schemas.microsoft.com/office/drawing/2014/main" id="{327D662D-6BF8-98CD-C820-B6F6134107E9}"/>
                </a:ext>
              </a:extLst>
            </p:cNvPr>
            <p:cNvGrpSpPr/>
            <p:nvPr/>
          </p:nvGrpSpPr>
          <p:grpSpPr>
            <a:xfrm>
              <a:off x="5769551" y="3253215"/>
              <a:ext cx="1306932" cy="461665"/>
              <a:chOff x="5825785" y="3253073"/>
              <a:chExt cx="1306932" cy="461665"/>
            </a:xfrm>
          </p:grpSpPr>
          <p:sp>
            <p:nvSpPr>
              <p:cNvPr id="1140" name="文本框 1139">
                <a:extLst>
                  <a:ext uri="{FF2B5EF4-FFF2-40B4-BE49-F238E27FC236}">
                    <a16:creationId xmlns:a16="http://schemas.microsoft.com/office/drawing/2014/main" id="{6EE34667-1DC8-50D3-507B-E28C93296CF5}"/>
                  </a:ext>
                </a:extLst>
              </p:cNvPr>
              <p:cNvSpPr txBox="1"/>
              <p:nvPr/>
            </p:nvSpPr>
            <p:spPr>
              <a:xfrm>
                <a:off x="6242431" y="3253073"/>
                <a:ext cx="890286" cy="461665"/>
              </a:xfrm>
              <a:prstGeom prst="rect">
                <a:avLst/>
              </a:prstGeom>
              <a:noFill/>
            </p:spPr>
            <p:txBody>
              <a:bodyPr wrap="square">
                <a:spAutoFit/>
              </a:bodyPr>
              <a:lstStyle/>
              <a:p>
                <a:pPr algn="ctr"/>
                <a:r>
                  <a:rPr lang="zh-CN" altLang="en-US" sz="2400">
                    <a:solidFill>
                      <a:schemeClr val="accent2"/>
                    </a:solidFill>
                    <a:latin typeface="江西拙楷" panose="02010600040101010101" pitchFamily="2" charset="-122"/>
                    <a:ea typeface="江西拙楷" panose="02010600040101010101" pitchFamily="2" charset="-122"/>
                  </a:rPr>
                  <a:t>狮子</a:t>
                </a:r>
              </a:p>
            </p:txBody>
          </p:sp>
          <p:pic>
            <p:nvPicPr>
              <p:cNvPr id="1168" name="图形 1167">
                <a:extLst>
                  <a:ext uri="{FF2B5EF4-FFF2-40B4-BE49-F238E27FC236}">
                    <a16:creationId xmlns:a16="http://schemas.microsoft.com/office/drawing/2014/main" id="{D33EBD73-0E4D-2C50-F8BF-15FE69771A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25785" y="3283816"/>
                <a:ext cx="419301" cy="419301"/>
              </a:xfrm>
              <a:prstGeom prst="rect">
                <a:avLst/>
              </a:prstGeom>
            </p:spPr>
          </p:pic>
        </p:grpSp>
        <p:grpSp>
          <p:nvGrpSpPr>
            <p:cNvPr id="1054" name="组合 1053">
              <a:extLst>
                <a:ext uri="{FF2B5EF4-FFF2-40B4-BE49-F238E27FC236}">
                  <a16:creationId xmlns:a16="http://schemas.microsoft.com/office/drawing/2014/main" id="{0E53BA77-A439-F8D0-6DED-6F209D4292BF}"/>
                </a:ext>
              </a:extLst>
            </p:cNvPr>
            <p:cNvGrpSpPr/>
            <p:nvPr/>
          </p:nvGrpSpPr>
          <p:grpSpPr>
            <a:xfrm>
              <a:off x="1151183" y="3253214"/>
              <a:ext cx="1401763" cy="461666"/>
              <a:chOff x="934480" y="3262620"/>
              <a:chExt cx="1401763" cy="461666"/>
            </a:xfrm>
          </p:grpSpPr>
          <p:sp>
            <p:nvSpPr>
              <p:cNvPr id="1135" name="文本框 1134">
                <a:extLst>
                  <a:ext uri="{FF2B5EF4-FFF2-40B4-BE49-F238E27FC236}">
                    <a16:creationId xmlns:a16="http://schemas.microsoft.com/office/drawing/2014/main" id="{568F3530-8CAB-FAFC-117A-49F2B573FC62}"/>
                  </a:ext>
                </a:extLst>
              </p:cNvPr>
              <p:cNvSpPr txBox="1"/>
              <p:nvPr/>
            </p:nvSpPr>
            <p:spPr>
              <a:xfrm>
                <a:off x="1496249" y="3262621"/>
                <a:ext cx="839994" cy="461665"/>
              </a:xfrm>
              <a:prstGeom prst="rect">
                <a:avLst/>
              </a:prstGeom>
              <a:noFill/>
            </p:spPr>
            <p:txBody>
              <a:bodyPr wrap="square">
                <a:spAutoFit/>
              </a:bodyPr>
              <a:lstStyle/>
              <a:p>
                <a:pPr algn="ctr"/>
                <a:r>
                  <a:rPr lang="zh-CN" altLang="en-US" sz="2400">
                    <a:solidFill>
                      <a:schemeClr val="accent2"/>
                    </a:solidFill>
                    <a:latin typeface="江西拙楷" panose="02010600040101010101" pitchFamily="2" charset="-122"/>
                    <a:ea typeface="江西拙楷" panose="02010600040101010101" pitchFamily="2" charset="-122"/>
                  </a:rPr>
                  <a:t>熊猫</a:t>
                </a:r>
              </a:p>
            </p:txBody>
          </p:sp>
          <p:pic>
            <p:nvPicPr>
              <p:cNvPr id="1172" name="图形 1171">
                <a:extLst>
                  <a:ext uri="{FF2B5EF4-FFF2-40B4-BE49-F238E27FC236}">
                    <a16:creationId xmlns:a16="http://schemas.microsoft.com/office/drawing/2014/main" id="{304D4E13-3DCF-91EB-EED4-EA563830426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4480" y="3262620"/>
                <a:ext cx="461666" cy="461666"/>
              </a:xfrm>
              <a:prstGeom prst="rect">
                <a:avLst/>
              </a:prstGeom>
            </p:spPr>
          </p:pic>
        </p:grpSp>
        <p:grpSp>
          <p:nvGrpSpPr>
            <p:cNvPr id="1052" name="组合 1051">
              <a:extLst>
                <a:ext uri="{FF2B5EF4-FFF2-40B4-BE49-F238E27FC236}">
                  <a16:creationId xmlns:a16="http://schemas.microsoft.com/office/drawing/2014/main" id="{134EEEF6-95B6-A1F9-8169-CCE40088F216}"/>
                </a:ext>
              </a:extLst>
            </p:cNvPr>
            <p:cNvGrpSpPr/>
            <p:nvPr/>
          </p:nvGrpSpPr>
          <p:grpSpPr>
            <a:xfrm>
              <a:off x="3486036" y="3253215"/>
              <a:ext cx="1365091" cy="461665"/>
              <a:chOff x="3558432" y="3225313"/>
              <a:chExt cx="1365091" cy="461665"/>
            </a:xfrm>
          </p:grpSpPr>
          <p:sp>
            <p:nvSpPr>
              <p:cNvPr id="1138" name="文本框 1137">
                <a:extLst>
                  <a:ext uri="{FF2B5EF4-FFF2-40B4-BE49-F238E27FC236}">
                    <a16:creationId xmlns:a16="http://schemas.microsoft.com/office/drawing/2014/main" id="{27AD9BC0-7F4C-A3C4-CA12-9F8E4F682A98}"/>
                  </a:ext>
                </a:extLst>
              </p:cNvPr>
              <p:cNvSpPr txBox="1"/>
              <p:nvPr/>
            </p:nvSpPr>
            <p:spPr>
              <a:xfrm>
                <a:off x="3940453" y="3225313"/>
                <a:ext cx="983070" cy="461665"/>
              </a:xfrm>
              <a:prstGeom prst="rect">
                <a:avLst/>
              </a:prstGeom>
              <a:noFill/>
            </p:spPr>
            <p:txBody>
              <a:bodyPr wrap="square">
                <a:spAutoFit/>
              </a:bodyPr>
              <a:lstStyle/>
              <a:p>
                <a:pPr algn="ctr"/>
                <a:r>
                  <a:rPr lang="zh-CN" altLang="en-US" sz="2400">
                    <a:solidFill>
                      <a:schemeClr val="accent2"/>
                    </a:solidFill>
                    <a:latin typeface="江西拙楷" panose="02010600040101010101" pitchFamily="2" charset="-122"/>
                    <a:ea typeface="江西拙楷" panose="02010600040101010101" pitchFamily="2" charset="-122"/>
                  </a:rPr>
                  <a:t>考拉</a:t>
                </a:r>
              </a:p>
            </p:txBody>
          </p:sp>
          <p:pic>
            <p:nvPicPr>
              <p:cNvPr id="1051" name="图形 1050">
                <a:extLst>
                  <a:ext uri="{FF2B5EF4-FFF2-40B4-BE49-F238E27FC236}">
                    <a16:creationId xmlns:a16="http://schemas.microsoft.com/office/drawing/2014/main" id="{A22B3FA1-C51F-B311-9043-945235D3397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58432" y="3253671"/>
                <a:ext cx="404952" cy="404950"/>
              </a:xfrm>
              <a:prstGeom prst="rect">
                <a:avLst/>
              </a:prstGeom>
            </p:spPr>
          </p:pic>
        </p:grpSp>
      </p:grpSp>
    </p:spTree>
    <p:extLst>
      <p:ext uri="{BB962C8B-B14F-4D97-AF65-F5344CB8AC3E}">
        <p14:creationId xmlns:p14="http://schemas.microsoft.com/office/powerpoint/2010/main" val="727980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4160113"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15</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SCAMPER</a:t>
            </a:r>
            <a:r>
              <a:rPr lang="zh-CN" altLang="en-US" sz="3200">
                <a:solidFill>
                  <a:schemeClr val="accent2"/>
                </a:solidFill>
                <a:latin typeface="江西拙楷" panose="02010600040101010101" pitchFamily="2" charset="-122"/>
                <a:ea typeface="江西拙楷" panose="02010600040101010101" pitchFamily="2" charset="-122"/>
              </a:rPr>
              <a:t>创新思维</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创造力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75" name="矩形 1174">
            <a:extLst>
              <a:ext uri="{FF2B5EF4-FFF2-40B4-BE49-F238E27FC236}">
                <a16:creationId xmlns:a16="http://schemas.microsoft.com/office/drawing/2014/main" id="{CBEDE319-2031-E186-3525-A637830308B1}"/>
              </a:ext>
            </a:extLst>
          </p:cNvPr>
          <p:cNvSpPr/>
          <p:nvPr/>
        </p:nvSpPr>
        <p:spPr>
          <a:xfrm>
            <a:off x="482600" y="1102245"/>
            <a:ext cx="729558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6" name="矩形 1175">
            <a:extLst>
              <a:ext uri="{FF2B5EF4-FFF2-40B4-BE49-F238E27FC236}">
                <a16:creationId xmlns:a16="http://schemas.microsoft.com/office/drawing/2014/main" id="{56ADCFBC-E5F2-98FA-A67E-FBE69DA0D115}"/>
              </a:ext>
            </a:extLst>
          </p:cNvPr>
          <p:cNvSpPr/>
          <p:nvPr/>
        </p:nvSpPr>
        <p:spPr>
          <a:xfrm>
            <a:off x="7961399" y="1102245"/>
            <a:ext cx="374800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7" name="文本框 1176">
            <a:extLst>
              <a:ext uri="{FF2B5EF4-FFF2-40B4-BE49-F238E27FC236}">
                <a16:creationId xmlns:a16="http://schemas.microsoft.com/office/drawing/2014/main" id="{2F14D5B1-147B-4E23-F10A-B8A997E65597}"/>
              </a:ext>
            </a:extLst>
          </p:cNvPr>
          <p:cNvSpPr txBox="1"/>
          <p:nvPr/>
        </p:nvSpPr>
        <p:spPr>
          <a:xfrm>
            <a:off x="8108093"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78" name="文本框 1177">
            <a:extLst>
              <a:ext uri="{FF2B5EF4-FFF2-40B4-BE49-F238E27FC236}">
                <a16:creationId xmlns:a16="http://schemas.microsoft.com/office/drawing/2014/main" id="{49E94614-99FF-485D-6EE1-36240B274137}"/>
              </a:ext>
            </a:extLst>
          </p:cNvPr>
          <p:cNvSpPr txBox="1"/>
          <p:nvPr/>
        </p:nvSpPr>
        <p:spPr>
          <a:xfrm>
            <a:off x="8108093" y="2030853"/>
            <a:ext cx="3533153" cy="3377463"/>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SCAMPER</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是一种创新思维方法，常用在改进现有产品、服务或商业模式中，由美国心理学家罗伯特</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艾伯尔创作。</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它包含七个切入点：替代、合并、改造、调整、改变用途、去除、反向，通过</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7</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点有助于检验是否有更好的改进现状的新想法。</a:t>
            </a:r>
          </a:p>
        </p:txBody>
      </p:sp>
      <p:sp>
        <p:nvSpPr>
          <p:cNvPr id="1245" name="椭圆 1244">
            <a:extLst>
              <a:ext uri="{FF2B5EF4-FFF2-40B4-BE49-F238E27FC236}">
                <a16:creationId xmlns:a16="http://schemas.microsoft.com/office/drawing/2014/main" id="{80329A6A-C0FB-B14B-076B-080EF99FA6DE}"/>
              </a:ext>
            </a:extLst>
          </p:cNvPr>
          <p:cNvSpPr/>
          <p:nvPr/>
        </p:nvSpPr>
        <p:spPr>
          <a:xfrm>
            <a:off x="2762393" y="2161795"/>
            <a:ext cx="2750200" cy="2750197"/>
          </a:xfrm>
          <a:prstGeom prst="ellipse">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0" name="椭圆 1219">
            <a:extLst>
              <a:ext uri="{FF2B5EF4-FFF2-40B4-BE49-F238E27FC236}">
                <a16:creationId xmlns:a16="http://schemas.microsoft.com/office/drawing/2014/main" id="{C55F6D69-2424-CAEF-EB5B-A06E4FCFD335}"/>
              </a:ext>
            </a:extLst>
          </p:cNvPr>
          <p:cNvSpPr/>
          <p:nvPr/>
        </p:nvSpPr>
        <p:spPr>
          <a:xfrm rot="3902637">
            <a:off x="3468983" y="2206861"/>
            <a:ext cx="166860" cy="16686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1" name="椭圆 1220">
            <a:extLst>
              <a:ext uri="{FF2B5EF4-FFF2-40B4-BE49-F238E27FC236}">
                <a16:creationId xmlns:a16="http://schemas.microsoft.com/office/drawing/2014/main" id="{6447B6FC-D9CF-4C97-ECF7-34A1FB3B7736}"/>
              </a:ext>
            </a:extLst>
          </p:cNvPr>
          <p:cNvSpPr/>
          <p:nvPr/>
        </p:nvSpPr>
        <p:spPr>
          <a:xfrm rot="3902637">
            <a:off x="4673128" y="2206861"/>
            <a:ext cx="166860" cy="16686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2" name="椭圆 1221">
            <a:extLst>
              <a:ext uri="{FF2B5EF4-FFF2-40B4-BE49-F238E27FC236}">
                <a16:creationId xmlns:a16="http://schemas.microsoft.com/office/drawing/2014/main" id="{958E9C11-7204-B0CB-816C-20478684B298}"/>
              </a:ext>
            </a:extLst>
          </p:cNvPr>
          <p:cNvSpPr/>
          <p:nvPr/>
        </p:nvSpPr>
        <p:spPr>
          <a:xfrm rot="3902637">
            <a:off x="5396876" y="3154111"/>
            <a:ext cx="166860" cy="16686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3" name="椭圆 1222">
            <a:extLst>
              <a:ext uri="{FF2B5EF4-FFF2-40B4-BE49-F238E27FC236}">
                <a16:creationId xmlns:a16="http://schemas.microsoft.com/office/drawing/2014/main" id="{FF73B482-F0E3-B584-F746-BF2F2B48CC6E}"/>
              </a:ext>
            </a:extLst>
          </p:cNvPr>
          <p:cNvSpPr/>
          <p:nvPr/>
        </p:nvSpPr>
        <p:spPr>
          <a:xfrm rot="3902637">
            <a:off x="5129144" y="4304906"/>
            <a:ext cx="166860" cy="16686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8" name="椭圆 1227">
            <a:extLst>
              <a:ext uri="{FF2B5EF4-FFF2-40B4-BE49-F238E27FC236}">
                <a16:creationId xmlns:a16="http://schemas.microsoft.com/office/drawing/2014/main" id="{5665D838-60F6-01C7-A618-E1D6B738818B}"/>
              </a:ext>
            </a:extLst>
          </p:cNvPr>
          <p:cNvSpPr/>
          <p:nvPr/>
        </p:nvSpPr>
        <p:spPr>
          <a:xfrm rot="3902637">
            <a:off x="4046963" y="4817059"/>
            <a:ext cx="166860" cy="16686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9" name="椭圆 1228">
            <a:extLst>
              <a:ext uri="{FF2B5EF4-FFF2-40B4-BE49-F238E27FC236}">
                <a16:creationId xmlns:a16="http://schemas.microsoft.com/office/drawing/2014/main" id="{146CBA76-4F69-AB06-1F6E-2960B15461D3}"/>
              </a:ext>
            </a:extLst>
          </p:cNvPr>
          <p:cNvSpPr/>
          <p:nvPr/>
        </p:nvSpPr>
        <p:spPr>
          <a:xfrm rot="3902637">
            <a:off x="2981833" y="4304906"/>
            <a:ext cx="166860" cy="16686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0" name="椭圆 1229">
            <a:extLst>
              <a:ext uri="{FF2B5EF4-FFF2-40B4-BE49-F238E27FC236}">
                <a16:creationId xmlns:a16="http://schemas.microsoft.com/office/drawing/2014/main" id="{BCAA5496-52B9-4888-96B7-911AD905ABE2}"/>
              </a:ext>
            </a:extLst>
          </p:cNvPr>
          <p:cNvSpPr/>
          <p:nvPr/>
        </p:nvSpPr>
        <p:spPr>
          <a:xfrm rot="3902637">
            <a:off x="2719163" y="3154111"/>
            <a:ext cx="166860" cy="16686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9" name="椭圆 1178">
            <a:extLst>
              <a:ext uri="{FF2B5EF4-FFF2-40B4-BE49-F238E27FC236}">
                <a16:creationId xmlns:a16="http://schemas.microsoft.com/office/drawing/2014/main" id="{A8D40715-4A06-1C91-CB1F-2F1A1692D041}"/>
              </a:ext>
            </a:extLst>
          </p:cNvPr>
          <p:cNvSpPr/>
          <p:nvPr/>
        </p:nvSpPr>
        <p:spPr>
          <a:xfrm>
            <a:off x="3408810" y="2878814"/>
            <a:ext cx="1443166" cy="144316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9" name="文本框 1248">
            <a:extLst>
              <a:ext uri="{FF2B5EF4-FFF2-40B4-BE49-F238E27FC236}">
                <a16:creationId xmlns:a16="http://schemas.microsoft.com/office/drawing/2014/main" id="{D96090C9-F3DE-8F0E-1C2F-DD5AF103FE75}"/>
              </a:ext>
            </a:extLst>
          </p:cNvPr>
          <p:cNvSpPr txBox="1"/>
          <p:nvPr/>
        </p:nvSpPr>
        <p:spPr>
          <a:xfrm>
            <a:off x="3281516" y="3389323"/>
            <a:ext cx="1697755"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rPr>
              <a:t>SCAMPER</a:t>
            </a:r>
          </a:p>
        </p:txBody>
      </p:sp>
      <p:cxnSp>
        <p:nvCxnSpPr>
          <p:cNvPr id="1288" name="直接连接符 1287">
            <a:extLst>
              <a:ext uri="{FF2B5EF4-FFF2-40B4-BE49-F238E27FC236}">
                <a16:creationId xmlns:a16="http://schemas.microsoft.com/office/drawing/2014/main" id="{E9995C49-8509-5A7C-2998-6FCB1AAC3073}"/>
              </a:ext>
            </a:extLst>
          </p:cNvPr>
          <p:cNvCxnSpPr>
            <a:cxnSpLocks/>
          </p:cNvCxnSpPr>
          <p:nvPr/>
        </p:nvCxnSpPr>
        <p:spPr>
          <a:xfrm>
            <a:off x="3569995" y="3811472"/>
            <a:ext cx="1120797"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矩形: 圆角 1">
            <a:extLst>
              <a:ext uri="{FF2B5EF4-FFF2-40B4-BE49-F238E27FC236}">
                <a16:creationId xmlns:a16="http://schemas.microsoft.com/office/drawing/2014/main" id="{F1E862AB-CC8C-59A4-9AB3-97A9C468855A}"/>
              </a:ext>
            </a:extLst>
          </p:cNvPr>
          <p:cNvSpPr/>
          <p:nvPr/>
        </p:nvSpPr>
        <p:spPr>
          <a:xfrm>
            <a:off x="3233826" y="5135305"/>
            <a:ext cx="1793135" cy="67593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4" name="文本框 1243">
            <a:extLst>
              <a:ext uri="{FF2B5EF4-FFF2-40B4-BE49-F238E27FC236}">
                <a16:creationId xmlns:a16="http://schemas.microsoft.com/office/drawing/2014/main" id="{B7197A30-DD31-0C96-5B9E-96025BA160DA}"/>
              </a:ext>
            </a:extLst>
          </p:cNvPr>
          <p:cNvSpPr txBox="1"/>
          <p:nvPr/>
        </p:nvSpPr>
        <p:spPr>
          <a:xfrm>
            <a:off x="3106542" y="5119328"/>
            <a:ext cx="2047703" cy="707886"/>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其他用途</a:t>
            </a:r>
          </a:p>
          <a:p>
            <a:pPr algn="ctr"/>
            <a:r>
              <a:rPr lang="en-US" altLang="zh-CN" sz="1600">
                <a:solidFill>
                  <a:schemeClr val="accent2"/>
                </a:solidFill>
                <a:latin typeface="江西拙楷" panose="02010600040101010101" pitchFamily="2" charset="-122"/>
                <a:ea typeface="江西拙楷" panose="02010600040101010101" pitchFamily="2" charset="-122"/>
              </a:rPr>
              <a:t>put in other uses</a:t>
            </a:r>
            <a:endParaRPr lang="zh-CN" altLang="en-US" sz="1600">
              <a:solidFill>
                <a:schemeClr val="accent2"/>
              </a:solidFill>
              <a:latin typeface="江西拙楷" panose="02010600040101010101" pitchFamily="2" charset="-122"/>
              <a:ea typeface="江西拙楷" panose="02010600040101010101" pitchFamily="2" charset="-122"/>
            </a:endParaRPr>
          </a:p>
        </p:txBody>
      </p:sp>
      <p:grpSp>
        <p:nvGrpSpPr>
          <p:cNvPr id="15" name="组合 14">
            <a:extLst>
              <a:ext uri="{FF2B5EF4-FFF2-40B4-BE49-F238E27FC236}">
                <a16:creationId xmlns:a16="http://schemas.microsoft.com/office/drawing/2014/main" id="{1994F44F-B8BA-150D-5078-CFA9CE4CD0B4}"/>
              </a:ext>
            </a:extLst>
          </p:cNvPr>
          <p:cNvGrpSpPr/>
          <p:nvPr/>
        </p:nvGrpSpPr>
        <p:grpSpPr>
          <a:xfrm>
            <a:off x="5915989" y="2870670"/>
            <a:ext cx="1288427" cy="707886"/>
            <a:chOff x="5774360" y="2788290"/>
            <a:chExt cx="1288427" cy="707886"/>
          </a:xfrm>
        </p:grpSpPr>
        <p:sp>
          <p:nvSpPr>
            <p:cNvPr id="13" name="矩形: 圆角 12">
              <a:extLst>
                <a:ext uri="{FF2B5EF4-FFF2-40B4-BE49-F238E27FC236}">
                  <a16:creationId xmlns:a16="http://schemas.microsoft.com/office/drawing/2014/main" id="{5D95BC60-D3FF-CF4C-CA80-B587BF5066F0}"/>
                </a:ext>
              </a:extLst>
            </p:cNvPr>
            <p:cNvSpPr/>
            <p:nvPr/>
          </p:nvSpPr>
          <p:spPr>
            <a:xfrm>
              <a:off x="5774360" y="2804267"/>
              <a:ext cx="1288427" cy="67593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1" name="文本框 1240">
              <a:extLst>
                <a:ext uri="{FF2B5EF4-FFF2-40B4-BE49-F238E27FC236}">
                  <a16:creationId xmlns:a16="http://schemas.microsoft.com/office/drawing/2014/main" id="{F2DAEC04-A114-3ACF-3B5D-DE2508E7F874}"/>
                </a:ext>
              </a:extLst>
            </p:cNvPr>
            <p:cNvSpPr txBox="1"/>
            <p:nvPr/>
          </p:nvSpPr>
          <p:spPr>
            <a:xfrm>
              <a:off x="5774360" y="2788290"/>
              <a:ext cx="1288427" cy="707886"/>
            </a:xfrm>
            <a:prstGeom prst="rect">
              <a:avLst/>
            </a:prstGeom>
            <a:noFill/>
          </p:spPr>
          <p:txBody>
            <a:bodyPr wrap="square" anchor="ctr">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改造</a:t>
              </a:r>
            </a:p>
            <a:p>
              <a:pPr algn="ctr"/>
              <a:r>
                <a:rPr lang="en-US" altLang="zh-CN" sz="1600">
                  <a:solidFill>
                    <a:schemeClr val="accent2"/>
                  </a:solidFill>
                  <a:latin typeface="江西拙楷" panose="02010600040101010101" pitchFamily="2" charset="-122"/>
                  <a:ea typeface="江西拙楷" panose="02010600040101010101" pitchFamily="2" charset="-122"/>
                </a:rPr>
                <a:t>adapt</a:t>
              </a:r>
              <a:endParaRPr lang="zh-CN" altLang="en-US" sz="1600">
                <a:solidFill>
                  <a:schemeClr val="accent2"/>
                </a:solidFill>
                <a:latin typeface="江西拙楷" panose="02010600040101010101" pitchFamily="2" charset="-122"/>
                <a:ea typeface="江西拙楷" panose="02010600040101010101" pitchFamily="2" charset="-122"/>
              </a:endParaRPr>
            </a:p>
          </p:txBody>
        </p:sp>
      </p:grpSp>
      <p:grpSp>
        <p:nvGrpSpPr>
          <p:cNvPr id="16" name="组合 15">
            <a:extLst>
              <a:ext uri="{FF2B5EF4-FFF2-40B4-BE49-F238E27FC236}">
                <a16:creationId xmlns:a16="http://schemas.microsoft.com/office/drawing/2014/main" id="{3353E112-6A3A-4988-20A9-A691F87C552C}"/>
              </a:ext>
            </a:extLst>
          </p:cNvPr>
          <p:cNvGrpSpPr/>
          <p:nvPr/>
        </p:nvGrpSpPr>
        <p:grpSpPr>
          <a:xfrm>
            <a:off x="1056370" y="2870670"/>
            <a:ext cx="1288427" cy="707886"/>
            <a:chOff x="5774360" y="2788290"/>
            <a:chExt cx="1288427" cy="707886"/>
          </a:xfrm>
        </p:grpSpPr>
        <p:sp>
          <p:nvSpPr>
            <p:cNvPr id="17" name="矩形: 圆角 16">
              <a:extLst>
                <a:ext uri="{FF2B5EF4-FFF2-40B4-BE49-F238E27FC236}">
                  <a16:creationId xmlns:a16="http://schemas.microsoft.com/office/drawing/2014/main" id="{6410C793-4FC0-A738-66FE-02B2C32F4C61}"/>
                </a:ext>
              </a:extLst>
            </p:cNvPr>
            <p:cNvSpPr/>
            <p:nvPr/>
          </p:nvSpPr>
          <p:spPr>
            <a:xfrm>
              <a:off x="5774360" y="2804267"/>
              <a:ext cx="1288427" cy="67593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B08F37D2-BBF9-BB44-DCA5-F5B80646553E}"/>
                </a:ext>
              </a:extLst>
            </p:cNvPr>
            <p:cNvSpPr txBox="1"/>
            <p:nvPr/>
          </p:nvSpPr>
          <p:spPr>
            <a:xfrm>
              <a:off x="5774360" y="2788290"/>
              <a:ext cx="1288427" cy="707886"/>
            </a:xfrm>
            <a:prstGeom prst="rect">
              <a:avLst/>
            </a:prstGeom>
            <a:noFill/>
          </p:spPr>
          <p:txBody>
            <a:bodyPr wrap="square" anchor="ctr">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反向</a:t>
              </a:r>
            </a:p>
            <a:p>
              <a:pPr algn="ctr"/>
              <a:r>
                <a:rPr lang="en-US" altLang="zh-CN" sz="1600">
                  <a:solidFill>
                    <a:schemeClr val="accent2"/>
                  </a:solidFill>
                  <a:latin typeface="江西拙楷" panose="02010600040101010101" pitchFamily="2" charset="-122"/>
                  <a:ea typeface="江西拙楷" panose="02010600040101010101" pitchFamily="2" charset="-122"/>
                </a:rPr>
                <a:t>reverse</a:t>
              </a:r>
            </a:p>
          </p:txBody>
        </p:sp>
      </p:grpSp>
      <p:grpSp>
        <p:nvGrpSpPr>
          <p:cNvPr id="10" name="组合 9">
            <a:extLst>
              <a:ext uri="{FF2B5EF4-FFF2-40B4-BE49-F238E27FC236}">
                <a16:creationId xmlns:a16="http://schemas.microsoft.com/office/drawing/2014/main" id="{9024BEC3-6E04-160C-1F14-CC9FD83CE587}"/>
              </a:ext>
            </a:extLst>
          </p:cNvPr>
          <p:cNvGrpSpPr/>
          <p:nvPr/>
        </p:nvGrpSpPr>
        <p:grpSpPr>
          <a:xfrm>
            <a:off x="5685455" y="4136113"/>
            <a:ext cx="1288427" cy="707886"/>
            <a:chOff x="5564625" y="4004974"/>
            <a:chExt cx="1288427" cy="707886"/>
          </a:xfrm>
        </p:grpSpPr>
        <p:sp>
          <p:nvSpPr>
            <p:cNvPr id="7" name="矩形: 圆角 6">
              <a:extLst>
                <a:ext uri="{FF2B5EF4-FFF2-40B4-BE49-F238E27FC236}">
                  <a16:creationId xmlns:a16="http://schemas.microsoft.com/office/drawing/2014/main" id="{E9C52A71-5B77-696E-4C10-82B1ACDE4159}"/>
                </a:ext>
              </a:extLst>
            </p:cNvPr>
            <p:cNvSpPr/>
            <p:nvPr/>
          </p:nvSpPr>
          <p:spPr>
            <a:xfrm>
              <a:off x="5564625" y="4020951"/>
              <a:ext cx="1288427" cy="67593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3" name="文本框 1242">
              <a:extLst>
                <a:ext uri="{FF2B5EF4-FFF2-40B4-BE49-F238E27FC236}">
                  <a16:creationId xmlns:a16="http://schemas.microsoft.com/office/drawing/2014/main" id="{0258878A-04B1-F66F-8C45-371F10CA26EC}"/>
                </a:ext>
              </a:extLst>
            </p:cNvPr>
            <p:cNvSpPr txBox="1"/>
            <p:nvPr/>
          </p:nvSpPr>
          <p:spPr>
            <a:xfrm>
              <a:off x="5564625" y="4004974"/>
              <a:ext cx="1288427" cy="707886"/>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调整</a:t>
              </a:r>
            </a:p>
            <a:p>
              <a:pPr algn="ctr"/>
              <a:r>
                <a:rPr lang="en-US" altLang="zh-CN" sz="1600">
                  <a:solidFill>
                    <a:schemeClr val="accent2"/>
                  </a:solidFill>
                  <a:latin typeface="江西拙楷" panose="02010600040101010101" pitchFamily="2" charset="-122"/>
                  <a:ea typeface="江西拙楷" panose="02010600040101010101" pitchFamily="2" charset="-122"/>
                </a:rPr>
                <a:t>modify</a:t>
              </a:r>
              <a:endParaRPr lang="zh-CN" altLang="en-US" sz="1600">
                <a:solidFill>
                  <a:schemeClr val="accent2"/>
                </a:solidFill>
                <a:latin typeface="江西拙楷" panose="02010600040101010101" pitchFamily="2" charset="-122"/>
                <a:ea typeface="江西拙楷" panose="02010600040101010101" pitchFamily="2" charset="-122"/>
              </a:endParaRPr>
            </a:p>
          </p:txBody>
        </p:sp>
      </p:grpSp>
      <p:grpSp>
        <p:nvGrpSpPr>
          <p:cNvPr id="22" name="组合 21">
            <a:extLst>
              <a:ext uri="{FF2B5EF4-FFF2-40B4-BE49-F238E27FC236}">
                <a16:creationId xmlns:a16="http://schemas.microsoft.com/office/drawing/2014/main" id="{A681AD51-6975-1EBF-F70B-AEB5E1C81057}"/>
              </a:ext>
            </a:extLst>
          </p:cNvPr>
          <p:cNvGrpSpPr/>
          <p:nvPr/>
        </p:nvGrpSpPr>
        <p:grpSpPr>
          <a:xfrm>
            <a:off x="1286904" y="4136113"/>
            <a:ext cx="1288427" cy="707886"/>
            <a:chOff x="5564625" y="4004974"/>
            <a:chExt cx="1288427" cy="707886"/>
          </a:xfrm>
        </p:grpSpPr>
        <p:sp>
          <p:nvSpPr>
            <p:cNvPr id="23" name="矩形: 圆角 22">
              <a:extLst>
                <a:ext uri="{FF2B5EF4-FFF2-40B4-BE49-F238E27FC236}">
                  <a16:creationId xmlns:a16="http://schemas.microsoft.com/office/drawing/2014/main" id="{78E19530-1CAA-9DA8-DAC9-EC43F97A3438}"/>
                </a:ext>
              </a:extLst>
            </p:cNvPr>
            <p:cNvSpPr/>
            <p:nvPr/>
          </p:nvSpPr>
          <p:spPr>
            <a:xfrm>
              <a:off x="5564625" y="4020951"/>
              <a:ext cx="1288427" cy="67593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a:extLst>
                <a:ext uri="{FF2B5EF4-FFF2-40B4-BE49-F238E27FC236}">
                  <a16:creationId xmlns:a16="http://schemas.microsoft.com/office/drawing/2014/main" id="{843E01CF-D3F6-7C4A-2230-D13C7A40983F}"/>
                </a:ext>
              </a:extLst>
            </p:cNvPr>
            <p:cNvSpPr txBox="1"/>
            <p:nvPr/>
          </p:nvSpPr>
          <p:spPr>
            <a:xfrm>
              <a:off x="5564625" y="4004974"/>
              <a:ext cx="1288427" cy="707886"/>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去除</a:t>
              </a:r>
            </a:p>
            <a:p>
              <a:pPr algn="ctr"/>
              <a:r>
                <a:rPr lang="en-US" altLang="zh-CN" sz="1600">
                  <a:solidFill>
                    <a:schemeClr val="accent2"/>
                  </a:solidFill>
                  <a:latin typeface="江西拙楷" panose="02010600040101010101" pitchFamily="2" charset="-122"/>
                  <a:ea typeface="江西拙楷" panose="02010600040101010101" pitchFamily="2" charset="-122"/>
                </a:rPr>
                <a:t>eliminate</a:t>
              </a:r>
            </a:p>
          </p:txBody>
        </p:sp>
      </p:grpSp>
      <p:sp>
        <p:nvSpPr>
          <p:cNvPr id="26" name="矩形: 圆角 25">
            <a:extLst>
              <a:ext uri="{FF2B5EF4-FFF2-40B4-BE49-F238E27FC236}">
                <a16:creationId xmlns:a16="http://schemas.microsoft.com/office/drawing/2014/main" id="{25F4D8B5-4260-B7C5-6EE6-0DFB3816CCF0}"/>
              </a:ext>
            </a:extLst>
          </p:cNvPr>
          <p:cNvSpPr/>
          <p:nvPr/>
        </p:nvSpPr>
        <p:spPr>
          <a:xfrm>
            <a:off x="5263190" y="1529757"/>
            <a:ext cx="1288427" cy="67593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a:extLst>
              <a:ext uri="{FF2B5EF4-FFF2-40B4-BE49-F238E27FC236}">
                <a16:creationId xmlns:a16="http://schemas.microsoft.com/office/drawing/2014/main" id="{E8AB2107-A535-1806-8AD0-3CBB46062887}"/>
              </a:ext>
            </a:extLst>
          </p:cNvPr>
          <p:cNvSpPr txBox="1"/>
          <p:nvPr/>
        </p:nvSpPr>
        <p:spPr>
          <a:xfrm>
            <a:off x="5263190" y="1513780"/>
            <a:ext cx="1288427" cy="707886"/>
          </a:xfrm>
          <a:prstGeom prst="rect">
            <a:avLst/>
          </a:prstGeom>
          <a:noFill/>
        </p:spPr>
        <p:txBody>
          <a:bodyPr wrap="square" anchor="ctr">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合并</a:t>
            </a:r>
          </a:p>
          <a:p>
            <a:pPr algn="ctr"/>
            <a:r>
              <a:rPr lang="en-US" altLang="zh-CN" sz="1600">
                <a:solidFill>
                  <a:schemeClr val="accent2"/>
                </a:solidFill>
                <a:latin typeface="江西拙楷" panose="02010600040101010101" pitchFamily="2" charset="-122"/>
                <a:ea typeface="江西拙楷" panose="02010600040101010101" pitchFamily="2" charset="-122"/>
              </a:rPr>
              <a:t>combine</a:t>
            </a:r>
          </a:p>
        </p:txBody>
      </p:sp>
      <p:sp>
        <p:nvSpPr>
          <p:cNvPr id="29" name="矩形: 圆角 28">
            <a:extLst>
              <a:ext uri="{FF2B5EF4-FFF2-40B4-BE49-F238E27FC236}">
                <a16:creationId xmlns:a16="http://schemas.microsoft.com/office/drawing/2014/main" id="{206E49F5-1020-B55A-50DD-1B3DAD58CA6E}"/>
              </a:ext>
            </a:extLst>
          </p:cNvPr>
          <p:cNvSpPr/>
          <p:nvPr/>
        </p:nvSpPr>
        <p:spPr>
          <a:xfrm>
            <a:off x="1709169" y="1529757"/>
            <a:ext cx="1288427" cy="67593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a:extLst>
              <a:ext uri="{FF2B5EF4-FFF2-40B4-BE49-F238E27FC236}">
                <a16:creationId xmlns:a16="http://schemas.microsoft.com/office/drawing/2014/main" id="{D9A2162E-4F89-9CAE-4A8E-DF2198073996}"/>
              </a:ext>
            </a:extLst>
          </p:cNvPr>
          <p:cNvSpPr txBox="1"/>
          <p:nvPr/>
        </p:nvSpPr>
        <p:spPr>
          <a:xfrm>
            <a:off x="1709169" y="1513780"/>
            <a:ext cx="1288427" cy="707886"/>
          </a:xfrm>
          <a:prstGeom prst="rect">
            <a:avLst/>
          </a:prstGeom>
          <a:noFill/>
        </p:spPr>
        <p:txBody>
          <a:bodyPr wrap="square" anchor="ctr">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替代</a:t>
            </a:r>
          </a:p>
          <a:p>
            <a:pPr algn="ctr"/>
            <a:r>
              <a:rPr lang="en-US" altLang="zh-CN" sz="1600">
                <a:solidFill>
                  <a:schemeClr val="accent2"/>
                </a:solidFill>
                <a:latin typeface="江西拙楷" panose="02010600040101010101" pitchFamily="2" charset="-122"/>
                <a:ea typeface="江西拙楷" panose="02010600040101010101" pitchFamily="2" charset="-122"/>
              </a:rPr>
              <a:t>substitute</a:t>
            </a:r>
          </a:p>
        </p:txBody>
      </p:sp>
    </p:spTree>
    <p:extLst>
      <p:ext uri="{BB962C8B-B14F-4D97-AF65-F5344CB8AC3E}">
        <p14:creationId xmlns:p14="http://schemas.microsoft.com/office/powerpoint/2010/main" val="862740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29902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16</a:t>
            </a:r>
            <a:r>
              <a:rPr lang="zh-CN" altLang="en-US" sz="3200">
                <a:solidFill>
                  <a:schemeClr val="accent2"/>
                </a:solidFill>
                <a:latin typeface="江西拙楷" panose="02010600040101010101" pitchFamily="2" charset="-122"/>
                <a:ea typeface="江西拙楷" panose="02010600040101010101" pitchFamily="2" charset="-122"/>
              </a:rPr>
              <a:t>、设计思维</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设计力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4" name="矩形 3">
            <a:extLst>
              <a:ext uri="{FF2B5EF4-FFF2-40B4-BE49-F238E27FC236}">
                <a16:creationId xmlns:a16="http://schemas.microsoft.com/office/drawing/2014/main" id="{8CCF68CB-97E9-27FA-6F5E-CBAA7EF4A4EE}"/>
              </a:ext>
            </a:extLst>
          </p:cNvPr>
          <p:cNvSpPr/>
          <p:nvPr/>
        </p:nvSpPr>
        <p:spPr>
          <a:xfrm>
            <a:off x="488950" y="1101218"/>
            <a:ext cx="11214100" cy="3726878"/>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0" name="弧形 1139">
            <a:extLst>
              <a:ext uri="{FF2B5EF4-FFF2-40B4-BE49-F238E27FC236}">
                <a16:creationId xmlns:a16="http://schemas.microsoft.com/office/drawing/2014/main" id="{3110A6A8-6281-0F79-DA89-1CC8EDB1E490}"/>
              </a:ext>
            </a:extLst>
          </p:cNvPr>
          <p:cNvSpPr/>
          <p:nvPr/>
        </p:nvSpPr>
        <p:spPr>
          <a:xfrm>
            <a:off x="1569607" y="2059300"/>
            <a:ext cx="2695651" cy="1966904"/>
          </a:xfrm>
          <a:prstGeom prst="arc">
            <a:avLst>
              <a:gd name="adj1" fmla="val 12914505"/>
              <a:gd name="adj2" fmla="val 19517486"/>
            </a:avLst>
          </a:prstGeom>
          <a:ln w="12700">
            <a:solidFill>
              <a:schemeClr val="accent3"/>
            </a:solidFill>
            <a:prstDash val="dash"/>
            <a:round/>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41" name="弧形 1140">
            <a:extLst>
              <a:ext uri="{FF2B5EF4-FFF2-40B4-BE49-F238E27FC236}">
                <a16:creationId xmlns:a16="http://schemas.microsoft.com/office/drawing/2014/main" id="{6855A6D0-0731-9545-5E2D-5EAC4412AF6A}"/>
              </a:ext>
            </a:extLst>
          </p:cNvPr>
          <p:cNvSpPr/>
          <p:nvPr/>
        </p:nvSpPr>
        <p:spPr>
          <a:xfrm flipH="1" flipV="1">
            <a:off x="5859616" y="2095618"/>
            <a:ext cx="2507125" cy="2109940"/>
          </a:xfrm>
          <a:prstGeom prst="arc">
            <a:avLst>
              <a:gd name="adj1" fmla="val 12865200"/>
              <a:gd name="adj2" fmla="val 19517486"/>
            </a:avLst>
          </a:prstGeom>
          <a:ln w="12700">
            <a:solidFill>
              <a:schemeClr val="accent3"/>
            </a:solidFill>
            <a:prstDash val="dash"/>
            <a:round/>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43" name="弧形 1142">
            <a:extLst>
              <a:ext uri="{FF2B5EF4-FFF2-40B4-BE49-F238E27FC236}">
                <a16:creationId xmlns:a16="http://schemas.microsoft.com/office/drawing/2014/main" id="{ECF6C865-FE0F-CB14-3885-33220AAE6CAB}"/>
              </a:ext>
            </a:extLst>
          </p:cNvPr>
          <p:cNvSpPr/>
          <p:nvPr/>
        </p:nvSpPr>
        <p:spPr>
          <a:xfrm>
            <a:off x="417502" y="1288961"/>
            <a:ext cx="11356996" cy="6716569"/>
          </a:xfrm>
          <a:prstGeom prst="arc">
            <a:avLst>
              <a:gd name="adj1" fmla="val 12516383"/>
              <a:gd name="adj2" fmla="val 19861976"/>
            </a:avLst>
          </a:prstGeom>
          <a:ln w="12700">
            <a:solidFill>
              <a:schemeClr val="accent3"/>
            </a:solidFill>
            <a:prstDash val="dash"/>
            <a:round/>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44" name="弧形 1143">
            <a:extLst>
              <a:ext uri="{FF2B5EF4-FFF2-40B4-BE49-F238E27FC236}">
                <a16:creationId xmlns:a16="http://schemas.microsoft.com/office/drawing/2014/main" id="{A51B699A-4C47-8940-F769-0DA149966F77}"/>
              </a:ext>
            </a:extLst>
          </p:cNvPr>
          <p:cNvSpPr/>
          <p:nvPr/>
        </p:nvSpPr>
        <p:spPr>
          <a:xfrm flipH="1" flipV="1">
            <a:off x="2670172" y="-614058"/>
            <a:ext cx="8800915" cy="5209270"/>
          </a:xfrm>
          <a:prstGeom prst="arc">
            <a:avLst>
              <a:gd name="adj1" fmla="val 12635803"/>
              <a:gd name="adj2" fmla="val 19771980"/>
            </a:avLst>
          </a:prstGeom>
          <a:ln w="12700">
            <a:solidFill>
              <a:schemeClr val="accent3"/>
            </a:solidFill>
            <a:prstDash val="dash"/>
            <a:round/>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0095489B-199E-1900-248B-AA52F28F75F2}"/>
              </a:ext>
            </a:extLst>
          </p:cNvPr>
          <p:cNvSpPr/>
          <p:nvPr/>
        </p:nvSpPr>
        <p:spPr>
          <a:xfrm>
            <a:off x="1195140" y="2365594"/>
            <a:ext cx="1448971" cy="1448973"/>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C2B10CAD-F9F4-2B75-7EE2-52209686A6B7}"/>
              </a:ext>
            </a:extLst>
          </p:cNvPr>
          <p:cNvSpPr/>
          <p:nvPr/>
        </p:nvSpPr>
        <p:spPr>
          <a:xfrm>
            <a:off x="3264987" y="2365594"/>
            <a:ext cx="1448971" cy="1448973"/>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AC2AD33F-B442-651C-E923-A39478883DD8}"/>
              </a:ext>
            </a:extLst>
          </p:cNvPr>
          <p:cNvSpPr/>
          <p:nvPr/>
        </p:nvSpPr>
        <p:spPr>
          <a:xfrm>
            <a:off x="5334834" y="2365594"/>
            <a:ext cx="1448971" cy="1448973"/>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a:extLst>
              <a:ext uri="{FF2B5EF4-FFF2-40B4-BE49-F238E27FC236}">
                <a16:creationId xmlns:a16="http://schemas.microsoft.com/office/drawing/2014/main" id="{08D5E859-42E0-AB56-5A19-43C047765F0D}"/>
              </a:ext>
            </a:extLst>
          </p:cNvPr>
          <p:cNvSpPr/>
          <p:nvPr/>
        </p:nvSpPr>
        <p:spPr>
          <a:xfrm>
            <a:off x="7404680" y="2365594"/>
            <a:ext cx="1448971" cy="1448973"/>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a:extLst>
              <a:ext uri="{FF2B5EF4-FFF2-40B4-BE49-F238E27FC236}">
                <a16:creationId xmlns:a16="http://schemas.microsoft.com/office/drawing/2014/main" id="{64921238-8D53-ABA7-F5A7-3A81307D9E4C}"/>
              </a:ext>
            </a:extLst>
          </p:cNvPr>
          <p:cNvSpPr/>
          <p:nvPr/>
        </p:nvSpPr>
        <p:spPr>
          <a:xfrm>
            <a:off x="9474525" y="2365594"/>
            <a:ext cx="1448971" cy="1448973"/>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箭头连接符 13">
            <a:extLst>
              <a:ext uri="{FF2B5EF4-FFF2-40B4-BE49-F238E27FC236}">
                <a16:creationId xmlns:a16="http://schemas.microsoft.com/office/drawing/2014/main" id="{47BCA264-2BDA-5E58-EC9C-83F72EA82EA6}"/>
              </a:ext>
            </a:extLst>
          </p:cNvPr>
          <p:cNvCxnSpPr>
            <a:cxnSpLocks/>
          </p:cNvCxnSpPr>
          <p:nvPr/>
        </p:nvCxnSpPr>
        <p:spPr>
          <a:xfrm>
            <a:off x="2770069" y="3090081"/>
            <a:ext cx="368959"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a:extLst>
              <a:ext uri="{FF2B5EF4-FFF2-40B4-BE49-F238E27FC236}">
                <a16:creationId xmlns:a16="http://schemas.microsoft.com/office/drawing/2014/main" id="{3CEDE6CE-4AC0-BBCB-A31D-2FF213424F47}"/>
              </a:ext>
            </a:extLst>
          </p:cNvPr>
          <p:cNvCxnSpPr>
            <a:cxnSpLocks/>
          </p:cNvCxnSpPr>
          <p:nvPr/>
        </p:nvCxnSpPr>
        <p:spPr>
          <a:xfrm>
            <a:off x="4839916" y="3090081"/>
            <a:ext cx="368959"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7EB436D7-77D2-69FF-A075-43ED19DF412D}"/>
              </a:ext>
            </a:extLst>
          </p:cNvPr>
          <p:cNvCxnSpPr>
            <a:cxnSpLocks/>
          </p:cNvCxnSpPr>
          <p:nvPr/>
        </p:nvCxnSpPr>
        <p:spPr>
          <a:xfrm>
            <a:off x="6909763" y="3090081"/>
            <a:ext cx="368959"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D08E9387-A6CC-EE52-99A9-770DDBF4EF45}"/>
              </a:ext>
            </a:extLst>
          </p:cNvPr>
          <p:cNvCxnSpPr>
            <a:cxnSpLocks/>
          </p:cNvCxnSpPr>
          <p:nvPr/>
        </p:nvCxnSpPr>
        <p:spPr>
          <a:xfrm>
            <a:off x="8979610" y="3090081"/>
            <a:ext cx="368959"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46" name="弧形 1145">
            <a:extLst>
              <a:ext uri="{FF2B5EF4-FFF2-40B4-BE49-F238E27FC236}">
                <a16:creationId xmlns:a16="http://schemas.microsoft.com/office/drawing/2014/main" id="{5A1F5747-C4C0-0AC9-03AE-55B4BB30B02E}"/>
              </a:ext>
            </a:extLst>
          </p:cNvPr>
          <p:cNvSpPr/>
          <p:nvPr/>
        </p:nvSpPr>
        <p:spPr>
          <a:xfrm flipH="1">
            <a:off x="4853544" y="1968606"/>
            <a:ext cx="6537130" cy="3567490"/>
          </a:xfrm>
          <a:prstGeom prst="arc">
            <a:avLst>
              <a:gd name="adj1" fmla="val 12914505"/>
              <a:gd name="adj2" fmla="val 19517486"/>
            </a:avLst>
          </a:prstGeom>
          <a:ln w="12700">
            <a:solidFill>
              <a:schemeClr val="accent3"/>
            </a:solidFill>
            <a:prstDash val="dash"/>
            <a:round/>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49" name="文本框 1148">
            <a:extLst>
              <a:ext uri="{FF2B5EF4-FFF2-40B4-BE49-F238E27FC236}">
                <a16:creationId xmlns:a16="http://schemas.microsoft.com/office/drawing/2014/main" id="{8FE9C394-3F8B-9B0F-6547-3B092790DBF1}"/>
              </a:ext>
            </a:extLst>
          </p:cNvPr>
          <p:cNvSpPr txBox="1"/>
          <p:nvPr/>
        </p:nvSpPr>
        <p:spPr>
          <a:xfrm>
            <a:off x="1444174" y="3019122"/>
            <a:ext cx="950901" cy="646331"/>
          </a:xfrm>
          <a:prstGeom prst="rect">
            <a:avLst/>
          </a:prstGeom>
          <a:noFill/>
        </p:spPr>
        <p:txBody>
          <a:bodyPr wrap="none" rtlCol="0">
            <a:spAutoFit/>
          </a:bodyPr>
          <a:lstStyle/>
          <a:p>
            <a:pPr algn="ctr"/>
            <a:r>
              <a:rPr lang="zh-CN" altLang="en-US">
                <a:solidFill>
                  <a:schemeClr val="bg1"/>
                </a:solidFill>
                <a:latin typeface="江西拙楷" panose="02010600040101010101" pitchFamily="2" charset="-122"/>
                <a:ea typeface="江西拙楷" panose="02010600040101010101" pitchFamily="2" charset="-122"/>
              </a:rPr>
              <a:t>同理心</a:t>
            </a:r>
            <a:endParaRPr lang="en-US" altLang="zh-CN">
              <a:solidFill>
                <a:schemeClr val="bg1"/>
              </a:solidFill>
              <a:latin typeface="江西拙楷" panose="02010600040101010101" pitchFamily="2" charset="-122"/>
              <a:ea typeface="江西拙楷" panose="02010600040101010101" pitchFamily="2" charset="-122"/>
            </a:endParaRPr>
          </a:p>
          <a:p>
            <a:pPr algn="ctr"/>
            <a:r>
              <a:rPr lang="en-US" altLang="zh-CN">
                <a:solidFill>
                  <a:schemeClr val="bg1"/>
                </a:solidFill>
                <a:latin typeface="江西拙楷" panose="02010600040101010101" pitchFamily="2" charset="-122"/>
                <a:ea typeface="江西拙楷" panose="02010600040101010101" pitchFamily="2" charset="-122"/>
              </a:rPr>
              <a:t>empathy</a:t>
            </a:r>
          </a:p>
        </p:txBody>
      </p:sp>
      <p:sp>
        <p:nvSpPr>
          <p:cNvPr id="1152" name="矩形 1151">
            <a:extLst>
              <a:ext uri="{FF2B5EF4-FFF2-40B4-BE49-F238E27FC236}">
                <a16:creationId xmlns:a16="http://schemas.microsoft.com/office/drawing/2014/main" id="{D70C7668-0FB0-F0CB-5975-4989895A3478}"/>
              </a:ext>
            </a:extLst>
          </p:cNvPr>
          <p:cNvSpPr/>
          <p:nvPr/>
        </p:nvSpPr>
        <p:spPr>
          <a:xfrm>
            <a:off x="496571" y="4921034"/>
            <a:ext cx="11206479" cy="128218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3" name="文本框 1152">
            <a:extLst>
              <a:ext uri="{FF2B5EF4-FFF2-40B4-BE49-F238E27FC236}">
                <a16:creationId xmlns:a16="http://schemas.microsoft.com/office/drawing/2014/main" id="{5600129B-F678-E4AA-41B2-D9AAB8462BB4}"/>
              </a:ext>
            </a:extLst>
          </p:cNvPr>
          <p:cNvSpPr txBox="1"/>
          <p:nvPr/>
        </p:nvSpPr>
        <p:spPr>
          <a:xfrm>
            <a:off x="579117" y="512686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55" name="文本框 1154">
            <a:extLst>
              <a:ext uri="{FF2B5EF4-FFF2-40B4-BE49-F238E27FC236}">
                <a16:creationId xmlns:a16="http://schemas.microsoft.com/office/drawing/2014/main" id="{B3645F28-0550-94BE-7A9C-B5111A960A87}"/>
              </a:ext>
            </a:extLst>
          </p:cNvPr>
          <p:cNvSpPr txBox="1"/>
          <p:nvPr/>
        </p:nvSpPr>
        <p:spPr>
          <a:xfrm>
            <a:off x="579117" y="5663108"/>
            <a:ext cx="11120677" cy="468975"/>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设计思维是一套以人为本的解决问题的方法论，从人的需求出发，多角度寻求创新解决方案，创造更多可能性。</a:t>
            </a:r>
          </a:p>
        </p:txBody>
      </p:sp>
      <p:sp>
        <p:nvSpPr>
          <p:cNvPr id="1156" name="文本框 1155">
            <a:extLst>
              <a:ext uri="{FF2B5EF4-FFF2-40B4-BE49-F238E27FC236}">
                <a16:creationId xmlns:a16="http://schemas.microsoft.com/office/drawing/2014/main" id="{FCD579FC-E9F6-18CA-5BB1-593F12365859}"/>
              </a:ext>
            </a:extLst>
          </p:cNvPr>
          <p:cNvSpPr txBox="1"/>
          <p:nvPr/>
        </p:nvSpPr>
        <p:spPr>
          <a:xfrm>
            <a:off x="3435474" y="3019122"/>
            <a:ext cx="1107997" cy="646331"/>
          </a:xfrm>
          <a:prstGeom prst="rect">
            <a:avLst/>
          </a:prstGeom>
          <a:noFill/>
        </p:spPr>
        <p:txBody>
          <a:bodyPr wrap="none" rtlCol="0">
            <a:spAutoFit/>
          </a:bodyPr>
          <a:lstStyle/>
          <a:p>
            <a:pPr algn="ctr"/>
            <a:r>
              <a:rPr lang="zh-CN" altLang="en-US">
                <a:solidFill>
                  <a:schemeClr val="bg1"/>
                </a:solidFill>
                <a:latin typeface="江西拙楷" panose="02010600040101010101" pitchFamily="2" charset="-122"/>
                <a:ea typeface="江西拙楷" panose="02010600040101010101" pitchFamily="2" charset="-122"/>
              </a:rPr>
              <a:t>需求定义</a:t>
            </a:r>
          </a:p>
          <a:p>
            <a:pPr algn="ctr"/>
            <a:r>
              <a:rPr lang="en-US" altLang="zh-CN">
                <a:solidFill>
                  <a:schemeClr val="bg1"/>
                </a:solidFill>
                <a:latin typeface="江西拙楷" panose="02010600040101010101" pitchFamily="2" charset="-122"/>
                <a:ea typeface="江西拙楷" panose="02010600040101010101" pitchFamily="2" charset="-122"/>
              </a:rPr>
              <a:t>define</a:t>
            </a:r>
          </a:p>
        </p:txBody>
      </p:sp>
      <p:sp>
        <p:nvSpPr>
          <p:cNvPr id="1181" name="文本框 1180">
            <a:extLst>
              <a:ext uri="{FF2B5EF4-FFF2-40B4-BE49-F238E27FC236}">
                <a16:creationId xmlns:a16="http://schemas.microsoft.com/office/drawing/2014/main" id="{56505364-8F6B-7470-69A4-6D3D805BBB61}"/>
              </a:ext>
            </a:extLst>
          </p:cNvPr>
          <p:cNvSpPr txBox="1"/>
          <p:nvPr/>
        </p:nvSpPr>
        <p:spPr>
          <a:xfrm>
            <a:off x="5542002" y="3019122"/>
            <a:ext cx="1107997" cy="646331"/>
          </a:xfrm>
          <a:prstGeom prst="rect">
            <a:avLst/>
          </a:prstGeom>
          <a:noFill/>
        </p:spPr>
        <p:txBody>
          <a:bodyPr wrap="none" rtlCol="0">
            <a:spAutoFit/>
          </a:bodyPr>
          <a:lstStyle/>
          <a:p>
            <a:pPr algn="ctr"/>
            <a:r>
              <a:rPr lang="zh-CN" altLang="en-US">
                <a:solidFill>
                  <a:schemeClr val="bg1"/>
                </a:solidFill>
                <a:latin typeface="江西拙楷" panose="02010600040101010101" pitchFamily="2" charset="-122"/>
                <a:ea typeface="江西拙楷" panose="02010600040101010101" pitchFamily="2" charset="-122"/>
              </a:rPr>
              <a:t>创意构思</a:t>
            </a:r>
          </a:p>
          <a:p>
            <a:pPr algn="ctr"/>
            <a:r>
              <a:rPr lang="en-US" altLang="zh-CN">
                <a:solidFill>
                  <a:schemeClr val="bg1"/>
                </a:solidFill>
                <a:latin typeface="江西拙楷" panose="02010600040101010101" pitchFamily="2" charset="-122"/>
                <a:ea typeface="江西拙楷" panose="02010600040101010101" pitchFamily="2" charset="-122"/>
              </a:rPr>
              <a:t>ideate</a:t>
            </a:r>
          </a:p>
        </p:txBody>
      </p:sp>
      <p:sp>
        <p:nvSpPr>
          <p:cNvPr id="1182" name="文本框 1181">
            <a:extLst>
              <a:ext uri="{FF2B5EF4-FFF2-40B4-BE49-F238E27FC236}">
                <a16:creationId xmlns:a16="http://schemas.microsoft.com/office/drawing/2014/main" id="{B16250E0-23E4-47CA-5990-B0FF34BF37F0}"/>
              </a:ext>
            </a:extLst>
          </p:cNvPr>
          <p:cNvSpPr txBox="1"/>
          <p:nvPr/>
        </p:nvSpPr>
        <p:spPr>
          <a:xfrm>
            <a:off x="7574365" y="3019122"/>
            <a:ext cx="1109599" cy="646331"/>
          </a:xfrm>
          <a:prstGeom prst="rect">
            <a:avLst/>
          </a:prstGeom>
          <a:noFill/>
        </p:spPr>
        <p:txBody>
          <a:bodyPr wrap="none" rtlCol="0">
            <a:spAutoFit/>
          </a:bodyPr>
          <a:lstStyle/>
          <a:p>
            <a:pPr algn="ctr"/>
            <a:r>
              <a:rPr lang="zh-CN" altLang="en-US">
                <a:solidFill>
                  <a:schemeClr val="bg1"/>
                </a:solidFill>
                <a:latin typeface="江西拙楷" panose="02010600040101010101" pitchFamily="2" charset="-122"/>
                <a:ea typeface="江西拙楷" panose="02010600040101010101" pitchFamily="2" charset="-122"/>
              </a:rPr>
              <a:t>原型实现</a:t>
            </a:r>
          </a:p>
          <a:p>
            <a:pPr algn="ctr"/>
            <a:r>
              <a:rPr lang="en-US" altLang="zh-CN">
                <a:solidFill>
                  <a:schemeClr val="bg1"/>
                </a:solidFill>
                <a:latin typeface="江西拙楷" panose="02010600040101010101" pitchFamily="2" charset="-122"/>
                <a:ea typeface="江西拙楷" panose="02010600040101010101" pitchFamily="2" charset="-122"/>
              </a:rPr>
              <a:t>prototype</a:t>
            </a:r>
          </a:p>
        </p:txBody>
      </p:sp>
      <p:sp>
        <p:nvSpPr>
          <p:cNvPr id="1183" name="文本框 1182">
            <a:extLst>
              <a:ext uri="{FF2B5EF4-FFF2-40B4-BE49-F238E27FC236}">
                <a16:creationId xmlns:a16="http://schemas.microsoft.com/office/drawing/2014/main" id="{3AC150B9-779E-815E-C985-078F47B463FA}"/>
              </a:ext>
            </a:extLst>
          </p:cNvPr>
          <p:cNvSpPr txBox="1"/>
          <p:nvPr/>
        </p:nvSpPr>
        <p:spPr>
          <a:xfrm>
            <a:off x="9645011" y="3019122"/>
            <a:ext cx="1107997" cy="646331"/>
          </a:xfrm>
          <a:prstGeom prst="rect">
            <a:avLst/>
          </a:prstGeom>
          <a:noFill/>
        </p:spPr>
        <p:txBody>
          <a:bodyPr wrap="none" rtlCol="0">
            <a:spAutoFit/>
          </a:bodyPr>
          <a:lstStyle/>
          <a:p>
            <a:pPr algn="ctr"/>
            <a:r>
              <a:rPr lang="zh-CN" altLang="en-US">
                <a:solidFill>
                  <a:schemeClr val="bg1"/>
                </a:solidFill>
                <a:latin typeface="江西拙楷" panose="02010600040101010101" pitchFamily="2" charset="-122"/>
                <a:ea typeface="江西拙楷" panose="02010600040101010101" pitchFamily="2" charset="-122"/>
              </a:rPr>
              <a:t>实际测试</a:t>
            </a:r>
          </a:p>
          <a:p>
            <a:pPr algn="ctr"/>
            <a:r>
              <a:rPr lang="en-US" altLang="zh-CN">
                <a:solidFill>
                  <a:schemeClr val="bg1"/>
                </a:solidFill>
                <a:latin typeface="江西拙楷" panose="02010600040101010101" pitchFamily="2" charset="-122"/>
                <a:ea typeface="江西拙楷" panose="02010600040101010101" pitchFamily="2" charset="-122"/>
              </a:rPr>
              <a:t>test</a:t>
            </a:r>
          </a:p>
        </p:txBody>
      </p:sp>
      <p:sp>
        <p:nvSpPr>
          <p:cNvPr id="1216" name="文本框 1215">
            <a:extLst>
              <a:ext uri="{FF2B5EF4-FFF2-40B4-BE49-F238E27FC236}">
                <a16:creationId xmlns:a16="http://schemas.microsoft.com/office/drawing/2014/main" id="{6A735464-3022-1F6D-0A78-EE8D46F0BC08}"/>
              </a:ext>
            </a:extLst>
          </p:cNvPr>
          <p:cNvSpPr txBox="1"/>
          <p:nvPr/>
        </p:nvSpPr>
        <p:spPr>
          <a:xfrm>
            <a:off x="2523734" y="2132710"/>
            <a:ext cx="787395" cy="461665"/>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用同理心</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定义需求</a:t>
            </a:r>
          </a:p>
        </p:txBody>
      </p:sp>
      <p:sp>
        <p:nvSpPr>
          <p:cNvPr id="1217" name="文本框 1216">
            <a:extLst>
              <a:ext uri="{FF2B5EF4-FFF2-40B4-BE49-F238E27FC236}">
                <a16:creationId xmlns:a16="http://schemas.microsoft.com/office/drawing/2014/main" id="{8E642119-BF39-40C1-C6E5-60732EB55301}"/>
              </a:ext>
            </a:extLst>
          </p:cNvPr>
          <p:cNvSpPr txBox="1"/>
          <p:nvPr/>
        </p:nvSpPr>
        <p:spPr>
          <a:xfrm>
            <a:off x="5174915" y="1406965"/>
            <a:ext cx="1842171" cy="276999"/>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通过测试进一步了解用户</a:t>
            </a:r>
          </a:p>
        </p:txBody>
      </p:sp>
      <p:sp>
        <p:nvSpPr>
          <p:cNvPr id="1218" name="文本框 1217">
            <a:extLst>
              <a:ext uri="{FF2B5EF4-FFF2-40B4-BE49-F238E27FC236}">
                <a16:creationId xmlns:a16="http://schemas.microsoft.com/office/drawing/2014/main" id="{1D8D528B-9957-A69D-096D-A9721ADE49A2}"/>
              </a:ext>
            </a:extLst>
          </p:cNvPr>
          <p:cNvSpPr txBox="1"/>
          <p:nvPr/>
        </p:nvSpPr>
        <p:spPr>
          <a:xfrm>
            <a:off x="7288121" y="2060575"/>
            <a:ext cx="1691489" cy="276999"/>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通过测试创造新的想法</a:t>
            </a:r>
          </a:p>
        </p:txBody>
      </p:sp>
      <p:sp>
        <p:nvSpPr>
          <p:cNvPr id="1219" name="文本框 1218">
            <a:extLst>
              <a:ext uri="{FF2B5EF4-FFF2-40B4-BE49-F238E27FC236}">
                <a16:creationId xmlns:a16="http://schemas.microsoft.com/office/drawing/2014/main" id="{B19CAF58-5BBC-25B7-1D09-25701C5F3CA9}"/>
              </a:ext>
            </a:extLst>
          </p:cNvPr>
          <p:cNvSpPr txBox="1"/>
          <p:nvPr/>
        </p:nvSpPr>
        <p:spPr>
          <a:xfrm>
            <a:off x="6568798" y="3674556"/>
            <a:ext cx="1088760" cy="461665"/>
          </a:xfrm>
          <a:prstGeom prst="rect">
            <a:avLst/>
          </a:prstGeom>
          <a:noFill/>
        </p:spPr>
        <p:txBody>
          <a:bodyPr wrap="none" rtlCol="0">
            <a:spAutoFit/>
          </a:bodyPr>
          <a:lstStyle/>
          <a:p>
            <a:pPr algn="ct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通过原型</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ct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激发更多创意</a:t>
            </a:r>
          </a:p>
        </p:txBody>
      </p:sp>
      <p:sp>
        <p:nvSpPr>
          <p:cNvPr id="1224" name="文本框 1223">
            <a:extLst>
              <a:ext uri="{FF2B5EF4-FFF2-40B4-BE49-F238E27FC236}">
                <a16:creationId xmlns:a16="http://schemas.microsoft.com/office/drawing/2014/main" id="{BA8C7CB7-9A58-3E88-7DA7-B2E51406DBB9}"/>
              </a:ext>
            </a:extLst>
          </p:cNvPr>
          <p:cNvSpPr txBox="1"/>
          <p:nvPr/>
        </p:nvSpPr>
        <p:spPr>
          <a:xfrm>
            <a:off x="6118135" y="4226781"/>
            <a:ext cx="1992853" cy="276999"/>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通过测试结果重新定义问题</a:t>
            </a:r>
          </a:p>
        </p:txBody>
      </p:sp>
      <p:sp>
        <p:nvSpPr>
          <p:cNvPr id="19" name="lovers-chatting_32664">
            <a:extLst>
              <a:ext uri="{FF2B5EF4-FFF2-40B4-BE49-F238E27FC236}">
                <a16:creationId xmlns:a16="http://schemas.microsoft.com/office/drawing/2014/main" id="{6FB2B5D3-8A5E-1FD4-410A-2E37696D3D57}"/>
              </a:ext>
            </a:extLst>
          </p:cNvPr>
          <p:cNvSpPr/>
          <p:nvPr/>
        </p:nvSpPr>
        <p:spPr>
          <a:xfrm>
            <a:off x="1640840" y="2636362"/>
            <a:ext cx="542422" cy="330198"/>
          </a:xfrm>
          <a:custGeom>
            <a:avLst/>
            <a:gdLst>
              <a:gd name="connsiteX0" fmla="*/ 388404 w 600165"/>
              <a:gd name="connsiteY0" fmla="*/ 110205 h 365349"/>
              <a:gd name="connsiteX1" fmla="*/ 467055 w 600165"/>
              <a:gd name="connsiteY1" fmla="*/ 133139 h 365349"/>
              <a:gd name="connsiteX2" fmla="*/ 599654 w 600165"/>
              <a:gd name="connsiteY2" fmla="*/ 171099 h 365349"/>
              <a:gd name="connsiteX3" fmla="*/ 467055 w 600165"/>
              <a:gd name="connsiteY3" fmla="*/ 315673 h 365349"/>
              <a:gd name="connsiteX4" fmla="*/ 350179 w 600165"/>
              <a:gd name="connsiteY4" fmla="*/ 365349 h 365349"/>
              <a:gd name="connsiteX5" fmla="*/ 433963 w 600165"/>
              <a:gd name="connsiteY5" fmla="*/ 301614 h 365349"/>
              <a:gd name="connsiteX6" fmla="*/ 334220 w 600165"/>
              <a:gd name="connsiteY6" fmla="*/ 171099 h 365349"/>
              <a:gd name="connsiteX7" fmla="*/ 388404 w 600165"/>
              <a:gd name="connsiteY7" fmla="*/ 110205 h 365349"/>
              <a:gd name="connsiteX8" fmla="*/ 113071 w 600165"/>
              <a:gd name="connsiteY8" fmla="*/ 375 h 365349"/>
              <a:gd name="connsiteX9" fmla="*/ 199754 w 600165"/>
              <a:gd name="connsiteY9" fmla="*/ 36096 h 365349"/>
              <a:gd name="connsiteX10" fmla="*/ 398050 w 600165"/>
              <a:gd name="connsiteY10" fmla="*/ 89765 h 365349"/>
              <a:gd name="connsiteX11" fmla="*/ 314742 w 600165"/>
              <a:gd name="connsiteY11" fmla="*/ 168979 h 365349"/>
              <a:gd name="connsiteX12" fmla="*/ 329292 w 600165"/>
              <a:gd name="connsiteY12" fmla="*/ 236943 h 365349"/>
              <a:gd name="connsiteX13" fmla="*/ 260534 w 600165"/>
              <a:gd name="connsiteY13" fmla="*/ 282643 h 365349"/>
              <a:gd name="connsiteX14" fmla="*/ 307937 w 600165"/>
              <a:gd name="connsiteY14" fmla="*/ 346155 h 365349"/>
              <a:gd name="connsiteX15" fmla="*/ 199754 w 600165"/>
              <a:gd name="connsiteY15" fmla="*/ 309829 h 365349"/>
              <a:gd name="connsiteX16" fmla="*/ 755 w 600165"/>
              <a:gd name="connsiteY16" fmla="*/ 93046 h 365349"/>
              <a:gd name="connsiteX17" fmla="*/ 113071 w 600165"/>
              <a:gd name="connsiteY17" fmla="*/ 375 h 365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00165" h="365349">
                <a:moveTo>
                  <a:pt x="388404" y="110205"/>
                </a:moveTo>
                <a:cubicBezTo>
                  <a:pt x="415540" y="105607"/>
                  <a:pt x="446754" y="114979"/>
                  <a:pt x="467055" y="133139"/>
                </a:cubicBezTo>
                <a:cubicBezTo>
                  <a:pt x="507656" y="96820"/>
                  <a:pt x="591910" y="95648"/>
                  <a:pt x="599654" y="171099"/>
                </a:cubicBezTo>
                <a:cubicBezTo>
                  <a:pt x="609746" y="268107"/>
                  <a:pt x="467055" y="315673"/>
                  <a:pt x="467055" y="315673"/>
                </a:cubicBezTo>
                <a:lnTo>
                  <a:pt x="350179" y="365349"/>
                </a:lnTo>
                <a:lnTo>
                  <a:pt x="433963" y="301614"/>
                </a:lnTo>
                <a:cubicBezTo>
                  <a:pt x="392423" y="280994"/>
                  <a:pt x="327414" y="237645"/>
                  <a:pt x="334220" y="171099"/>
                </a:cubicBezTo>
                <a:cubicBezTo>
                  <a:pt x="338210" y="133373"/>
                  <a:pt x="361268" y="114804"/>
                  <a:pt x="388404" y="110205"/>
                </a:cubicBezTo>
                <a:close/>
                <a:moveTo>
                  <a:pt x="113071" y="375"/>
                </a:moveTo>
                <a:cubicBezTo>
                  <a:pt x="144820" y="2700"/>
                  <a:pt x="176874" y="15707"/>
                  <a:pt x="199754" y="36096"/>
                </a:cubicBezTo>
                <a:cubicBezTo>
                  <a:pt x="259830" y="-17806"/>
                  <a:pt x="384205" y="-19916"/>
                  <a:pt x="398050" y="89765"/>
                </a:cubicBezTo>
                <a:cubicBezTo>
                  <a:pt x="351586" y="91640"/>
                  <a:pt x="319670" y="121404"/>
                  <a:pt x="314742" y="168979"/>
                </a:cubicBezTo>
                <a:cubicBezTo>
                  <a:pt x="312161" y="194758"/>
                  <a:pt x="318497" y="217257"/>
                  <a:pt x="329292" y="236943"/>
                </a:cubicBezTo>
                <a:cubicBezTo>
                  <a:pt x="306998" y="255926"/>
                  <a:pt x="282358" y="271160"/>
                  <a:pt x="260534" y="282643"/>
                </a:cubicBezTo>
                <a:lnTo>
                  <a:pt x="307937" y="346155"/>
                </a:lnTo>
                <a:lnTo>
                  <a:pt x="199754" y="309829"/>
                </a:lnTo>
                <a:cubicBezTo>
                  <a:pt x="199754" y="309829"/>
                  <a:pt x="-14264" y="238349"/>
                  <a:pt x="755" y="93046"/>
                </a:cubicBezTo>
                <a:cubicBezTo>
                  <a:pt x="8088" y="22298"/>
                  <a:pt x="60155" y="-3499"/>
                  <a:pt x="113071" y="37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图形 20">
            <a:extLst>
              <a:ext uri="{FF2B5EF4-FFF2-40B4-BE49-F238E27FC236}">
                <a16:creationId xmlns:a16="http://schemas.microsoft.com/office/drawing/2014/main" id="{E5619F33-9D1A-5B09-6D74-AC48018C7A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24489" y="2636479"/>
            <a:ext cx="329965" cy="329965"/>
          </a:xfrm>
          <a:prstGeom prst="rect">
            <a:avLst/>
          </a:prstGeom>
        </p:spPr>
      </p:pic>
      <p:pic>
        <p:nvPicPr>
          <p:cNvPr id="23" name="图形 22">
            <a:extLst>
              <a:ext uri="{FF2B5EF4-FFF2-40B4-BE49-F238E27FC236}">
                <a16:creationId xmlns:a16="http://schemas.microsoft.com/office/drawing/2014/main" id="{B2CEC689-7C3C-F79D-8BF2-3A196F5E61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61703" y="2628846"/>
            <a:ext cx="345230" cy="345230"/>
          </a:xfrm>
          <a:prstGeom prst="rect">
            <a:avLst/>
          </a:prstGeom>
        </p:spPr>
      </p:pic>
      <p:pic>
        <p:nvPicPr>
          <p:cNvPr id="25" name="图形 24">
            <a:extLst>
              <a:ext uri="{FF2B5EF4-FFF2-40B4-BE49-F238E27FC236}">
                <a16:creationId xmlns:a16="http://schemas.microsoft.com/office/drawing/2014/main" id="{385C1B2A-1BB6-0AE0-7785-F87A94D85F0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04170" y="2609631"/>
            <a:ext cx="383660" cy="383660"/>
          </a:xfrm>
          <a:prstGeom prst="rect">
            <a:avLst/>
          </a:prstGeom>
        </p:spPr>
      </p:pic>
      <p:pic>
        <p:nvPicPr>
          <p:cNvPr id="31" name="图形 30">
            <a:extLst>
              <a:ext uri="{FF2B5EF4-FFF2-40B4-BE49-F238E27FC236}">
                <a16:creationId xmlns:a16="http://schemas.microsoft.com/office/drawing/2014/main" id="{4B053E3E-741B-0997-7B24-96C1940D4E1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976423" y="2578875"/>
            <a:ext cx="445173" cy="445173"/>
          </a:xfrm>
          <a:prstGeom prst="rect">
            <a:avLst/>
          </a:prstGeom>
        </p:spPr>
      </p:pic>
    </p:spTree>
    <p:custDataLst>
      <p:tags r:id="rId1"/>
    </p:custDataLst>
    <p:extLst>
      <p:ext uri="{BB962C8B-B14F-4D97-AF65-F5344CB8AC3E}">
        <p14:creationId xmlns:p14="http://schemas.microsoft.com/office/powerpoint/2010/main" val="2423845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82600" y="1102245"/>
            <a:ext cx="6604000"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4908716"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17</a:t>
            </a:r>
            <a:r>
              <a:rPr lang="zh-CN" altLang="en-US" sz="3200">
                <a:solidFill>
                  <a:schemeClr val="accent2"/>
                </a:solidFill>
                <a:latin typeface="江西拙楷" panose="02010600040101010101" pitchFamily="2" charset="-122"/>
                <a:ea typeface="江西拙楷" panose="02010600040101010101" pitchFamily="2" charset="-122"/>
              </a:rPr>
              <a:t>、最小可行性产品（</a:t>
            </a:r>
            <a:r>
              <a:rPr lang="en-US" altLang="zh-CN" sz="3200">
                <a:solidFill>
                  <a:schemeClr val="accent2"/>
                </a:solidFill>
                <a:latin typeface="江西拙楷" panose="02010600040101010101" pitchFamily="2" charset="-122"/>
                <a:ea typeface="江西拙楷" panose="02010600040101010101" pitchFamily="2" charset="-122"/>
              </a:rPr>
              <a:t> MVP </a:t>
            </a:r>
            <a:r>
              <a:rPr lang="zh-CN" altLang="en-US" sz="3200">
                <a:solidFill>
                  <a:schemeClr val="accent2"/>
                </a:solidFill>
                <a:latin typeface="江西拙楷" panose="02010600040101010101" pitchFamily="2" charset="-122"/>
                <a:ea typeface="江西拙楷" panose="02010600040101010101" pitchFamily="2" charset="-122"/>
              </a:rPr>
              <a:t>）</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设计力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1033" name="组合 1032">
            <a:extLst>
              <a:ext uri="{FF2B5EF4-FFF2-40B4-BE49-F238E27FC236}">
                <a16:creationId xmlns:a16="http://schemas.microsoft.com/office/drawing/2014/main" id="{D852C24E-88B1-DB67-5567-2FA2A4C53687}"/>
              </a:ext>
            </a:extLst>
          </p:cNvPr>
          <p:cNvGrpSpPr/>
          <p:nvPr/>
        </p:nvGrpSpPr>
        <p:grpSpPr>
          <a:xfrm>
            <a:off x="1183494" y="1419448"/>
            <a:ext cx="5202213" cy="4502098"/>
            <a:chOff x="1432561" y="1532970"/>
            <a:chExt cx="5202213" cy="4502098"/>
          </a:xfrm>
        </p:grpSpPr>
        <p:grpSp>
          <p:nvGrpSpPr>
            <p:cNvPr id="1031" name="组合 1030">
              <a:extLst>
                <a:ext uri="{FF2B5EF4-FFF2-40B4-BE49-F238E27FC236}">
                  <a16:creationId xmlns:a16="http://schemas.microsoft.com/office/drawing/2014/main" id="{0DF7CB5C-A2AB-68FD-CBA4-A1DEB2A3ED4F}"/>
                </a:ext>
              </a:extLst>
            </p:cNvPr>
            <p:cNvGrpSpPr/>
            <p:nvPr/>
          </p:nvGrpSpPr>
          <p:grpSpPr>
            <a:xfrm>
              <a:off x="1432561" y="1532970"/>
              <a:ext cx="5202213" cy="4502098"/>
              <a:chOff x="1432561" y="1532970"/>
              <a:chExt cx="5202213" cy="4502098"/>
            </a:xfrm>
          </p:grpSpPr>
          <p:sp>
            <p:nvSpPr>
              <p:cNvPr id="1226" name="文本框 1225">
                <a:extLst>
                  <a:ext uri="{FF2B5EF4-FFF2-40B4-BE49-F238E27FC236}">
                    <a16:creationId xmlns:a16="http://schemas.microsoft.com/office/drawing/2014/main" id="{A9238912-890E-09C5-0526-69B02F4E77D1}"/>
                  </a:ext>
                </a:extLst>
              </p:cNvPr>
              <p:cNvSpPr txBox="1"/>
              <p:nvPr/>
            </p:nvSpPr>
            <p:spPr>
              <a:xfrm>
                <a:off x="2579106" y="3447877"/>
                <a:ext cx="2909123" cy="1107996"/>
              </a:xfrm>
              <a:prstGeom prst="rect">
                <a:avLst/>
              </a:prstGeom>
              <a:noFill/>
            </p:spPr>
            <p:txBody>
              <a:bodyPr wrap="square">
                <a:spAutoFit/>
              </a:bodyPr>
              <a:lstStyle/>
              <a:p>
                <a:pPr algn="ctr"/>
                <a:r>
                  <a:rPr lang="fr-FR" altLang="zh-CN" sz="4800">
                    <a:solidFill>
                      <a:schemeClr val="accent3"/>
                    </a:solidFill>
                    <a:latin typeface="江西拙楷" panose="02010600040101010101" pitchFamily="2" charset="-122"/>
                    <a:ea typeface="江西拙楷" panose="02010600040101010101" pitchFamily="2" charset="-122"/>
                  </a:rPr>
                  <a:t>MVP</a:t>
                </a:r>
                <a:endParaRPr lang="en-US" altLang="zh-CN" sz="4800">
                  <a:solidFill>
                    <a:schemeClr val="accent3"/>
                  </a:solidFill>
                  <a:latin typeface="江西拙楷" panose="02010600040101010101" pitchFamily="2" charset="-122"/>
                  <a:ea typeface="江西拙楷" panose="02010600040101010101" pitchFamily="2" charset="-122"/>
                </a:endParaRPr>
              </a:p>
              <a:p>
                <a:pPr algn="ctr"/>
                <a:r>
                  <a:rPr lang="fr-FR"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Minimum Viable Product</a:t>
                </a:r>
                <a:endPar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1231" name="椭圆 1230">
                <a:extLst>
                  <a:ext uri="{FF2B5EF4-FFF2-40B4-BE49-F238E27FC236}">
                    <a16:creationId xmlns:a16="http://schemas.microsoft.com/office/drawing/2014/main" id="{5E9AF565-ADCF-438D-F967-C50A17C3599A}"/>
                  </a:ext>
                </a:extLst>
              </p:cNvPr>
              <p:cNvSpPr/>
              <p:nvPr/>
            </p:nvSpPr>
            <p:spPr>
              <a:xfrm>
                <a:off x="2249952" y="2139182"/>
                <a:ext cx="3668838" cy="3668842"/>
              </a:xfrm>
              <a:prstGeom prst="ellipse">
                <a:avLst/>
              </a:prstGeom>
              <a:noFill/>
              <a:ln w="190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2" name="椭圆 1231">
                <a:extLst>
                  <a:ext uri="{FF2B5EF4-FFF2-40B4-BE49-F238E27FC236}">
                    <a16:creationId xmlns:a16="http://schemas.microsoft.com/office/drawing/2014/main" id="{1290F40B-6E95-B860-AE06-380C14042B1B}"/>
                  </a:ext>
                </a:extLst>
              </p:cNvPr>
              <p:cNvSpPr/>
              <p:nvPr/>
            </p:nvSpPr>
            <p:spPr>
              <a:xfrm rot="5400000">
                <a:off x="3368387" y="1532970"/>
                <a:ext cx="1431968" cy="1431968"/>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3" name="椭圆 1232">
                <a:extLst>
                  <a:ext uri="{FF2B5EF4-FFF2-40B4-BE49-F238E27FC236}">
                    <a16:creationId xmlns:a16="http://schemas.microsoft.com/office/drawing/2014/main" id="{534D5CA0-DC65-BA5B-A974-F7227B8D2845}"/>
                  </a:ext>
                </a:extLst>
              </p:cNvPr>
              <p:cNvSpPr/>
              <p:nvPr/>
            </p:nvSpPr>
            <p:spPr>
              <a:xfrm rot="5400000">
                <a:off x="5202806" y="4218186"/>
                <a:ext cx="1431968" cy="1431968"/>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4" name="椭圆 1233">
                <a:extLst>
                  <a:ext uri="{FF2B5EF4-FFF2-40B4-BE49-F238E27FC236}">
                    <a16:creationId xmlns:a16="http://schemas.microsoft.com/office/drawing/2014/main" id="{D5F2A8B8-84C6-AC73-0E7D-1E3A68CBAFED}"/>
                  </a:ext>
                </a:extLst>
              </p:cNvPr>
              <p:cNvSpPr/>
              <p:nvPr/>
            </p:nvSpPr>
            <p:spPr>
              <a:xfrm rot="5400000">
                <a:off x="1432561" y="4218186"/>
                <a:ext cx="1431968" cy="1431968"/>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55" name="文本框 1254">
                <a:extLst>
                  <a:ext uri="{FF2B5EF4-FFF2-40B4-BE49-F238E27FC236}">
                    <a16:creationId xmlns:a16="http://schemas.microsoft.com/office/drawing/2014/main" id="{AD3E5502-1334-5326-E5D2-A935FE4EF2AB}"/>
                  </a:ext>
                </a:extLst>
              </p:cNvPr>
              <p:cNvSpPr txBox="1"/>
              <p:nvPr/>
            </p:nvSpPr>
            <p:spPr>
              <a:xfrm>
                <a:off x="3368387" y="2175511"/>
                <a:ext cx="1431968"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400">
                    <a:solidFill>
                      <a:schemeClr val="bg1"/>
                    </a:solidFill>
                    <a:latin typeface="江西拙楷" panose="02010600040101010101" pitchFamily="2" charset="-122"/>
                    <a:ea typeface="江西拙楷" panose="02010600040101010101" pitchFamily="2" charset="-122"/>
                  </a:rPr>
                  <a:t>设想</a:t>
                </a:r>
                <a:endParaRPr kumimoji="0" lang="en-US" altLang="zh-CN" sz="24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endParaRPr>
              </a:p>
            </p:txBody>
          </p:sp>
          <p:sp>
            <p:nvSpPr>
              <p:cNvPr id="1256" name="文本框 1255">
                <a:extLst>
                  <a:ext uri="{FF2B5EF4-FFF2-40B4-BE49-F238E27FC236}">
                    <a16:creationId xmlns:a16="http://schemas.microsoft.com/office/drawing/2014/main" id="{E55C7009-F67C-8AD6-E473-2164F2B13843}"/>
                  </a:ext>
                </a:extLst>
              </p:cNvPr>
              <p:cNvSpPr txBox="1"/>
              <p:nvPr/>
            </p:nvSpPr>
            <p:spPr>
              <a:xfrm>
                <a:off x="5202806" y="4840692"/>
                <a:ext cx="1431968"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rPr>
                  <a:t>产品</a:t>
                </a:r>
                <a:endParaRPr kumimoji="0" lang="en-US" altLang="zh-CN" sz="24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endParaRPr>
              </a:p>
            </p:txBody>
          </p:sp>
          <p:sp>
            <p:nvSpPr>
              <p:cNvPr id="1257" name="文本框 1256">
                <a:extLst>
                  <a:ext uri="{FF2B5EF4-FFF2-40B4-BE49-F238E27FC236}">
                    <a16:creationId xmlns:a16="http://schemas.microsoft.com/office/drawing/2014/main" id="{0CBFD3F6-6985-909F-852F-BFAD6E02004D}"/>
                  </a:ext>
                </a:extLst>
              </p:cNvPr>
              <p:cNvSpPr txBox="1"/>
              <p:nvPr/>
            </p:nvSpPr>
            <p:spPr>
              <a:xfrm>
                <a:off x="1432561" y="4840692"/>
                <a:ext cx="1431968"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rPr>
                  <a:t>数据</a:t>
                </a:r>
                <a:endParaRPr kumimoji="0" lang="en-US" altLang="zh-CN" sz="24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endParaRPr>
              </a:p>
            </p:txBody>
          </p:sp>
          <p:sp>
            <p:nvSpPr>
              <p:cNvPr id="1259" name="箭头: V 形 1258">
                <a:extLst>
                  <a:ext uri="{FF2B5EF4-FFF2-40B4-BE49-F238E27FC236}">
                    <a16:creationId xmlns:a16="http://schemas.microsoft.com/office/drawing/2014/main" id="{5C72C980-6D89-96DC-6D16-F6E3EC10AD49}"/>
                  </a:ext>
                </a:extLst>
              </p:cNvPr>
              <p:cNvSpPr/>
              <p:nvPr/>
            </p:nvSpPr>
            <p:spPr>
              <a:xfrm rot="5725027">
                <a:off x="5845664" y="4110034"/>
                <a:ext cx="123392" cy="123392"/>
              </a:xfrm>
              <a:prstGeom prst="chevron">
                <a:avLst>
                  <a:gd name="adj" fmla="val 71093"/>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60" name="箭头: V 形 1259">
                <a:extLst>
                  <a:ext uri="{FF2B5EF4-FFF2-40B4-BE49-F238E27FC236}">
                    <a16:creationId xmlns:a16="http://schemas.microsoft.com/office/drawing/2014/main" id="{23A61769-D8DD-BE44-80B4-1895DAAD1E00}"/>
                  </a:ext>
                </a:extLst>
              </p:cNvPr>
              <p:cNvSpPr/>
              <p:nvPr/>
            </p:nvSpPr>
            <p:spPr>
              <a:xfrm rot="13021348">
                <a:off x="2750048" y="5230505"/>
                <a:ext cx="123392" cy="123392"/>
              </a:xfrm>
              <a:prstGeom prst="chevron">
                <a:avLst>
                  <a:gd name="adj" fmla="val 71093"/>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61" name="箭头: V 形 1260">
                <a:extLst>
                  <a:ext uri="{FF2B5EF4-FFF2-40B4-BE49-F238E27FC236}">
                    <a16:creationId xmlns:a16="http://schemas.microsoft.com/office/drawing/2014/main" id="{8ADBFA75-FBCC-FFD5-4D87-FFB5329D2467}"/>
                  </a:ext>
                </a:extLst>
              </p:cNvPr>
              <p:cNvSpPr/>
              <p:nvPr/>
            </p:nvSpPr>
            <p:spPr>
              <a:xfrm rot="20020933">
                <a:off x="3264234" y="2239702"/>
                <a:ext cx="123392" cy="123392"/>
              </a:xfrm>
              <a:prstGeom prst="chevron">
                <a:avLst>
                  <a:gd name="adj" fmla="val 71093"/>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62" name="矩形: 圆角 1261">
                <a:extLst>
                  <a:ext uri="{FF2B5EF4-FFF2-40B4-BE49-F238E27FC236}">
                    <a16:creationId xmlns:a16="http://schemas.microsoft.com/office/drawing/2014/main" id="{EA24E506-FFD7-531D-4C66-848CE5591041}"/>
                  </a:ext>
                </a:extLst>
              </p:cNvPr>
              <p:cNvSpPr/>
              <p:nvPr/>
            </p:nvSpPr>
            <p:spPr>
              <a:xfrm>
                <a:off x="3549168" y="5552129"/>
                <a:ext cx="1070406" cy="482939"/>
              </a:xfrm>
              <a:prstGeom prst="roundRect">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江西拙楷" panose="02010600040101010101" pitchFamily="2" charset="-122"/>
                    <a:ea typeface="江西拙楷" panose="02010600040101010101" pitchFamily="2" charset="-122"/>
                  </a:rPr>
                  <a:t>度量</a:t>
                </a:r>
              </a:p>
            </p:txBody>
          </p:sp>
          <p:grpSp>
            <p:nvGrpSpPr>
              <p:cNvPr id="1027" name="组合 1026">
                <a:extLst>
                  <a:ext uri="{FF2B5EF4-FFF2-40B4-BE49-F238E27FC236}">
                    <a16:creationId xmlns:a16="http://schemas.microsoft.com/office/drawing/2014/main" id="{A90B4740-C185-ADEC-5FBD-71CF5754F744}"/>
                  </a:ext>
                </a:extLst>
              </p:cNvPr>
              <p:cNvGrpSpPr/>
              <p:nvPr/>
            </p:nvGrpSpPr>
            <p:grpSpPr>
              <a:xfrm>
                <a:off x="3870960" y="1753548"/>
                <a:ext cx="437436" cy="468510"/>
                <a:chOff x="3794045" y="1611767"/>
                <a:chExt cx="479241" cy="513284"/>
              </a:xfrm>
              <a:solidFill>
                <a:schemeClr val="bg1"/>
              </a:solidFill>
            </p:grpSpPr>
            <p:grpSp>
              <p:nvGrpSpPr>
                <p:cNvPr id="1024" name="组合 1023">
                  <a:extLst>
                    <a:ext uri="{FF2B5EF4-FFF2-40B4-BE49-F238E27FC236}">
                      <a16:creationId xmlns:a16="http://schemas.microsoft.com/office/drawing/2014/main" id="{209F311E-D303-D6AE-91B2-D4BEBCDA4837}"/>
                    </a:ext>
                  </a:extLst>
                </p:cNvPr>
                <p:cNvGrpSpPr/>
                <p:nvPr/>
              </p:nvGrpSpPr>
              <p:grpSpPr>
                <a:xfrm>
                  <a:off x="3871474" y="1689367"/>
                  <a:ext cx="324384" cy="435684"/>
                  <a:chOff x="3871474" y="1689367"/>
                  <a:chExt cx="324384" cy="435684"/>
                </a:xfrm>
                <a:grpFill/>
              </p:grpSpPr>
              <p:sp>
                <p:nvSpPr>
                  <p:cNvPr id="1271" name="任意多边形: 形状 1270">
                    <a:extLst>
                      <a:ext uri="{FF2B5EF4-FFF2-40B4-BE49-F238E27FC236}">
                        <a16:creationId xmlns:a16="http://schemas.microsoft.com/office/drawing/2014/main" id="{6B9902E9-F64E-4C5B-F027-F83A98E64C58}"/>
                      </a:ext>
                    </a:extLst>
                  </p:cNvPr>
                  <p:cNvSpPr/>
                  <p:nvPr/>
                </p:nvSpPr>
                <p:spPr>
                  <a:xfrm>
                    <a:off x="3964892" y="2015127"/>
                    <a:ext cx="745" cy="573"/>
                  </a:xfrm>
                  <a:custGeom>
                    <a:avLst/>
                    <a:gdLst>
                      <a:gd name="connsiteX0" fmla="*/ 745 w 745"/>
                      <a:gd name="connsiteY0" fmla="*/ 0 h 573"/>
                      <a:gd name="connsiteX1" fmla="*/ 0 w 745"/>
                      <a:gd name="connsiteY1" fmla="*/ 0 h 573"/>
                      <a:gd name="connsiteX2" fmla="*/ 745 w 745"/>
                      <a:gd name="connsiteY2" fmla="*/ 0 h 573"/>
                    </a:gdLst>
                    <a:ahLst/>
                    <a:cxnLst>
                      <a:cxn ang="0">
                        <a:pos x="connsiteX0" y="connsiteY0"/>
                      </a:cxn>
                      <a:cxn ang="0">
                        <a:pos x="connsiteX1" y="connsiteY1"/>
                      </a:cxn>
                      <a:cxn ang="0">
                        <a:pos x="connsiteX2" y="connsiteY2"/>
                      </a:cxn>
                    </a:cxnLst>
                    <a:rect l="l" t="t" r="r" b="b"/>
                    <a:pathLst>
                      <a:path w="745" h="573">
                        <a:moveTo>
                          <a:pt x="745" y="0"/>
                        </a:moveTo>
                        <a:lnTo>
                          <a:pt x="0" y="0"/>
                        </a:lnTo>
                        <a:lnTo>
                          <a:pt x="745" y="0"/>
                        </a:lnTo>
                        <a:close/>
                      </a:path>
                    </a:pathLst>
                  </a:custGeom>
                  <a:grpFill/>
                  <a:ln w="567" cap="flat">
                    <a:noFill/>
                    <a:prstDash val="solid"/>
                    <a:miter/>
                  </a:ln>
                </p:spPr>
                <p:txBody>
                  <a:bodyPr rtlCol="0" anchor="ctr"/>
                  <a:lstStyle/>
                  <a:p>
                    <a:endParaRPr lang="zh-CN" altLang="en-US"/>
                  </a:p>
                </p:txBody>
              </p:sp>
              <p:sp>
                <p:nvSpPr>
                  <p:cNvPr id="1272" name="任意多边形: 形状 1271">
                    <a:extLst>
                      <a:ext uri="{FF2B5EF4-FFF2-40B4-BE49-F238E27FC236}">
                        <a16:creationId xmlns:a16="http://schemas.microsoft.com/office/drawing/2014/main" id="{0C9C090B-3E11-9C76-CD8A-E3E2397F4796}"/>
                      </a:ext>
                    </a:extLst>
                  </p:cNvPr>
                  <p:cNvSpPr/>
                  <p:nvPr/>
                </p:nvSpPr>
                <p:spPr>
                  <a:xfrm>
                    <a:off x="3871474" y="1689367"/>
                    <a:ext cx="324384" cy="435684"/>
                  </a:xfrm>
                  <a:custGeom>
                    <a:avLst/>
                    <a:gdLst>
                      <a:gd name="connsiteX0" fmla="*/ 162135 w 324384"/>
                      <a:gd name="connsiteY0" fmla="*/ 0 h 435684"/>
                      <a:gd name="connsiteX1" fmla="*/ 0 w 324384"/>
                      <a:gd name="connsiteY1" fmla="*/ 162135 h 435684"/>
                      <a:gd name="connsiteX2" fmla="*/ 79835 w 324384"/>
                      <a:gd name="connsiteY2" fmla="*/ 301861 h 435684"/>
                      <a:gd name="connsiteX3" fmla="*/ 79835 w 324384"/>
                      <a:gd name="connsiteY3" fmla="*/ 353327 h 435684"/>
                      <a:gd name="connsiteX4" fmla="*/ 79893 w 324384"/>
                      <a:gd name="connsiteY4" fmla="*/ 355505 h 435684"/>
                      <a:gd name="connsiteX5" fmla="*/ 80237 w 324384"/>
                      <a:gd name="connsiteY5" fmla="*/ 361007 h 435684"/>
                      <a:gd name="connsiteX6" fmla="*/ 162250 w 324384"/>
                      <a:gd name="connsiteY6" fmla="*/ 435684 h 435684"/>
                      <a:gd name="connsiteX7" fmla="*/ 220421 w 324384"/>
                      <a:gd name="connsiteY7" fmla="*/ 411499 h 435684"/>
                      <a:gd name="connsiteX8" fmla="*/ 244263 w 324384"/>
                      <a:gd name="connsiteY8" fmla="*/ 361122 h 435684"/>
                      <a:gd name="connsiteX9" fmla="*/ 244607 w 324384"/>
                      <a:gd name="connsiteY9" fmla="*/ 355620 h 435684"/>
                      <a:gd name="connsiteX10" fmla="*/ 244664 w 324384"/>
                      <a:gd name="connsiteY10" fmla="*/ 353327 h 435684"/>
                      <a:gd name="connsiteX11" fmla="*/ 244664 w 324384"/>
                      <a:gd name="connsiteY11" fmla="*/ 301747 h 435684"/>
                      <a:gd name="connsiteX12" fmla="*/ 245008 w 324384"/>
                      <a:gd name="connsiteY12" fmla="*/ 301575 h 435684"/>
                      <a:gd name="connsiteX13" fmla="*/ 324385 w 324384"/>
                      <a:gd name="connsiteY13" fmla="*/ 162135 h 435684"/>
                      <a:gd name="connsiteX14" fmla="*/ 162135 w 324384"/>
                      <a:gd name="connsiteY14" fmla="*/ 0 h 435684"/>
                      <a:gd name="connsiteX15" fmla="*/ 93361 w 324384"/>
                      <a:gd name="connsiteY15" fmla="*/ 325760 h 435684"/>
                      <a:gd name="connsiteX16" fmla="*/ 94106 w 324384"/>
                      <a:gd name="connsiteY16" fmla="*/ 325760 h 435684"/>
                      <a:gd name="connsiteX17" fmla="*/ 93361 w 324384"/>
                      <a:gd name="connsiteY17" fmla="*/ 325760 h 435684"/>
                      <a:gd name="connsiteX18" fmla="*/ 219332 w 324384"/>
                      <a:gd name="connsiteY18" fmla="*/ 353327 h 435684"/>
                      <a:gd name="connsiteX19" fmla="*/ 218473 w 324384"/>
                      <a:gd name="connsiteY19" fmla="*/ 363070 h 435684"/>
                      <a:gd name="connsiteX20" fmla="*/ 215435 w 324384"/>
                      <a:gd name="connsiteY20" fmla="*/ 373902 h 435684"/>
                      <a:gd name="connsiteX21" fmla="*/ 202483 w 324384"/>
                      <a:gd name="connsiteY21" fmla="*/ 393675 h 435684"/>
                      <a:gd name="connsiteX22" fmla="*/ 162135 w 324384"/>
                      <a:gd name="connsiteY22" fmla="*/ 410467 h 435684"/>
                      <a:gd name="connsiteX23" fmla="*/ 121788 w 324384"/>
                      <a:gd name="connsiteY23" fmla="*/ 393675 h 435684"/>
                      <a:gd name="connsiteX24" fmla="*/ 108778 w 324384"/>
                      <a:gd name="connsiteY24" fmla="*/ 373845 h 435684"/>
                      <a:gd name="connsiteX25" fmla="*/ 105798 w 324384"/>
                      <a:gd name="connsiteY25" fmla="*/ 363013 h 435684"/>
                      <a:gd name="connsiteX26" fmla="*/ 104995 w 324384"/>
                      <a:gd name="connsiteY26" fmla="*/ 353327 h 435684"/>
                      <a:gd name="connsiteX27" fmla="*/ 104995 w 324384"/>
                      <a:gd name="connsiteY27" fmla="*/ 348284 h 435684"/>
                      <a:gd name="connsiteX28" fmla="*/ 219275 w 324384"/>
                      <a:gd name="connsiteY28" fmla="*/ 348284 h 435684"/>
                      <a:gd name="connsiteX29" fmla="*/ 219275 w 324384"/>
                      <a:gd name="connsiteY29" fmla="*/ 353327 h 435684"/>
                      <a:gd name="connsiteX30" fmla="*/ 219332 w 324384"/>
                      <a:gd name="connsiteY30" fmla="*/ 339114 h 435684"/>
                      <a:gd name="connsiteX31" fmla="*/ 105053 w 324384"/>
                      <a:gd name="connsiteY31" fmla="*/ 339114 h 435684"/>
                      <a:gd name="connsiteX32" fmla="*/ 105053 w 324384"/>
                      <a:gd name="connsiteY32" fmla="*/ 311776 h 435684"/>
                      <a:gd name="connsiteX33" fmla="*/ 219332 w 324384"/>
                      <a:gd name="connsiteY33" fmla="*/ 311776 h 435684"/>
                      <a:gd name="connsiteX34" fmla="*/ 219332 w 324384"/>
                      <a:gd name="connsiteY34" fmla="*/ 339114 h 435684"/>
                      <a:gd name="connsiteX35" fmla="*/ 258935 w 324384"/>
                      <a:gd name="connsiteY35" fmla="*/ 258935 h 435684"/>
                      <a:gd name="connsiteX36" fmla="*/ 244893 w 324384"/>
                      <a:gd name="connsiteY36" fmla="*/ 271200 h 435684"/>
                      <a:gd name="connsiteX37" fmla="*/ 219676 w 324384"/>
                      <a:gd name="connsiteY37" fmla="*/ 286387 h 435684"/>
                      <a:gd name="connsiteX38" fmla="*/ 219332 w 324384"/>
                      <a:gd name="connsiteY38" fmla="*/ 286559 h 435684"/>
                      <a:gd name="connsiteX39" fmla="*/ 219332 w 324384"/>
                      <a:gd name="connsiteY39" fmla="*/ 286616 h 435684"/>
                      <a:gd name="connsiteX40" fmla="*/ 105053 w 324384"/>
                      <a:gd name="connsiteY40" fmla="*/ 286616 h 435684"/>
                      <a:gd name="connsiteX41" fmla="*/ 80179 w 324384"/>
                      <a:gd name="connsiteY41" fmla="*/ 271830 h 435684"/>
                      <a:gd name="connsiteX42" fmla="*/ 65335 w 324384"/>
                      <a:gd name="connsiteY42" fmla="*/ 258935 h 435684"/>
                      <a:gd name="connsiteX43" fmla="*/ 35992 w 324384"/>
                      <a:gd name="connsiteY43" fmla="*/ 215435 h 435684"/>
                      <a:gd name="connsiteX44" fmla="*/ 25217 w 324384"/>
                      <a:gd name="connsiteY44" fmla="*/ 162135 h 435684"/>
                      <a:gd name="connsiteX45" fmla="*/ 35992 w 324384"/>
                      <a:gd name="connsiteY45" fmla="*/ 108835 h 435684"/>
                      <a:gd name="connsiteX46" fmla="*/ 65335 w 324384"/>
                      <a:gd name="connsiteY46" fmla="*/ 65278 h 435684"/>
                      <a:gd name="connsiteX47" fmla="*/ 108892 w 324384"/>
                      <a:gd name="connsiteY47" fmla="*/ 35935 h 435684"/>
                      <a:gd name="connsiteX48" fmla="*/ 162192 w 324384"/>
                      <a:gd name="connsiteY48" fmla="*/ 25217 h 435684"/>
                      <a:gd name="connsiteX49" fmla="*/ 215492 w 324384"/>
                      <a:gd name="connsiteY49" fmla="*/ 35935 h 435684"/>
                      <a:gd name="connsiteX50" fmla="*/ 259049 w 324384"/>
                      <a:gd name="connsiteY50" fmla="*/ 65278 h 435684"/>
                      <a:gd name="connsiteX51" fmla="*/ 288393 w 324384"/>
                      <a:gd name="connsiteY51" fmla="*/ 108835 h 435684"/>
                      <a:gd name="connsiteX52" fmla="*/ 299168 w 324384"/>
                      <a:gd name="connsiteY52" fmla="*/ 162135 h 435684"/>
                      <a:gd name="connsiteX53" fmla="*/ 288393 w 324384"/>
                      <a:gd name="connsiteY53" fmla="*/ 215435 h 435684"/>
                      <a:gd name="connsiteX54" fmla="*/ 258935 w 324384"/>
                      <a:gd name="connsiteY54" fmla="*/ 258935 h 43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24384" h="435684">
                        <a:moveTo>
                          <a:pt x="162135" y="0"/>
                        </a:moveTo>
                        <a:cubicBezTo>
                          <a:pt x="72614" y="0"/>
                          <a:pt x="0" y="72557"/>
                          <a:pt x="0" y="162135"/>
                        </a:cubicBezTo>
                        <a:cubicBezTo>
                          <a:pt x="0" y="221625"/>
                          <a:pt x="32037" y="273664"/>
                          <a:pt x="79835" y="301861"/>
                        </a:cubicBezTo>
                        <a:lnTo>
                          <a:pt x="79835" y="353327"/>
                        </a:lnTo>
                        <a:cubicBezTo>
                          <a:pt x="79835" y="354072"/>
                          <a:pt x="79835" y="354760"/>
                          <a:pt x="79893" y="355505"/>
                        </a:cubicBezTo>
                        <a:cubicBezTo>
                          <a:pt x="79950" y="357339"/>
                          <a:pt x="80065" y="359173"/>
                          <a:pt x="80237" y="361007"/>
                        </a:cubicBezTo>
                        <a:cubicBezTo>
                          <a:pt x="84134" y="402730"/>
                          <a:pt x="119552" y="435684"/>
                          <a:pt x="162250" y="435684"/>
                        </a:cubicBezTo>
                        <a:cubicBezTo>
                          <a:pt x="184888" y="435684"/>
                          <a:pt x="205463" y="426400"/>
                          <a:pt x="220421" y="411499"/>
                        </a:cubicBezTo>
                        <a:cubicBezTo>
                          <a:pt x="233603" y="398317"/>
                          <a:pt x="242372" y="380665"/>
                          <a:pt x="244263" y="361122"/>
                        </a:cubicBezTo>
                        <a:cubicBezTo>
                          <a:pt x="244435" y="359288"/>
                          <a:pt x="244550" y="357454"/>
                          <a:pt x="244607" y="355620"/>
                        </a:cubicBezTo>
                        <a:cubicBezTo>
                          <a:pt x="244607" y="354875"/>
                          <a:pt x="244664" y="354072"/>
                          <a:pt x="244664" y="353327"/>
                        </a:cubicBezTo>
                        <a:lnTo>
                          <a:pt x="244664" y="301747"/>
                        </a:lnTo>
                        <a:lnTo>
                          <a:pt x="245008" y="301575"/>
                        </a:lnTo>
                        <a:cubicBezTo>
                          <a:pt x="292520" y="273320"/>
                          <a:pt x="324385" y="221453"/>
                          <a:pt x="324385" y="162135"/>
                        </a:cubicBezTo>
                        <a:cubicBezTo>
                          <a:pt x="324270" y="72557"/>
                          <a:pt x="251714" y="0"/>
                          <a:pt x="162135" y="0"/>
                        </a:cubicBezTo>
                        <a:close/>
                        <a:moveTo>
                          <a:pt x="93361" y="325760"/>
                        </a:moveTo>
                        <a:lnTo>
                          <a:pt x="94106" y="325760"/>
                        </a:lnTo>
                        <a:lnTo>
                          <a:pt x="93361" y="325760"/>
                        </a:lnTo>
                        <a:close/>
                        <a:moveTo>
                          <a:pt x="219332" y="353327"/>
                        </a:moveTo>
                        <a:cubicBezTo>
                          <a:pt x="219332" y="356651"/>
                          <a:pt x="219046" y="359918"/>
                          <a:pt x="218473" y="363070"/>
                        </a:cubicBezTo>
                        <a:cubicBezTo>
                          <a:pt x="217842" y="366796"/>
                          <a:pt x="216811" y="370406"/>
                          <a:pt x="215435" y="373902"/>
                        </a:cubicBezTo>
                        <a:cubicBezTo>
                          <a:pt x="212570" y="381181"/>
                          <a:pt x="208214" y="387944"/>
                          <a:pt x="202483" y="393675"/>
                        </a:cubicBezTo>
                        <a:cubicBezTo>
                          <a:pt x="191651" y="404507"/>
                          <a:pt x="177323" y="410467"/>
                          <a:pt x="162135" y="410467"/>
                        </a:cubicBezTo>
                        <a:cubicBezTo>
                          <a:pt x="146948" y="410467"/>
                          <a:pt x="132620" y="404507"/>
                          <a:pt x="121788" y="393675"/>
                        </a:cubicBezTo>
                        <a:cubicBezTo>
                          <a:pt x="116056" y="387944"/>
                          <a:pt x="111643" y="381181"/>
                          <a:pt x="108778" y="373845"/>
                        </a:cubicBezTo>
                        <a:cubicBezTo>
                          <a:pt x="107402" y="370349"/>
                          <a:pt x="106428" y="366738"/>
                          <a:pt x="105798" y="363013"/>
                        </a:cubicBezTo>
                        <a:cubicBezTo>
                          <a:pt x="105225" y="359861"/>
                          <a:pt x="104995" y="356594"/>
                          <a:pt x="104995" y="353327"/>
                        </a:cubicBezTo>
                        <a:lnTo>
                          <a:pt x="104995" y="348284"/>
                        </a:lnTo>
                        <a:lnTo>
                          <a:pt x="219275" y="348284"/>
                        </a:lnTo>
                        <a:lnTo>
                          <a:pt x="219275" y="353327"/>
                        </a:lnTo>
                        <a:close/>
                        <a:moveTo>
                          <a:pt x="219332" y="339114"/>
                        </a:moveTo>
                        <a:lnTo>
                          <a:pt x="105053" y="339114"/>
                        </a:lnTo>
                        <a:lnTo>
                          <a:pt x="105053" y="311776"/>
                        </a:lnTo>
                        <a:lnTo>
                          <a:pt x="219332" y="311776"/>
                        </a:lnTo>
                        <a:lnTo>
                          <a:pt x="219332" y="339114"/>
                        </a:lnTo>
                        <a:close/>
                        <a:moveTo>
                          <a:pt x="258935" y="258935"/>
                        </a:moveTo>
                        <a:cubicBezTo>
                          <a:pt x="254464" y="263405"/>
                          <a:pt x="249822" y="267474"/>
                          <a:pt x="244893" y="271200"/>
                        </a:cubicBezTo>
                        <a:cubicBezTo>
                          <a:pt x="237042" y="277160"/>
                          <a:pt x="228617" y="282261"/>
                          <a:pt x="219676" y="286387"/>
                        </a:cubicBezTo>
                        <a:lnTo>
                          <a:pt x="219332" y="286559"/>
                        </a:lnTo>
                        <a:lnTo>
                          <a:pt x="219332" y="286616"/>
                        </a:lnTo>
                        <a:lnTo>
                          <a:pt x="105053" y="286616"/>
                        </a:lnTo>
                        <a:cubicBezTo>
                          <a:pt x="96227" y="282547"/>
                          <a:pt x="87916" y="277618"/>
                          <a:pt x="80179" y="271830"/>
                        </a:cubicBezTo>
                        <a:cubicBezTo>
                          <a:pt x="74964" y="267933"/>
                          <a:pt x="70035" y="263634"/>
                          <a:pt x="65335" y="258935"/>
                        </a:cubicBezTo>
                        <a:cubicBezTo>
                          <a:pt x="52727" y="246326"/>
                          <a:pt x="42869" y="231712"/>
                          <a:pt x="35992" y="215435"/>
                        </a:cubicBezTo>
                        <a:cubicBezTo>
                          <a:pt x="28828" y="198585"/>
                          <a:pt x="25217" y="180647"/>
                          <a:pt x="25217" y="162135"/>
                        </a:cubicBezTo>
                        <a:cubicBezTo>
                          <a:pt x="25217" y="143623"/>
                          <a:pt x="28828" y="125742"/>
                          <a:pt x="35992" y="108835"/>
                        </a:cubicBezTo>
                        <a:cubicBezTo>
                          <a:pt x="42869" y="92559"/>
                          <a:pt x="52784" y="77887"/>
                          <a:pt x="65335" y="65278"/>
                        </a:cubicBezTo>
                        <a:cubicBezTo>
                          <a:pt x="77944" y="52670"/>
                          <a:pt x="92559" y="42812"/>
                          <a:pt x="108892" y="35935"/>
                        </a:cubicBezTo>
                        <a:cubicBezTo>
                          <a:pt x="125742" y="28828"/>
                          <a:pt x="143681" y="25217"/>
                          <a:pt x="162192" y="25217"/>
                        </a:cubicBezTo>
                        <a:cubicBezTo>
                          <a:pt x="180704" y="25217"/>
                          <a:pt x="198643" y="28828"/>
                          <a:pt x="215492" y="35935"/>
                        </a:cubicBezTo>
                        <a:cubicBezTo>
                          <a:pt x="231769" y="42812"/>
                          <a:pt x="246441" y="52727"/>
                          <a:pt x="259049" y="65278"/>
                        </a:cubicBezTo>
                        <a:cubicBezTo>
                          <a:pt x="271658" y="77887"/>
                          <a:pt x="281516" y="92501"/>
                          <a:pt x="288393" y="108835"/>
                        </a:cubicBezTo>
                        <a:cubicBezTo>
                          <a:pt x="295500" y="125685"/>
                          <a:pt x="299168" y="143623"/>
                          <a:pt x="299168" y="162135"/>
                        </a:cubicBezTo>
                        <a:cubicBezTo>
                          <a:pt x="299168" y="180647"/>
                          <a:pt x="295557" y="198528"/>
                          <a:pt x="288393" y="215435"/>
                        </a:cubicBezTo>
                        <a:cubicBezTo>
                          <a:pt x="281401" y="231712"/>
                          <a:pt x="271543" y="246326"/>
                          <a:pt x="258935" y="258935"/>
                        </a:cubicBezTo>
                        <a:close/>
                      </a:path>
                    </a:pathLst>
                  </a:custGeom>
                  <a:grpFill/>
                  <a:ln w="567" cap="flat">
                    <a:noFill/>
                    <a:prstDash val="solid"/>
                    <a:miter/>
                  </a:ln>
                </p:spPr>
                <p:txBody>
                  <a:bodyPr rtlCol="0" anchor="ctr"/>
                  <a:lstStyle/>
                  <a:p>
                    <a:endParaRPr lang="zh-CN" altLang="en-US"/>
                  </a:p>
                </p:txBody>
              </p:sp>
              <p:sp>
                <p:nvSpPr>
                  <p:cNvPr id="1273" name="任意多边形: 形状 1272">
                    <a:extLst>
                      <a:ext uri="{FF2B5EF4-FFF2-40B4-BE49-F238E27FC236}">
                        <a16:creationId xmlns:a16="http://schemas.microsoft.com/office/drawing/2014/main" id="{B991C598-7C00-0AC3-E3BB-1D14F6A7BE24}"/>
                      </a:ext>
                    </a:extLst>
                  </p:cNvPr>
                  <p:cNvSpPr/>
                  <p:nvPr/>
                </p:nvSpPr>
                <p:spPr>
                  <a:xfrm>
                    <a:off x="3964835" y="2015127"/>
                    <a:ext cx="745" cy="573"/>
                  </a:xfrm>
                  <a:custGeom>
                    <a:avLst/>
                    <a:gdLst>
                      <a:gd name="connsiteX0" fmla="*/ 0 w 745"/>
                      <a:gd name="connsiteY0" fmla="*/ 0 h 573"/>
                      <a:gd name="connsiteX1" fmla="*/ 745 w 745"/>
                      <a:gd name="connsiteY1" fmla="*/ 0 h 573"/>
                      <a:gd name="connsiteX2" fmla="*/ 0 w 745"/>
                      <a:gd name="connsiteY2" fmla="*/ 0 h 573"/>
                    </a:gdLst>
                    <a:ahLst/>
                    <a:cxnLst>
                      <a:cxn ang="0">
                        <a:pos x="connsiteX0" y="connsiteY0"/>
                      </a:cxn>
                      <a:cxn ang="0">
                        <a:pos x="connsiteX1" y="connsiteY1"/>
                      </a:cxn>
                      <a:cxn ang="0">
                        <a:pos x="connsiteX2" y="connsiteY2"/>
                      </a:cxn>
                    </a:cxnLst>
                    <a:rect l="l" t="t" r="r" b="b"/>
                    <a:pathLst>
                      <a:path w="745" h="573">
                        <a:moveTo>
                          <a:pt x="0" y="0"/>
                        </a:moveTo>
                        <a:lnTo>
                          <a:pt x="745" y="0"/>
                        </a:lnTo>
                        <a:lnTo>
                          <a:pt x="0" y="0"/>
                        </a:lnTo>
                        <a:close/>
                      </a:path>
                    </a:pathLst>
                  </a:custGeom>
                  <a:grpFill/>
                  <a:ln w="567" cap="flat">
                    <a:noFill/>
                    <a:prstDash val="solid"/>
                    <a:miter/>
                  </a:ln>
                </p:spPr>
                <p:txBody>
                  <a:bodyPr rtlCol="0" anchor="ctr"/>
                  <a:lstStyle/>
                  <a:p>
                    <a:endParaRPr lang="zh-CN" altLang="en-US"/>
                  </a:p>
                </p:txBody>
              </p:sp>
            </p:grpSp>
            <p:grpSp>
              <p:nvGrpSpPr>
                <p:cNvPr id="1025" name="组合 1024">
                  <a:extLst>
                    <a:ext uri="{FF2B5EF4-FFF2-40B4-BE49-F238E27FC236}">
                      <a16:creationId xmlns:a16="http://schemas.microsoft.com/office/drawing/2014/main" id="{F9C53DA3-AA53-DCA7-0F17-BD78FA438B11}"/>
                    </a:ext>
                  </a:extLst>
                </p:cNvPr>
                <p:cNvGrpSpPr/>
                <p:nvPr/>
              </p:nvGrpSpPr>
              <p:grpSpPr>
                <a:xfrm>
                  <a:off x="3794045" y="1611767"/>
                  <a:ext cx="479241" cy="364215"/>
                  <a:chOff x="3794045" y="1611767"/>
                  <a:chExt cx="479241" cy="364215"/>
                </a:xfrm>
                <a:grpFill/>
              </p:grpSpPr>
              <p:sp>
                <p:nvSpPr>
                  <p:cNvPr id="1274" name="任意多边形: 形状 1273">
                    <a:extLst>
                      <a:ext uri="{FF2B5EF4-FFF2-40B4-BE49-F238E27FC236}">
                        <a16:creationId xmlns:a16="http://schemas.microsoft.com/office/drawing/2014/main" id="{597C31C5-0DD6-90CE-28A2-39AAC31D1C33}"/>
                      </a:ext>
                    </a:extLst>
                  </p:cNvPr>
                  <p:cNvSpPr/>
                  <p:nvPr/>
                </p:nvSpPr>
                <p:spPr>
                  <a:xfrm>
                    <a:off x="3992344" y="1822731"/>
                    <a:ext cx="82529" cy="153251"/>
                  </a:xfrm>
                  <a:custGeom>
                    <a:avLst/>
                    <a:gdLst>
                      <a:gd name="connsiteX0" fmla="*/ 41265 w 82529"/>
                      <a:gd name="connsiteY0" fmla="*/ 0 h 153251"/>
                      <a:gd name="connsiteX1" fmla="*/ 0 w 82529"/>
                      <a:gd name="connsiteY1" fmla="*/ 41265 h 153251"/>
                      <a:gd name="connsiteX2" fmla="*/ 37253 w 82529"/>
                      <a:gd name="connsiteY2" fmla="*/ 82357 h 153251"/>
                      <a:gd name="connsiteX3" fmla="*/ 37253 w 82529"/>
                      <a:gd name="connsiteY3" fmla="*/ 153252 h 153251"/>
                      <a:gd name="connsiteX4" fmla="*/ 45276 w 82529"/>
                      <a:gd name="connsiteY4" fmla="*/ 153252 h 153251"/>
                      <a:gd name="connsiteX5" fmla="*/ 45276 w 82529"/>
                      <a:gd name="connsiteY5" fmla="*/ 82357 h 153251"/>
                      <a:gd name="connsiteX6" fmla="*/ 82529 w 82529"/>
                      <a:gd name="connsiteY6" fmla="*/ 41265 h 153251"/>
                      <a:gd name="connsiteX7" fmla="*/ 41265 w 82529"/>
                      <a:gd name="connsiteY7" fmla="*/ 0 h 153251"/>
                      <a:gd name="connsiteX8" fmla="*/ 41265 w 82529"/>
                      <a:gd name="connsiteY8" fmla="*/ 73359 h 153251"/>
                      <a:gd name="connsiteX9" fmla="*/ 9170 w 82529"/>
                      <a:gd name="connsiteY9" fmla="*/ 41265 h 153251"/>
                      <a:gd name="connsiteX10" fmla="*/ 41265 w 82529"/>
                      <a:gd name="connsiteY10" fmla="*/ 9170 h 153251"/>
                      <a:gd name="connsiteX11" fmla="*/ 73359 w 82529"/>
                      <a:gd name="connsiteY11" fmla="*/ 41265 h 153251"/>
                      <a:gd name="connsiteX12" fmla="*/ 41265 w 82529"/>
                      <a:gd name="connsiteY12" fmla="*/ 73359 h 153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529" h="153251">
                        <a:moveTo>
                          <a:pt x="41265" y="0"/>
                        </a:moveTo>
                        <a:cubicBezTo>
                          <a:pt x="18512" y="0"/>
                          <a:pt x="0" y="18512"/>
                          <a:pt x="0" y="41265"/>
                        </a:cubicBezTo>
                        <a:cubicBezTo>
                          <a:pt x="0" y="62642"/>
                          <a:pt x="16391" y="80294"/>
                          <a:pt x="37253" y="82357"/>
                        </a:cubicBezTo>
                        <a:lnTo>
                          <a:pt x="37253" y="153252"/>
                        </a:lnTo>
                        <a:lnTo>
                          <a:pt x="45276" y="153252"/>
                        </a:lnTo>
                        <a:lnTo>
                          <a:pt x="45276" y="82357"/>
                        </a:lnTo>
                        <a:cubicBezTo>
                          <a:pt x="66138" y="80351"/>
                          <a:pt x="82529" y="62699"/>
                          <a:pt x="82529" y="41265"/>
                        </a:cubicBezTo>
                        <a:cubicBezTo>
                          <a:pt x="82529" y="18512"/>
                          <a:pt x="64017" y="0"/>
                          <a:pt x="41265" y="0"/>
                        </a:cubicBezTo>
                        <a:close/>
                        <a:moveTo>
                          <a:pt x="41265" y="73359"/>
                        </a:moveTo>
                        <a:cubicBezTo>
                          <a:pt x="23555" y="73359"/>
                          <a:pt x="9170" y="58974"/>
                          <a:pt x="9170" y="41265"/>
                        </a:cubicBezTo>
                        <a:cubicBezTo>
                          <a:pt x="9170" y="23555"/>
                          <a:pt x="23555" y="9170"/>
                          <a:pt x="41265" y="9170"/>
                        </a:cubicBezTo>
                        <a:cubicBezTo>
                          <a:pt x="58974" y="9170"/>
                          <a:pt x="73359" y="23555"/>
                          <a:pt x="73359" y="41265"/>
                        </a:cubicBezTo>
                        <a:cubicBezTo>
                          <a:pt x="73359" y="58974"/>
                          <a:pt x="58974" y="73359"/>
                          <a:pt x="41265" y="73359"/>
                        </a:cubicBezTo>
                        <a:close/>
                      </a:path>
                    </a:pathLst>
                  </a:custGeom>
                  <a:grpFill/>
                  <a:ln w="567" cap="flat">
                    <a:noFill/>
                    <a:prstDash val="solid"/>
                    <a:miter/>
                  </a:ln>
                </p:spPr>
                <p:txBody>
                  <a:bodyPr rtlCol="0" anchor="ctr"/>
                  <a:lstStyle/>
                  <a:p>
                    <a:endParaRPr lang="zh-CN" altLang="en-US"/>
                  </a:p>
                </p:txBody>
              </p:sp>
              <p:sp>
                <p:nvSpPr>
                  <p:cNvPr id="1275" name="任意多边形: 形状 1274">
                    <a:extLst>
                      <a:ext uri="{FF2B5EF4-FFF2-40B4-BE49-F238E27FC236}">
                        <a16:creationId xmlns:a16="http://schemas.microsoft.com/office/drawing/2014/main" id="{CE13264B-3A0D-170A-33CC-B817827EE819}"/>
                      </a:ext>
                    </a:extLst>
                  </p:cNvPr>
                  <p:cNvSpPr/>
                  <p:nvPr/>
                </p:nvSpPr>
                <p:spPr>
                  <a:xfrm>
                    <a:off x="4011085" y="1611767"/>
                    <a:ext cx="45161" cy="45161"/>
                  </a:xfrm>
                  <a:custGeom>
                    <a:avLst/>
                    <a:gdLst>
                      <a:gd name="connsiteX0" fmla="*/ 0 w 45161"/>
                      <a:gd name="connsiteY0" fmla="*/ 22581 h 45161"/>
                      <a:gd name="connsiteX1" fmla="*/ 22581 w 45161"/>
                      <a:gd name="connsiteY1" fmla="*/ 45162 h 45161"/>
                      <a:gd name="connsiteX2" fmla="*/ 45162 w 45161"/>
                      <a:gd name="connsiteY2" fmla="*/ 22581 h 45161"/>
                      <a:gd name="connsiteX3" fmla="*/ 22581 w 45161"/>
                      <a:gd name="connsiteY3" fmla="*/ 0 h 45161"/>
                      <a:gd name="connsiteX4" fmla="*/ 0 w 45161"/>
                      <a:gd name="connsiteY4" fmla="*/ 22581 h 4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61" h="45161">
                        <a:moveTo>
                          <a:pt x="0" y="22581"/>
                        </a:moveTo>
                        <a:cubicBezTo>
                          <a:pt x="0" y="35052"/>
                          <a:pt x="10110" y="45162"/>
                          <a:pt x="22581" y="45162"/>
                        </a:cubicBezTo>
                        <a:cubicBezTo>
                          <a:pt x="35052" y="45162"/>
                          <a:pt x="45162" y="35052"/>
                          <a:pt x="45162" y="22581"/>
                        </a:cubicBezTo>
                        <a:cubicBezTo>
                          <a:pt x="45162" y="10110"/>
                          <a:pt x="35052" y="0"/>
                          <a:pt x="22581" y="0"/>
                        </a:cubicBezTo>
                        <a:cubicBezTo>
                          <a:pt x="10110" y="0"/>
                          <a:pt x="0" y="10110"/>
                          <a:pt x="0" y="22581"/>
                        </a:cubicBezTo>
                        <a:close/>
                      </a:path>
                    </a:pathLst>
                  </a:custGeom>
                  <a:grpFill/>
                  <a:ln w="567" cap="flat">
                    <a:noFill/>
                    <a:prstDash val="solid"/>
                    <a:miter/>
                  </a:ln>
                </p:spPr>
                <p:txBody>
                  <a:bodyPr rtlCol="0" anchor="ctr"/>
                  <a:lstStyle/>
                  <a:p>
                    <a:endParaRPr lang="zh-CN" altLang="en-US"/>
                  </a:p>
                </p:txBody>
              </p:sp>
              <p:sp>
                <p:nvSpPr>
                  <p:cNvPr id="1276" name="任意多边形: 形状 1275">
                    <a:extLst>
                      <a:ext uri="{FF2B5EF4-FFF2-40B4-BE49-F238E27FC236}">
                        <a16:creationId xmlns:a16="http://schemas.microsoft.com/office/drawing/2014/main" id="{5AF1AD35-552C-D3C3-27E1-CE9E661E75D5}"/>
                      </a:ext>
                    </a:extLst>
                  </p:cNvPr>
                  <p:cNvSpPr/>
                  <p:nvPr/>
                </p:nvSpPr>
                <p:spPr>
                  <a:xfrm>
                    <a:off x="3857604" y="1675325"/>
                    <a:ext cx="45161" cy="45161"/>
                  </a:xfrm>
                  <a:custGeom>
                    <a:avLst/>
                    <a:gdLst>
                      <a:gd name="connsiteX0" fmla="*/ 0 w 45161"/>
                      <a:gd name="connsiteY0" fmla="*/ 22581 h 45161"/>
                      <a:gd name="connsiteX1" fmla="*/ 22581 w 45161"/>
                      <a:gd name="connsiteY1" fmla="*/ 45162 h 45161"/>
                      <a:gd name="connsiteX2" fmla="*/ 45162 w 45161"/>
                      <a:gd name="connsiteY2" fmla="*/ 22581 h 45161"/>
                      <a:gd name="connsiteX3" fmla="*/ 22581 w 45161"/>
                      <a:gd name="connsiteY3" fmla="*/ 0 h 45161"/>
                      <a:gd name="connsiteX4" fmla="*/ 0 w 45161"/>
                      <a:gd name="connsiteY4" fmla="*/ 22581 h 4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61" h="45161">
                        <a:moveTo>
                          <a:pt x="0" y="22581"/>
                        </a:moveTo>
                        <a:cubicBezTo>
                          <a:pt x="0" y="35052"/>
                          <a:pt x="10110" y="45162"/>
                          <a:pt x="22581" y="45162"/>
                        </a:cubicBezTo>
                        <a:cubicBezTo>
                          <a:pt x="35052" y="45162"/>
                          <a:pt x="45162" y="35052"/>
                          <a:pt x="45162" y="22581"/>
                        </a:cubicBezTo>
                        <a:cubicBezTo>
                          <a:pt x="45162" y="10110"/>
                          <a:pt x="35052" y="0"/>
                          <a:pt x="22581" y="0"/>
                        </a:cubicBezTo>
                        <a:cubicBezTo>
                          <a:pt x="10110" y="0"/>
                          <a:pt x="0" y="10110"/>
                          <a:pt x="0" y="22581"/>
                        </a:cubicBezTo>
                        <a:close/>
                      </a:path>
                    </a:pathLst>
                  </a:custGeom>
                  <a:grpFill/>
                  <a:ln w="567" cap="flat">
                    <a:noFill/>
                    <a:prstDash val="solid"/>
                    <a:miter/>
                  </a:ln>
                </p:spPr>
                <p:txBody>
                  <a:bodyPr rtlCol="0" anchor="ctr"/>
                  <a:lstStyle/>
                  <a:p>
                    <a:endParaRPr lang="zh-CN" altLang="en-US"/>
                  </a:p>
                </p:txBody>
              </p:sp>
              <p:sp>
                <p:nvSpPr>
                  <p:cNvPr id="1277" name="任意多边形: 形状 1276">
                    <a:extLst>
                      <a:ext uri="{FF2B5EF4-FFF2-40B4-BE49-F238E27FC236}">
                        <a16:creationId xmlns:a16="http://schemas.microsoft.com/office/drawing/2014/main" id="{B7452A52-0ED0-8552-A6A7-123A46B8CEE6}"/>
                      </a:ext>
                    </a:extLst>
                  </p:cNvPr>
                  <p:cNvSpPr/>
                  <p:nvPr/>
                </p:nvSpPr>
                <p:spPr>
                  <a:xfrm>
                    <a:off x="3794045" y="1828749"/>
                    <a:ext cx="45161" cy="45161"/>
                  </a:xfrm>
                  <a:custGeom>
                    <a:avLst/>
                    <a:gdLst>
                      <a:gd name="connsiteX0" fmla="*/ 0 w 45161"/>
                      <a:gd name="connsiteY0" fmla="*/ 22581 h 45161"/>
                      <a:gd name="connsiteX1" fmla="*/ 22581 w 45161"/>
                      <a:gd name="connsiteY1" fmla="*/ 45162 h 45161"/>
                      <a:gd name="connsiteX2" fmla="*/ 45162 w 45161"/>
                      <a:gd name="connsiteY2" fmla="*/ 22581 h 45161"/>
                      <a:gd name="connsiteX3" fmla="*/ 22581 w 45161"/>
                      <a:gd name="connsiteY3" fmla="*/ 0 h 45161"/>
                      <a:gd name="connsiteX4" fmla="*/ 0 w 45161"/>
                      <a:gd name="connsiteY4" fmla="*/ 22581 h 4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61" h="45161">
                        <a:moveTo>
                          <a:pt x="0" y="22581"/>
                        </a:moveTo>
                        <a:cubicBezTo>
                          <a:pt x="0" y="35052"/>
                          <a:pt x="10110" y="45162"/>
                          <a:pt x="22581" y="45162"/>
                        </a:cubicBezTo>
                        <a:cubicBezTo>
                          <a:pt x="35052" y="45162"/>
                          <a:pt x="45162" y="35052"/>
                          <a:pt x="45162" y="22581"/>
                        </a:cubicBezTo>
                        <a:cubicBezTo>
                          <a:pt x="45162" y="10110"/>
                          <a:pt x="35052" y="0"/>
                          <a:pt x="22581" y="0"/>
                        </a:cubicBezTo>
                        <a:cubicBezTo>
                          <a:pt x="10110" y="0"/>
                          <a:pt x="0" y="10110"/>
                          <a:pt x="0" y="22581"/>
                        </a:cubicBezTo>
                        <a:close/>
                      </a:path>
                    </a:pathLst>
                  </a:custGeom>
                  <a:grpFill/>
                  <a:ln w="567" cap="flat">
                    <a:noFill/>
                    <a:prstDash val="solid"/>
                    <a:miter/>
                  </a:ln>
                </p:spPr>
                <p:txBody>
                  <a:bodyPr rtlCol="0" anchor="ctr"/>
                  <a:lstStyle/>
                  <a:p>
                    <a:endParaRPr lang="zh-CN" altLang="en-US"/>
                  </a:p>
                </p:txBody>
              </p:sp>
              <p:sp>
                <p:nvSpPr>
                  <p:cNvPr id="1278" name="任意多边形: 形状 1277">
                    <a:extLst>
                      <a:ext uri="{FF2B5EF4-FFF2-40B4-BE49-F238E27FC236}">
                        <a16:creationId xmlns:a16="http://schemas.microsoft.com/office/drawing/2014/main" id="{80FE5717-E36E-D43D-CA43-0E3670A0C583}"/>
                      </a:ext>
                    </a:extLst>
                  </p:cNvPr>
                  <p:cNvSpPr/>
                  <p:nvPr/>
                </p:nvSpPr>
                <p:spPr>
                  <a:xfrm>
                    <a:off x="4228125" y="1828749"/>
                    <a:ext cx="45161" cy="45161"/>
                  </a:xfrm>
                  <a:custGeom>
                    <a:avLst/>
                    <a:gdLst>
                      <a:gd name="connsiteX0" fmla="*/ 0 w 45161"/>
                      <a:gd name="connsiteY0" fmla="*/ 22581 h 45161"/>
                      <a:gd name="connsiteX1" fmla="*/ 22581 w 45161"/>
                      <a:gd name="connsiteY1" fmla="*/ 45162 h 45161"/>
                      <a:gd name="connsiteX2" fmla="*/ 45162 w 45161"/>
                      <a:gd name="connsiteY2" fmla="*/ 22581 h 45161"/>
                      <a:gd name="connsiteX3" fmla="*/ 22581 w 45161"/>
                      <a:gd name="connsiteY3" fmla="*/ 0 h 45161"/>
                      <a:gd name="connsiteX4" fmla="*/ 0 w 45161"/>
                      <a:gd name="connsiteY4" fmla="*/ 22581 h 4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61" h="45161">
                        <a:moveTo>
                          <a:pt x="0" y="22581"/>
                        </a:moveTo>
                        <a:cubicBezTo>
                          <a:pt x="0" y="35052"/>
                          <a:pt x="10110" y="45162"/>
                          <a:pt x="22581" y="45162"/>
                        </a:cubicBezTo>
                        <a:cubicBezTo>
                          <a:pt x="35052" y="45162"/>
                          <a:pt x="45162" y="35052"/>
                          <a:pt x="45162" y="22581"/>
                        </a:cubicBezTo>
                        <a:cubicBezTo>
                          <a:pt x="45162" y="10110"/>
                          <a:pt x="35052" y="0"/>
                          <a:pt x="22581" y="0"/>
                        </a:cubicBezTo>
                        <a:cubicBezTo>
                          <a:pt x="10110" y="0"/>
                          <a:pt x="0" y="10110"/>
                          <a:pt x="0" y="22581"/>
                        </a:cubicBezTo>
                        <a:close/>
                      </a:path>
                    </a:pathLst>
                  </a:custGeom>
                  <a:grpFill/>
                  <a:ln w="567" cap="flat">
                    <a:noFill/>
                    <a:prstDash val="solid"/>
                    <a:miter/>
                  </a:ln>
                </p:spPr>
                <p:txBody>
                  <a:bodyPr rtlCol="0" anchor="ctr"/>
                  <a:lstStyle/>
                  <a:p>
                    <a:endParaRPr lang="zh-CN" altLang="en-US"/>
                  </a:p>
                </p:txBody>
              </p:sp>
              <p:sp>
                <p:nvSpPr>
                  <p:cNvPr id="1279" name="任意多边形: 形状 1278">
                    <a:extLst>
                      <a:ext uri="{FF2B5EF4-FFF2-40B4-BE49-F238E27FC236}">
                        <a16:creationId xmlns:a16="http://schemas.microsoft.com/office/drawing/2014/main" id="{1AF0BEC8-FA98-9A0F-5DB3-A232D9B0FB43}"/>
                      </a:ext>
                    </a:extLst>
                  </p:cNvPr>
                  <p:cNvSpPr/>
                  <p:nvPr/>
                </p:nvSpPr>
                <p:spPr>
                  <a:xfrm>
                    <a:off x="4164566" y="1675325"/>
                    <a:ext cx="45161" cy="45161"/>
                  </a:xfrm>
                  <a:custGeom>
                    <a:avLst/>
                    <a:gdLst>
                      <a:gd name="connsiteX0" fmla="*/ 0 w 45161"/>
                      <a:gd name="connsiteY0" fmla="*/ 22581 h 45161"/>
                      <a:gd name="connsiteX1" fmla="*/ 22581 w 45161"/>
                      <a:gd name="connsiteY1" fmla="*/ 45162 h 45161"/>
                      <a:gd name="connsiteX2" fmla="*/ 45162 w 45161"/>
                      <a:gd name="connsiteY2" fmla="*/ 22581 h 45161"/>
                      <a:gd name="connsiteX3" fmla="*/ 22581 w 45161"/>
                      <a:gd name="connsiteY3" fmla="*/ 0 h 45161"/>
                      <a:gd name="connsiteX4" fmla="*/ 0 w 45161"/>
                      <a:gd name="connsiteY4" fmla="*/ 22581 h 4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61" h="45161">
                        <a:moveTo>
                          <a:pt x="0" y="22581"/>
                        </a:moveTo>
                        <a:cubicBezTo>
                          <a:pt x="0" y="35052"/>
                          <a:pt x="10110" y="45162"/>
                          <a:pt x="22581" y="45162"/>
                        </a:cubicBezTo>
                        <a:cubicBezTo>
                          <a:pt x="35052" y="45162"/>
                          <a:pt x="45162" y="35052"/>
                          <a:pt x="45162" y="22581"/>
                        </a:cubicBezTo>
                        <a:cubicBezTo>
                          <a:pt x="45162" y="10110"/>
                          <a:pt x="35052" y="0"/>
                          <a:pt x="22581" y="0"/>
                        </a:cubicBezTo>
                        <a:cubicBezTo>
                          <a:pt x="10110" y="0"/>
                          <a:pt x="0" y="10110"/>
                          <a:pt x="0" y="22581"/>
                        </a:cubicBezTo>
                        <a:close/>
                      </a:path>
                    </a:pathLst>
                  </a:custGeom>
                  <a:grpFill/>
                  <a:ln w="567" cap="flat">
                    <a:noFill/>
                    <a:prstDash val="solid"/>
                    <a:miter/>
                  </a:ln>
                </p:spPr>
                <p:txBody>
                  <a:bodyPr rtlCol="0" anchor="ctr"/>
                  <a:lstStyle/>
                  <a:p>
                    <a:endParaRPr lang="zh-CN" altLang="en-US"/>
                  </a:p>
                </p:txBody>
              </p:sp>
            </p:grpSp>
          </p:grpSp>
          <p:pic>
            <p:nvPicPr>
              <p:cNvPr id="1267" name="图形 1266">
                <a:extLst>
                  <a:ext uri="{FF2B5EF4-FFF2-40B4-BE49-F238E27FC236}">
                    <a16:creationId xmlns:a16="http://schemas.microsoft.com/office/drawing/2014/main" id="{13017EDA-801B-7AB2-4C1D-668BA32A69B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6115" y="4440391"/>
                <a:ext cx="484861" cy="484861"/>
              </a:xfrm>
              <a:prstGeom prst="rect">
                <a:avLst/>
              </a:prstGeom>
            </p:spPr>
          </p:pic>
          <p:pic>
            <p:nvPicPr>
              <p:cNvPr id="1269" name="图形 1268">
                <a:extLst>
                  <a:ext uri="{FF2B5EF4-FFF2-40B4-BE49-F238E27FC236}">
                    <a16:creationId xmlns:a16="http://schemas.microsoft.com/office/drawing/2014/main" id="{64FD4CD9-F47D-1A2F-FA79-9E321FDF68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17383" y="4467124"/>
                <a:ext cx="402814" cy="402814"/>
              </a:xfrm>
              <a:prstGeom prst="rect">
                <a:avLst/>
              </a:prstGeom>
            </p:spPr>
          </p:pic>
        </p:grpSp>
        <p:grpSp>
          <p:nvGrpSpPr>
            <p:cNvPr id="1032" name="组合 1031">
              <a:extLst>
                <a:ext uri="{FF2B5EF4-FFF2-40B4-BE49-F238E27FC236}">
                  <a16:creationId xmlns:a16="http://schemas.microsoft.com/office/drawing/2014/main" id="{1B90C262-04AC-F617-C95F-A2B8121567FB}"/>
                </a:ext>
              </a:extLst>
            </p:cNvPr>
            <p:cNvGrpSpPr/>
            <p:nvPr/>
          </p:nvGrpSpPr>
          <p:grpSpPr>
            <a:xfrm>
              <a:off x="2138561" y="2708993"/>
              <a:ext cx="3790213" cy="1070406"/>
              <a:chOff x="2189265" y="2708993"/>
              <a:chExt cx="3790213" cy="1070406"/>
            </a:xfrm>
          </p:grpSpPr>
          <p:sp>
            <p:nvSpPr>
              <p:cNvPr id="1258" name="矩形: 圆角 1257">
                <a:extLst>
                  <a:ext uri="{FF2B5EF4-FFF2-40B4-BE49-F238E27FC236}">
                    <a16:creationId xmlns:a16="http://schemas.microsoft.com/office/drawing/2014/main" id="{A794D78B-E794-A18B-72FA-9A39C52CB12E}"/>
                  </a:ext>
                </a:extLst>
              </p:cNvPr>
              <p:cNvSpPr/>
              <p:nvPr/>
            </p:nvSpPr>
            <p:spPr>
              <a:xfrm rot="3723504">
                <a:off x="5202806" y="3002726"/>
                <a:ext cx="1070406" cy="482939"/>
              </a:xfrm>
              <a:prstGeom prst="roundRect">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江西拙楷" panose="02010600040101010101" pitchFamily="2" charset="-122"/>
                    <a:ea typeface="江西拙楷" panose="02010600040101010101" pitchFamily="2" charset="-122"/>
                  </a:rPr>
                  <a:t>构建</a:t>
                </a:r>
              </a:p>
            </p:txBody>
          </p:sp>
          <p:sp>
            <p:nvSpPr>
              <p:cNvPr id="1029" name="矩形: 圆角 1028">
                <a:extLst>
                  <a:ext uri="{FF2B5EF4-FFF2-40B4-BE49-F238E27FC236}">
                    <a16:creationId xmlns:a16="http://schemas.microsoft.com/office/drawing/2014/main" id="{C3EDBDB5-EF55-2E87-F25B-0570AF302BE0}"/>
                  </a:ext>
                </a:extLst>
              </p:cNvPr>
              <p:cNvSpPr/>
              <p:nvPr/>
            </p:nvSpPr>
            <p:spPr>
              <a:xfrm rot="17876496" flipH="1">
                <a:off x="1895532" y="3002726"/>
                <a:ext cx="1070406" cy="482939"/>
              </a:xfrm>
              <a:prstGeom prst="roundRect">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江西拙楷" panose="02010600040101010101" pitchFamily="2" charset="-122"/>
                    <a:ea typeface="江西拙楷" panose="02010600040101010101" pitchFamily="2" charset="-122"/>
                  </a:rPr>
                  <a:t>学习</a:t>
                </a:r>
              </a:p>
            </p:txBody>
          </p:sp>
        </p:grpSp>
      </p:grpSp>
      <p:sp>
        <p:nvSpPr>
          <p:cNvPr id="1034" name="矩形 1033">
            <a:extLst>
              <a:ext uri="{FF2B5EF4-FFF2-40B4-BE49-F238E27FC236}">
                <a16:creationId xmlns:a16="http://schemas.microsoft.com/office/drawing/2014/main" id="{FAAFF589-6A0E-F881-153A-32D2D2227661}"/>
              </a:ext>
            </a:extLst>
          </p:cNvPr>
          <p:cNvSpPr/>
          <p:nvPr/>
        </p:nvSpPr>
        <p:spPr>
          <a:xfrm>
            <a:off x="7285539" y="1102527"/>
            <a:ext cx="442386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37" name="组合 1036">
            <a:extLst>
              <a:ext uri="{FF2B5EF4-FFF2-40B4-BE49-F238E27FC236}">
                <a16:creationId xmlns:a16="http://schemas.microsoft.com/office/drawing/2014/main" id="{CF909340-9830-EEE4-3BCF-8EDB84C1710B}"/>
              </a:ext>
            </a:extLst>
          </p:cNvPr>
          <p:cNvGrpSpPr/>
          <p:nvPr/>
        </p:nvGrpSpPr>
        <p:grpSpPr>
          <a:xfrm>
            <a:off x="7554810" y="1267624"/>
            <a:ext cx="3885319" cy="4806310"/>
            <a:chOff x="7755927" y="1433003"/>
            <a:chExt cx="3885319" cy="4806310"/>
          </a:xfrm>
        </p:grpSpPr>
        <p:sp>
          <p:nvSpPr>
            <p:cNvPr id="1035" name="文本框 1034">
              <a:extLst>
                <a:ext uri="{FF2B5EF4-FFF2-40B4-BE49-F238E27FC236}">
                  <a16:creationId xmlns:a16="http://schemas.microsoft.com/office/drawing/2014/main" id="{B76AEC17-071B-B6E7-AAB0-B5DB6C9BB377}"/>
                </a:ext>
              </a:extLst>
            </p:cNvPr>
            <p:cNvSpPr txBox="1"/>
            <p:nvPr/>
          </p:nvSpPr>
          <p:spPr>
            <a:xfrm>
              <a:off x="7755927"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7755927" y="2030853"/>
              <a:ext cx="3885319"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最小可行性产品（即</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MVP</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minimum viable product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），来源于</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精益创业</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里提出的一个概念。</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指搭建一个能基本满足需求的产品，去掉多余的细枝末节，只保留主要功能投入市场，基于用户反馈快速迭代，直到产品迭代打磨到一个相对稳定的状态。</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最小化可行性产品的特点：具有产品的核心特质。</a:t>
              </a:r>
            </a:p>
          </p:txBody>
        </p:sp>
      </p:grpSp>
    </p:spTree>
    <p:extLst>
      <p:ext uri="{BB962C8B-B14F-4D97-AF65-F5344CB8AC3E}">
        <p14:creationId xmlns:p14="http://schemas.microsoft.com/office/powerpoint/2010/main" val="3943112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82600" y="1102245"/>
            <a:ext cx="6604000"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29902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18</a:t>
            </a:r>
            <a:r>
              <a:rPr lang="zh-CN" altLang="en-US" sz="3200">
                <a:solidFill>
                  <a:schemeClr val="accent2"/>
                </a:solidFill>
                <a:latin typeface="江西拙楷" panose="02010600040101010101" pitchFamily="2" charset="-122"/>
                <a:ea typeface="江西拙楷" panose="02010600040101010101" pitchFamily="2" charset="-122"/>
              </a:rPr>
              <a:t>、峰终定律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设计力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7285539" y="1102527"/>
            <a:ext cx="442386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5" name="文本框 1034">
            <a:extLst>
              <a:ext uri="{FF2B5EF4-FFF2-40B4-BE49-F238E27FC236}">
                <a16:creationId xmlns:a16="http://schemas.microsoft.com/office/drawing/2014/main" id="{B76AEC17-071B-B6E7-AAB0-B5DB6C9BB377}"/>
              </a:ext>
            </a:extLst>
          </p:cNvPr>
          <p:cNvSpPr txBox="1"/>
          <p:nvPr/>
        </p:nvSpPr>
        <p:spPr>
          <a:xfrm>
            <a:off x="7554810"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7554810" y="1865474"/>
            <a:ext cx="3885319"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峰终定律最初由以色列心理学家丹尼尔</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卡尼曼和保罗</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斯洛维奇在他们的一项研究中提出。是一种心理学现象，它指出人们会更多地受到事件的高峰和结束时刻的影响，而不是事件整个过程中的平均值。简而言之，人们更倾向于记住事件的峰值和结束时刻，而不是整个事件的经历。这个定律可以应用于各种场合，包括个人经历、商业活动和医疗实践。</a:t>
            </a:r>
          </a:p>
        </p:txBody>
      </p:sp>
      <p:sp>
        <p:nvSpPr>
          <p:cNvPr id="10" name="任意多边形: 形状 9">
            <a:extLst>
              <a:ext uri="{FF2B5EF4-FFF2-40B4-BE49-F238E27FC236}">
                <a16:creationId xmlns:a16="http://schemas.microsoft.com/office/drawing/2014/main" id="{ABACF91B-DB58-634A-6EEF-950C05C18EC4}"/>
              </a:ext>
            </a:extLst>
          </p:cNvPr>
          <p:cNvSpPr/>
          <p:nvPr/>
        </p:nvSpPr>
        <p:spPr>
          <a:xfrm>
            <a:off x="1356197" y="2099865"/>
            <a:ext cx="4856807" cy="3571238"/>
          </a:xfrm>
          <a:custGeom>
            <a:avLst/>
            <a:gdLst>
              <a:gd name="connsiteX0" fmla="*/ 0 w 4484370"/>
              <a:gd name="connsiteY0" fmla="*/ 1813560 h 2491740"/>
              <a:gd name="connsiteX1" fmla="*/ 297180 w 4484370"/>
              <a:gd name="connsiteY1" fmla="*/ 1482090 h 2491740"/>
              <a:gd name="connsiteX2" fmla="*/ 704850 w 4484370"/>
              <a:gd name="connsiteY2" fmla="*/ 1554480 h 2491740"/>
              <a:gd name="connsiteX3" fmla="*/ 1085850 w 4484370"/>
              <a:gd name="connsiteY3" fmla="*/ 120396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97180 w 4484370"/>
              <a:gd name="connsiteY1" fmla="*/ 1482090 h 2491740"/>
              <a:gd name="connsiteX2" fmla="*/ 704850 w 4484370"/>
              <a:gd name="connsiteY2" fmla="*/ 1554480 h 2491740"/>
              <a:gd name="connsiteX3" fmla="*/ 1085850 w 4484370"/>
              <a:gd name="connsiteY3" fmla="*/ 120396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87655 w 4484370"/>
              <a:gd name="connsiteY1" fmla="*/ 1483995 h 2491740"/>
              <a:gd name="connsiteX2" fmla="*/ 704850 w 4484370"/>
              <a:gd name="connsiteY2" fmla="*/ 1554480 h 2491740"/>
              <a:gd name="connsiteX3" fmla="*/ 1085850 w 4484370"/>
              <a:gd name="connsiteY3" fmla="*/ 120396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04850 w 4484370"/>
              <a:gd name="connsiteY2" fmla="*/ 1554480 h 2491740"/>
              <a:gd name="connsiteX3" fmla="*/ 1085850 w 4484370"/>
              <a:gd name="connsiteY3" fmla="*/ 120396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834390 w 4484370"/>
              <a:gd name="connsiteY2" fmla="*/ 1575435 h 2491740"/>
              <a:gd name="connsiteX3" fmla="*/ 1085850 w 4484370"/>
              <a:gd name="connsiteY3" fmla="*/ 120396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85850 w 4484370"/>
              <a:gd name="connsiteY3" fmla="*/ 120396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85850 w 4484370"/>
              <a:gd name="connsiteY3" fmla="*/ 120396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59180 w 4484370"/>
              <a:gd name="connsiteY3" fmla="*/ 120015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59180 w 4484370"/>
              <a:gd name="connsiteY3" fmla="*/ 120015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36320 w 4484370"/>
              <a:gd name="connsiteY3" fmla="*/ 121539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36320 w 4484370"/>
              <a:gd name="connsiteY3" fmla="*/ 121539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36320 w 4484370"/>
              <a:gd name="connsiteY3" fmla="*/ 121539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36320 w 4484370"/>
              <a:gd name="connsiteY3" fmla="*/ 121539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36320 w 4484370"/>
              <a:gd name="connsiteY3" fmla="*/ 121539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491740"/>
              <a:gd name="connsiteX1" fmla="*/ 274320 w 4484370"/>
              <a:gd name="connsiteY1" fmla="*/ 1482090 h 2491740"/>
              <a:gd name="connsiteX2" fmla="*/ 754380 w 4484370"/>
              <a:gd name="connsiteY2" fmla="*/ 1537335 h 2491740"/>
              <a:gd name="connsiteX3" fmla="*/ 1036320 w 4484370"/>
              <a:gd name="connsiteY3" fmla="*/ 1215390 h 2491740"/>
              <a:gd name="connsiteX4" fmla="*/ 1348740 w 4484370"/>
              <a:gd name="connsiteY4" fmla="*/ 1828800 h 2491740"/>
              <a:gd name="connsiteX5" fmla="*/ 1653540 w 4484370"/>
              <a:gd name="connsiteY5" fmla="*/ 2491740 h 2491740"/>
              <a:gd name="connsiteX6" fmla="*/ 2849880 w 4484370"/>
              <a:gd name="connsiteY6" fmla="*/ 0 h 2491740"/>
              <a:gd name="connsiteX7" fmla="*/ 3444240 w 4484370"/>
              <a:gd name="connsiteY7" fmla="*/ 2152650 h 2491740"/>
              <a:gd name="connsiteX8" fmla="*/ 3703320 w 4484370"/>
              <a:gd name="connsiteY8" fmla="*/ 925830 h 2491740"/>
              <a:gd name="connsiteX9" fmla="*/ 3870960 w 4484370"/>
              <a:gd name="connsiteY9" fmla="*/ 1116330 h 2491740"/>
              <a:gd name="connsiteX10" fmla="*/ 4175760 w 4484370"/>
              <a:gd name="connsiteY10" fmla="*/ 567690 h 2491740"/>
              <a:gd name="connsiteX11" fmla="*/ 4484370 w 4484370"/>
              <a:gd name="connsiteY11" fmla="*/ 1836420 h 2491740"/>
              <a:gd name="connsiteX0" fmla="*/ 0 w 4484370"/>
              <a:gd name="connsiteY0" fmla="*/ 1813560 h 2504797"/>
              <a:gd name="connsiteX1" fmla="*/ 274320 w 4484370"/>
              <a:gd name="connsiteY1" fmla="*/ 1482090 h 2504797"/>
              <a:gd name="connsiteX2" fmla="*/ 754380 w 4484370"/>
              <a:gd name="connsiteY2" fmla="*/ 1537335 h 2504797"/>
              <a:gd name="connsiteX3" fmla="*/ 1036320 w 4484370"/>
              <a:gd name="connsiteY3" fmla="*/ 1215390 h 2504797"/>
              <a:gd name="connsiteX4" fmla="*/ 1348740 w 4484370"/>
              <a:gd name="connsiteY4" fmla="*/ 1828800 h 2504797"/>
              <a:gd name="connsiteX5" fmla="*/ 1653540 w 4484370"/>
              <a:gd name="connsiteY5" fmla="*/ 2491740 h 2504797"/>
              <a:gd name="connsiteX6" fmla="*/ 2849880 w 4484370"/>
              <a:gd name="connsiteY6" fmla="*/ 0 h 2504797"/>
              <a:gd name="connsiteX7" fmla="*/ 3444240 w 4484370"/>
              <a:gd name="connsiteY7" fmla="*/ 2152650 h 2504797"/>
              <a:gd name="connsiteX8" fmla="*/ 3703320 w 4484370"/>
              <a:gd name="connsiteY8" fmla="*/ 925830 h 2504797"/>
              <a:gd name="connsiteX9" fmla="*/ 3870960 w 4484370"/>
              <a:gd name="connsiteY9" fmla="*/ 1116330 h 2504797"/>
              <a:gd name="connsiteX10" fmla="*/ 4175760 w 4484370"/>
              <a:gd name="connsiteY10" fmla="*/ 567690 h 2504797"/>
              <a:gd name="connsiteX11" fmla="*/ 4484370 w 4484370"/>
              <a:gd name="connsiteY11" fmla="*/ 1836420 h 2504797"/>
              <a:gd name="connsiteX0" fmla="*/ 0 w 4484370"/>
              <a:gd name="connsiteY0" fmla="*/ 1813560 h 2496221"/>
              <a:gd name="connsiteX1" fmla="*/ 274320 w 4484370"/>
              <a:gd name="connsiteY1" fmla="*/ 1482090 h 2496221"/>
              <a:gd name="connsiteX2" fmla="*/ 754380 w 4484370"/>
              <a:gd name="connsiteY2" fmla="*/ 1537335 h 2496221"/>
              <a:gd name="connsiteX3" fmla="*/ 1036320 w 4484370"/>
              <a:gd name="connsiteY3" fmla="*/ 1215390 h 2496221"/>
              <a:gd name="connsiteX4" fmla="*/ 1348740 w 4484370"/>
              <a:gd name="connsiteY4" fmla="*/ 1828800 h 2496221"/>
              <a:gd name="connsiteX5" fmla="*/ 1653540 w 4484370"/>
              <a:gd name="connsiteY5" fmla="*/ 2491740 h 2496221"/>
              <a:gd name="connsiteX6" fmla="*/ 2849880 w 4484370"/>
              <a:gd name="connsiteY6" fmla="*/ 0 h 2496221"/>
              <a:gd name="connsiteX7" fmla="*/ 3444240 w 4484370"/>
              <a:gd name="connsiteY7" fmla="*/ 2152650 h 2496221"/>
              <a:gd name="connsiteX8" fmla="*/ 3703320 w 4484370"/>
              <a:gd name="connsiteY8" fmla="*/ 925830 h 2496221"/>
              <a:gd name="connsiteX9" fmla="*/ 3870960 w 4484370"/>
              <a:gd name="connsiteY9" fmla="*/ 1116330 h 2496221"/>
              <a:gd name="connsiteX10" fmla="*/ 4175760 w 4484370"/>
              <a:gd name="connsiteY10" fmla="*/ 567690 h 2496221"/>
              <a:gd name="connsiteX11" fmla="*/ 4484370 w 4484370"/>
              <a:gd name="connsiteY11" fmla="*/ 1836420 h 2496221"/>
              <a:gd name="connsiteX0" fmla="*/ 0 w 4484370"/>
              <a:gd name="connsiteY0" fmla="*/ 1813560 h 2496221"/>
              <a:gd name="connsiteX1" fmla="*/ 274320 w 4484370"/>
              <a:gd name="connsiteY1" fmla="*/ 1482090 h 2496221"/>
              <a:gd name="connsiteX2" fmla="*/ 754380 w 4484370"/>
              <a:gd name="connsiteY2" fmla="*/ 1537335 h 2496221"/>
              <a:gd name="connsiteX3" fmla="*/ 1036320 w 4484370"/>
              <a:gd name="connsiteY3" fmla="*/ 1215390 h 2496221"/>
              <a:gd name="connsiteX4" fmla="*/ 1348740 w 4484370"/>
              <a:gd name="connsiteY4" fmla="*/ 1828800 h 2496221"/>
              <a:gd name="connsiteX5" fmla="*/ 1653540 w 4484370"/>
              <a:gd name="connsiteY5" fmla="*/ 2491740 h 2496221"/>
              <a:gd name="connsiteX6" fmla="*/ 2849880 w 4484370"/>
              <a:gd name="connsiteY6" fmla="*/ 0 h 2496221"/>
              <a:gd name="connsiteX7" fmla="*/ 3444240 w 4484370"/>
              <a:gd name="connsiteY7" fmla="*/ 2152650 h 2496221"/>
              <a:gd name="connsiteX8" fmla="*/ 3703320 w 4484370"/>
              <a:gd name="connsiteY8" fmla="*/ 925830 h 2496221"/>
              <a:gd name="connsiteX9" fmla="*/ 3870960 w 4484370"/>
              <a:gd name="connsiteY9" fmla="*/ 1116330 h 2496221"/>
              <a:gd name="connsiteX10" fmla="*/ 4175760 w 4484370"/>
              <a:gd name="connsiteY10" fmla="*/ 567690 h 2496221"/>
              <a:gd name="connsiteX11" fmla="*/ 4484370 w 4484370"/>
              <a:gd name="connsiteY11" fmla="*/ 1836420 h 2496221"/>
              <a:gd name="connsiteX0" fmla="*/ 0 w 4484370"/>
              <a:gd name="connsiteY0" fmla="*/ 1813560 h 2496221"/>
              <a:gd name="connsiteX1" fmla="*/ 274320 w 4484370"/>
              <a:gd name="connsiteY1" fmla="*/ 1482090 h 2496221"/>
              <a:gd name="connsiteX2" fmla="*/ 754380 w 4484370"/>
              <a:gd name="connsiteY2" fmla="*/ 1537335 h 2496221"/>
              <a:gd name="connsiteX3" fmla="*/ 1036320 w 4484370"/>
              <a:gd name="connsiteY3" fmla="*/ 1215390 h 2496221"/>
              <a:gd name="connsiteX4" fmla="*/ 1348740 w 4484370"/>
              <a:gd name="connsiteY4" fmla="*/ 1828800 h 2496221"/>
              <a:gd name="connsiteX5" fmla="*/ 1653540 w 4484370"/>
              <a:gd name="connsiteY5" fmla="*/ 2491740 h 2496221"/>
              <a:gd name="connsiteX6" fmla="*/ 2849880 w 4484370"/>
              <a:gd name="connsiteY6" fmla="*/ 0 h 2496221"/>
              <a:gd name="connsiteX7" fmla="*/ 3444240 w 4484370"/>
              <a:gd name="connsiteY7" fmla="*/ 2152650 h 2496221"/>
              <a:gd name="connsiteX8" fmla="*/ 3703320 w 4484370"/>
              <a:gd name="connsiteY8" fmla="*/ 925830 h 2496221"/>
              <a:gd name="connsiteX9" fmla="*/ 3870960 w 4484370"/>
              <a:gd name="connsiteY9" fmla="*/ 1116330 h 2496221"/>
              <a:gd name="connsiteX10" fmla="*/ 4175760 w 4484370"/>
              <a:gd name="connsiteY10" fmla="*/ 567690 h 2496221"/>
              <a:gd name="connsiteX11" fmla="*/ 4484370 w 4484370"/>
              <a:gd name="connsiteY11" fmla="*/ 1836420 h 2496221"/>
              <a:gd name="connsiteX0" fmla="*/ 0 w 4484370"/>
              <a:gd name="connsiteY0" fmla="*/ 1813560 h 2496221"/>
              <a:gd name="connsiteX1" fmla="*/ 274320 w 4484370"/>
              <a:gd name="connsiteY1" fmla="*/ 1482090 h 2496221"/>
              <a:gd name="connsiteX2" fmla="*/ 754380 w 4484370"/>
              <a:gd name="connsiteY2" fmla="*/ 1537335 h 2496221"/>
              <a:gd name="connsiteX3" fmla="*/ 1036320 w 4484370"/>
              <a:gd name="connsiteY3" fmla="*/ 1215390 h 2496221"/>
              <a:gd name="connsiteX4" fmla="*/ 1348740 w 4484370"/>
              <a:gd name="connsiteY4" fmla="*/ 1828800 h 2496221"/>
              <a:gd name="connsiteX5" fmla="*/ 1653540 w 4484370"/>
              <a:gd name="connsiteY5" fmla="*/ 2491740 h 2496221"/>
              <a:gd name="connsiteX6" fmla="*/ 2849880 w 4484370"/>
              <a:gd name="connsiteY6" fmla="*/ 0 h 2496221"/>
              <a:gd name="connsiteX7" fmla="*/ 3444240 w 4484370"/>
              <a:gd name="connsiteY7" fmla="*/ 2152650 h 2496221"/>
              <a:gd name="connsiteX8" fmla="*/ 3703320 w 4484370"/>
              <a:gd name="connsiteY8" fmla="*/ 925830 h 2496221"/>
              <a:gd name="connsiteX9" fmla="*/ 3870960 w 4484370"/>
              <a:gd name="connsiteY9" fmla="*/ 1116330 h 2496221"/>
              <a:gd name="connsiteX10" fmla="*/ 4175760 w 4484370"/>
              <a:gd name="connsiteY10" fmla="*/ 567690 h 2496221"/>
              <a:gd name="connsiteX11" fmla="*/ 4484370 w 4484370"/>
              <a:gd name="connsiteY11" fmla="*/ 1836420 h 2496221"/>
              <a:gd name="connsiteX0" fmla="*/ 0 w 4484370"/>
              <a:gd name="connsiteY0" fmla="*/ 1813560 h 2493439"/>
              <a:gd name="connsiteX1" fmla="*/ 274320 w 4484370"/>
              <a:gd name="connsiteY1" fmla="*/ 1482090 h 2493439"/>
              <a:gd name="connsiteX2" fmla="*/ 754380 w 4484370"/>
              <a:gd name="connsiteY2" fmla="*/ 1537335 h 2493439"/>
              <a:gd name="connsiteX3" fmla="*/ 1036320 w 4484370"/>
              <a:gd name="connsiteY3" fmla="*/ 1215390 h 2493439"/>
              <a:gd name="connsiteX4" fmla="*/ 1348740 w 4484370"/>
              <a:gd name="connsiteY4" fmla="*/ 1828800 h 2493439"/>
              <a:gd name="connsiteX5" fmla="*/ 1653540 w 4484370"/>
              <a:gd name="connsiteY5" fmla="*/ 2491740 h 2493439"/>
              <a:gd name="connsiteX6" fmla="*/ 2849880 w 4484370"/>
              <a:gd name="connsiteY6" fmla="*/ 0 h 2493439"/>
              <a:gd name="connsiteX7" fmla="*/ 3444240 w 4484370"/>
              <a:gd name="connsiteY7" fmla="*/ 2152650 h 2493439"/>
              <a:gd name="connsiteX8" fmla="*/ 3703320 w 4484370"/>
              <a:gd name="connsiteY8" fmla="*/ 925830 h 2493439"/>
              <a:gd name="connsiteX9" fmla="*/ 3870960 w 4484370"/>
              <a:gd name="connsiteY9" fmla="*/ 1116330 h 2493439"/>
              <a:gd name="connsiteX10" fmla="*/ 4175760 w 4484370"/>
              <a:gd name="connsiteY10" fmla="*/ 567690 h 2493439"/>
              <a:gd name="connsiteX11" fmla="*/ 4484370 w 4484370"/>
              <a:gd name="connsiteY11" fmla="*/ 1836420 h 2493439"/>
              <a:gd name="connsiteX0" fmla="*/ 0 w 4484370"/>
              <a:gd name="connsiteY0" fmla="*/ 1916118 h 2595604"/>
              <a:gd name="connsiteX1" fmla="*/ 274320 w 4484370"/>
              <a:gd name="connsiteY1" fmla="*/ 1584648 h 2595604"/>
              <a:gd name="connsiteX2" fmla="*/ 754380 w 4484370"/>
              <a:gd name="connsiteY2" fmla="*/ 1639893 h 2595604"/>
              <a:gd name="connsiteX3" fmla="*/ 1036320 w 4484370"/>
              <a:gd name="connsiteY3" fmla="*/ 1317948 h 2595604"/>
              <a:gd name="connsiteX4" fmla="*/ 1348740 w 4484370"/>
              <a:gd name="connsiteY4" fmla="*/ 1931358 h 2595604"/>
              <a:gd name="connsiteX5" fmla="*/ 1653540 w 4484370"/>
              <a:gd name="connsiteY5" fmla="*/ 2594298 h 2595604"/>
              <a:gd name="connsiteX6" fmla="*/ 2849880 w 4484370"/>
              <a:gd name="connsiteY6" fmla="*/ 102558 h 2595604"/>
              <a:gd name="connsiteX7" fmla="*/ 3444240 w 4484370"/>
              <a:gd name="connsiteY7" fmla="*/ 2255208 h 2595604"/>
              <a:gd name="connsiteX8" fmla="*/ 3703320 w 4484370"/>
              <a:gd name="connsiteY8" fmla="*/ 1028388 h 2595604"/>
              <a:gd name="connsiteX9" fmla="*/ 3870960 w 4484370"/>
              <a:gd name="connsiteY9" fmla="*/ 1218888 h 2595604"/>
              <a:gd name="connsiteX10" fmla="*/ 4175760 w 4484370"/>
              <a:gd name="connsiteY10" fmla="*/ 670248 h 2595604"/>
              <a:gd name="connsiteX11" fmla="*/ 4484370 w 4484370"/>
              <a:gd name="connsiteY11" fmla="*/ 1938978 h 2595604"/>
              <a:gd name="connsiteX0" fmla="*/ 0 w 4484370"/>
              <a:gd name="connsiteY0" fmla="*/ 1868317 h 2547895"/>
              <a:gd name="connsiteX1" fmla="*/ 274320 w 4484370"/>
              <a:gd name="connsiteY1" fmla="*/ 1536847 h 2547895"/>
              <a:gd name="connsiteX2" fmla="*/ 754380 w 4484370"/>
              <a:gd name="connsiteY2" fmla="*/ 1592092 h 2547895"/>
              <a:gd name="connsiteX3" fmla="*/ 1036320 w 4484370"/>
              <a:gd name="connsiteY3" fmla="*/ 1270147 h 2547895"/>
              <a:gd name="connsiteX4" fmla="*/ 1348740 w 4484370"/>
              <a:gd name="connsiteY4" fmla="*/ 1883557 h 2547895"/>
              <a:gd name="connsiteX5" fmla="*/ 1653540 w 4484370"/>
              <a:gd name="connsiteY5" fmla="*/ 2546497 h 2547895"/>
              <a:gd name="connsiteX6" fmla="*/ 2849880 w 4484370"/>
              <a:gd name="connsiteY6" fmla="*/ 54757 h 2547895"/>
              <a:gd name="connsiteX7" fmla="*/ 3444240 w 4484370"/>
              <a:gd name="connsiteY7" fmla="*/ 2207407 h 2547895"/>
              <a:gd name="connsiteX8" fmla="*/ 3703320 w 4484370"/>
              <a:gd name="connsiteY8" fmla="*/ 980587 h 2547895"/>
              <a:gd name="connsiteX9" fmla="*/ 3870960 w 4484370"/>
              <a:gd name="connsiteY9" fmla="*/ 1171087 h 2547895"/>
              <a:gd name="connsiteX10" fmla="*/ 4175760 w 4484370"/>
              <a:gd name="connsiteY10" fmla="*/ 622447 h 2547895"/>
              <a:gd name="connsiteX11" fmla="*/ 4484370 w 4484370"/>
              <a:gd name="connsiteY11" fmla="*/ 1891177 h 2547895"/>
              <a:gd name="connsiteX0" fmla="*/ 0 w 4484370"/>
              <a:gd name="connsiteY0" fmla="*/ 1839049 h 2588640"/>
              <a:gd name="connsiteX1" fmla="*/ 274320 w 4484370"/>
              <a:gd name="connsiteY1" fmla="*/ 1507579 h 2588640"/>
              <a:gd name="connsiteX2" fmla="*/ 754380 w 4484370"/>
              <a:gd name="connsiteY2" fmla="*/ 1562824 h 2588640"/>
              <a:gd name="connsiteX3" fmla="*/ 1036320 w 4484370"/>
              <a:gd name="connsiteY3" fmla="*/ 1240879 h 2588640"/>
              <a:gd name="connsiteX4" fmla="*/ 1348740 w 4484370"/>
              <a:gd name="connsiteY4" fmla="*/ 1854289 h 2588640"/>
              <a:gd name="connsiteX5" fmla="*/ 1653540 w 4484370"/>
              <a:gd name="connsiteY5" fmla="*/ 2517229 h 2588640"/>
              <a:gd name="connsiteX6" fmla="*/ 2916936 w 4484370"/>
              <a:gd name="connsiteY6" fmla="*/ 62065 h 2588640"/>
              <a:gd name="connsiteX7" fmla="*/ 3444240 w 4484370"/>
              <a:gd name="connsiteY7" fmla="*/ 2178139 h 2588640"/>
              <a:gd name="connsiteX8" fmla="*/ 3703320 w 4484370"/>
              <a:gd name="connsiteY8" fmla="*/ 951319 h 2588640"/>
              <a:gd name="connsiteX9" fmla="*/ 3870960 w 4484370"/>
              <a:gd name="connsiteY9" fmla="*/ 1141819 h 2588640"/>
              <a:gd name="connsiteX10" fmla="*/ 4175760 w 4484370"/>
              <a:gd name="connsiteY10" fmla="*/ 593179 h 2588640"/>
              <a:gd name="connsiteX11" fmla="*/ 4484370 w 4484370"/>
              <a:gd name="connsiteY11" fmla="*/ 1861909 h 2588640"/>
              <a:gd name="connsiteX0" fmla="*/ 0 w 4484370"/>
              <a:gd name="connsiteY0" fmla="*/ 1778529 h 2520401"/>
              <a:gd name="connsiteX1" fmla="*/ 274320 w 4484370"/>
              <a:gd name="connsiteY1" fmla="*/ 1447059 h 2520401"/>
              <a:gd name="connsiteX2" fmla="*/ 754380 w 4484370"/>
              <a:gd name="connsiteY2" fmla="*/ 1502304 h 2520401"/>
              <a:gd name="connsiteX3" fmla="*/ 1036320 w 4484370"/>
              <a:gd name="connsiteY3" fmla="*/ 1180359 h 2520401"/>
              <a:gd name="connsiteX4" fmla="*/ 1348740 w 4484370"/>
              <a:gd name="connsiteY4" fmla="*/ 1793769 h 2520401"/>
              <a:gd name="connsiteX5" fmla="*/ 1690116 w 4484370"/>
              <a:gd name="connsiteY5" fmla="*/ 2450613 h 2520401"/>
              <a:gd name="connsiteX6" fmla="*/ 2916936 w 4484370"/>
              <a:gd name="connsiteY6" fmla="*/ 1545 h 2520401"/>
              <a:gd name="connsiteX7" fmla="*/ 3444240 w 4484370"/>
              <a:gd name="connsiteY7" fmla="*/ 2117619 h 2520401"/>
              <a:gd name="connsiteX8" fmla="*/ 3703320 w 4484370"/>
              <a:gd name="connsiteY8" fmla="*/ 890799 h 2520401"/>
              <a:gd name="connsiteX9" fmla="*/ 3870960 w 4484370"/>
              <a:gd name="connsiteY9" fmla="*/ 1081299 h 2520401"/>
              <a:gd name="connsiteX10" fmla="*/ 4175760 w 4484370"/>
              <a:gd name="connsiteY10" fmla="*/ 532659 h 2520401"/>
              <a:gd name="connsiteX11" fmla="*/ 4484370 w 4484370"/>
              <a:gd name="connsiteY11" fmla="*/ 1801389 h 2520401"/>
              <a:gd name="connsiteX0" fmla="*/ 0 w 4484370"/>
              <a:gd name="connsiteY0" fmla="*/ 1778529 h 2521787"/>
              <a:gd name="connsiteX1" fmla="*/ 274320 w 4484370"/>
              <a:gd name="connsiteY1" fmla="*/ 1447059 h 2521787"/>
              <a:gd name="connsiteX2" fmla="*/ 754380 w 4484370"/>
              <a:gd name="connsiteY2" fmla="*/ 1502304 h 2521787"/>
              <a:gd name="connsiteX3" fmla="*/ 1036320 w 4484370"/>
              <a:gd name="connsiteY3" fmla="*/ 1180359 h 2521787"/>
              <a:gd name="connsiteX4" fmla="*/ 1348740 w 4484370"/>
              <a:gd name="connsiteY4" fmla="*/ 1793769 h 2521787"/>
              <a:gd name="connsiteX5" fmla="*/ 1690116 w 4484370"/>
              <a:gd name="connsiteY5" fmla="*/ 2450613 h 2521787"/>
              <a:gd name="connsiteX6" fmla="*/ 2916936 w 4484370"/>
              <a:gd name="connsiteY6" fmla="*/ 1545 h 2521787"/>
              <a:gd name="connsiteX7" fmla="*/ 3444240 w 4484370"/>
              <a:gd name="connsiteY7" fmla="*/ 2117619 h 2521787"/>
              <a:gd name="connsiteX8" fmla="*/ 3703320 w 4484370"/>
              <a:gd name="connsiteY8" fmla="*/ 890799 h 2521787"/>
              <a:gd name="connsiteX9" fmla="*/ 3870960 w 4484370"/>
              <a:gd name="connsiteY9" fmla="*/ 1081299 h 2521787"/>
              <a:gd name="connsiteX10" fmla="*/ 4175760 w 4484370"/>
              <a:gd name="connsiteY10" fmla="*/ 532659 h 2521787"/>
              <a:gd name="connsiteX11" fmla="*/ 4484370 w 4484370"/>
              <a:gd name="connsiteY11" fmla="*/ 1801389 h 2521787"/>
              <a:gd name="connsiteX0" fmla="*/ 0 w 4484370"/>
              <a:gd name="connsiteY0" fmla="*/ 1778529 h 2522142"/>
              <a:gd name="connsiteX1" fmla="*/ 274320 w 4484370"/>
              <a:gd name="connsiteY1" fmla="*/ 1447059 h 2522142"/>
              <a:gd name="connsiteX2" fmla="*/ 754380 w 4484370"/>
              <a:gd name="connsiteY2" fmla="*/ 1502304 h 2522142"/>
              <a:gd name="connsiteX3" fmla="*/ 1036320 w 4484370"/>
              <a:gd name="connsiteY3" fmla="*/ 1180359 h 2522142"/>
              <a:gd name="connsiteX4" fmla="*/ 1348740 w 4484370"/>
              <a:gd name="connsiteY4" fmla="*/ 1793769 h 2522142"/>
              <a:gd name="connsiteX5" fmla="*/ 1690116 w 4484370"/>
              <a:gd name="connsiteY5" fmla="*/ 2450613 h 2522142"/>
              <a:gd name="connsiteX6" fmla="*/ 2916936 w 4484370"/>
              <a:gd name="connsiteY6" fmla="*/ 1545 h 2522142"/>
              <a:gd name="connsiteX7" fmla="*/ 3444240 w 4484370"/>
              <a:gd name="connsiteY7" fmla="*/ 2117619 h 2522142"/>
              <a:gd name="connsiteX8" fmla="*/ 3703320 w 4484370"/>
              <a:gd name="connsiteY8" fmla="*/ 890799 h 2522142"/>
              <a:gd name="connsiteX9" fmla="*/ 3870960 w 4484370"/>
              <a:gd name="connsiteY9" fmla="*/ 1081299 h 2522142"/>
              <a:gd name="connsiteX10" fmla="*/ 4175760 w 4484370"/>
              <a:gd name="connsiteY10" fmla="*/ 532659 h 2522142"/>
              <a:gd name="connsiteX11" fmla="*/ 4484370 w 4484370"/>
              <a:gd name="connsiteY11" fmla="*/ 1801389 h 2522142"/>
              <a:gd name="connsiteX0" fmla="*/ 0 w 4484370"/>
              <a:gd name="connsiteY0" fmla="*/ 1778185 h 2481952"/>
              <a:gd name="connsiteX1" fmla="*/ 274320 w 4484370"/>
              <a:gd name="connsiteY1" fmla="*/ 1446715 h 2481952"/>
              <a:gd name="connsiteX2" fmla="*/ 754380 w 4484370"/>
              <a:gd name="connsiteY2" fmla="*/ 1501960 h 2481952"/>
              <a:gd name="connsiteX3" fmla="*/ 1036320 w 4484370"/>
              <a:gd name="connsiteY3" fmla="*/ 1180015 h 2481952"/>
              <a:gd name="connsiteX4" fmla="*/ 1348740 w 4484370"/>
              <a:gd name="connsiteY4" fmla="*/ 1793425 h 2481952"/>
              <a:gd name="connsiteX5" fmla="*/ 1730756 w 4484370"/>
              <a:gd name="connsiteY5" fmla="*/ 2409629 h 2481952"/>
              <a:gd name="connsiteX6" fmla="*/ 2916936 w 4484370"/>
              <a:gd name="connsiteY6" fmla="*/ 1201 h 2481952"/>
              <a:gd name="connsiteX7" fmla="*/ 3444240 w 4484370"/>
              <a:gd name="connsiteY7" fmla="*/ 2117275 h 2481952"/>
              <a:gd name="connsiteX8" fmla="*/ 3703320 w 4484370"/>
              <a:gd name="connsiteY8" fmla="*/ 890455 h 2481952"/>
              <a:gd name="connsiteX9" fmla="*/ 3870960 w 4484370"/>
              <a:gd name="connsiteY9" fmla="*/ 1080955 h 2481952"/>
              <a:gd name="connsiteX10" fmla="*/ 4175760 w 4484370"/>
              <a:gd name="connsiteY10" fmla="*/ 532315 h 2481952"/>
              <a:gd name="connsiteX11" fmla="*/ 4484370 w 4484370"/>
              <a:gd name="connsiteY11" fmla="*/ 1801045 h 2481952"/>
              <a:gd name="connsiteX0" fmla="*/ 0 w 4484370"/>
              <a:gd name="connsiteY0" fmla="*/ 1777846 h 2438974"/>
              <a:gd name="connsiteX1" fmla="*/ 274320 w 4484370"/>
              <a:gd name="connsiteY1" fmla="*/ 1446376 h 2438974"/>
              <a:gd name="connsiteX2" fmla="*/ 754380 w 4484370"/>
              <a:gd name="connsiteY2" fmla="*/ 1501621 h 2438974"/>
              <a:gd name="connsiteX3" fmla="*/ 1036320 w 4484370"/>
              <a:gd name="connsiteY3" fmla="*/ 1179676 h 2438974"/>
              <a:gd name="connsiteX4" fmla="*/ 1348740 w 4484370"/>
              <a:gd name="connsiteY4" fmla="*/ 1793086 h 2438974"/>
              <a:gd name="connsiteX5" fmla="*/ 1756156 w 4484370"/>
              <a:gd name="connsiteY5" fmla="*/ 2363570 h 2438974"/>
              <a:gd name="connsiteX6" fmla="*/ 2916936 w 4484370"/>
              <a:gd name="connsiteY6" fmla="*/ 862 h 2438974"/>
              <a:gd name="connsiteX7" fmla="*/ 3444240 w 4484370"/>
              <a:gd name="connsiteY7" fmla="*/ 2116936 h 2438974"/>
              <a:gd name="connsiteX8" fmla="*/ 3703320 w 4484370"/>
              <a:gd name="connsiteY8" fmla="*/ 890116 h 2438974"/>
              <a:gd name="connsiteX9" fmla="*/ 3870960 w 4484370"/>
              <a:gd name="connsiteY9" fmla="*/ 1080616 h 2438974"/>
              <a:gd name="connsiteX10" fmla="*/ 4175760 w 4484370"/>
              <a:gd name="connsiteY10" fmla="*/ 531976 h 2438974"/>
              <a:gd name="connsiteX11" fmla="*/ 4484370 w 4484370"/>
              <a:gd name="connsiteY11" fmla="*/ 1800706 h 2438974"/>
              <a:gd name="connsiteX0" fmla="*/ 0 w 4484370"/>
              <a:gd name="connsiteY0" fmla="*/ 1777745 h 2424718"/>
              <a:gd name="connsiteX1" fmla="*/ 274320 w 4484370"/>
              <a:gd name="connsiteY1" fmla="*/ 1446275 h 2424718"/>
              <a:gd name="connsiteX2" fmla="*/ 754380 w 4484370"/>
              <a:gd name="connsiteY2" fmla="*/ 1501520 h 2424718"/>
              <a:gd name="connsiteX3" fmla="*/ 1036320 w 4484370"/>
              <a:gd name="connsiteY3" fmla="*/ 1179575 h 2424718"/>
              <a:gd name="connsiteX4" fmla="*/ 1348740 w 4484370"/>
              <a:gd name="connsiteY4" fmla="*/ 1792985 h 2424718"/>
              <a:gd name="connsiteX5" fmla="*/ 1761236 w 4484370"/>
              <a:gd name="connsiteY5" fmla="*/ 2348229 h 2424718"/>
              <a:gd name="connsiteX6" fmla="*/ 2916936 w 4484370"/>
              <a:gd name="connsiteY6" fmla="*/ 761 h 2424718"/>
              <a:gd name="connsiteX7" fmla="*/ 3444240 w 4484370"/>
              <a:gd name="connsiteY7" fmla="*/ 2116835 h 2424718"/>
              <a:gd name="connsiteX8" fmla="*/ 3703320 w 4484370"/>
              <a:gd name="connsiteY8" fmla="*/ 890015 h 2424718"/>
              <a:gd name="connsiteX9" fmla="*/ 3870960 w 4484370"/>
              <a:gd name="connsiteY9" fmla="*/ 1080515 h 2424718"/>
              <a:gd name="connsiteX10" fmla="*/ 4175760 w 4484370"/>
              <a:gd name="connsiteY10" fmla="*/ 531875 h 2424718"/>
              <a:gd name="connsiteX11" fmla="*/ 4484370 w 4484370"/>
              <a:gd name="connsiteY11" fmla="*/ 1800605 h 2424718"/>
              <a:gd name="connsiteX0" fmla="*/ 0 w 4484370"/>
              <a:gd name="connsiteY0" fmla="*/ 1778027 h 2462812"/>
              <a:gd name="connsiteX1" fmla="*/ 274320 w 4484370"/>
              <a:gd name="connsiteY1" fmla="*/ 1446557 h 2462812"/>
              <a:gd name="connsiteX2" fmla="*/ 754380 w 4484370"/>
              <a:gd name="connsiteY2" fmla="*/ 1501802 h 2462812"/>
              <a:gd name="connsiteX3" fmla="*/ 1036320 w 4484370"/>
              <a:gd name="connsiteY3" fmla="*/ 1179857 h 2462812"/>
              <a:gd name="connsiteX4" fmla="*/ 1348740 w 4484370"/>
              <a:gd name="connsiteY4" fmla="*/ 1793267 h 2462812"/>
              <a:gd name="connsiteX5" fmla="*/ 1761236 w 4484370"/>
              <a:gd name="connsiteY5" fmla="*/ 2389151 h 2462812"/>
              <a:gd name="connsiteX6" fmla="*/ 2916936 w 4484370"/>
              <a:gd name="connsiteY6" fmla="*/ 1043 h 2462812"/>
              <a:gd name="connsiteX7" fmla="*/ 3444240 w 4484370"/>
              <a:gd name="connsiteY7" fmla="*/ 2117117 h 2462812"/>
              <a:gd name="connsiteX8" fmla="*/ 3703320 w 4484370"/>
              <a:gd name="connsiteY8" fmla="*/ 890297 h 2462812"/>
              <a:gd name="connsiteX9" fmla="*/ 3870960 w 4484370"/>
              <a:gd name="connsiteY9" fmla="*/ 1080797 h 2462812"/>
              <a:gd name="connsiteX10" fmla="*/ 4175760 w 4484370"/>
              <a:gd name="connsiteY10" fmla="*/ 532157 h 2462812"/>
              <a:gd name="connsiteX11" fmla="*/ 4484370 w 4484370"/>
              <a:gd name="connsiteY11" fmla="*/ 1800887 h 2462812"/>
              <a:gd name="connsiteX0" fmla="*/ 0 w 4484370"/>
              <a:gd name="connsiteY0" fmla="*/ 1778027 h 2462812"/>
              <a:gd name="connsiteX1" fmla="*/ 274320 w 4484370"/>
              <a:gd name="connsiteY1" fmla="*/ 1446557 h 2462812"/>
              <a:gd name="connsiteX2" fmla="*/ 754380 w 4484370"/>
              <a:gd name="connsiteY2" fmla="*/ 1501802 h 2462812"/>
              <a:gd name="connsiteX3" fmla="*/ 1036320 w 4484370"/>
              <a:gd name="connsiteY3" fmla="*/ 1179857 h 2462812"/>
              <a:gd name="connsiteX4" fmla="*/ 1348740 w 4484370"/>
              <a:gd name="connsiteY4" fmla="*/ 1793267 h 2462812"/>
              <a:gd name="connsiteX5" fmla="*/ 1761236 w 4484370"/>
              <a:gd name="connsiteY5" fmla="*/ 2389151 h 2462812"/>
              <a:gd name="connsiteX6" fmla="*/ 2916936 w 4484370"/>
              <a:gd name="connsiteY6" fmla="*/ 1043 h 2462812"/>
              <a:gd name="connsiteX7" fmla="*/ 3444240 w 4484370"/>
              <a:gd name="connsiteY7" fmla="*/ 2117117 h 2462812"/>
              <a:gd name="connsiteX8" fmla="*/ 3703320 w 4484370"/>
              <a:gd name="connsiteY8" fmla="*/ 890297 h 2462812"/>
              <a:gd name="connsiteX9" fmla="*/ 3870960 w 4484370"/>
              <a:gd name="connsiteY9" fmla="*/ 1080797 h 2462812"/>
              <a:gd name="connsiteX10" fmla="*/ 4175760 w 4484370"/>
              <a:gd name="connsiteY10" fmla="*/ 532157 h 2462812"/>
              <a:gd name="connsiteX11" fmla="*/ 4484370 w 4484370"/>
              <a:gd name="connsiteY11" fmla="*/ 1800887 h 2462812"/>
              <a:gd name="connsiteX0" fmla="*/ 0 w 4484370"/>
              <a:gd name="connsiteY0" fmla="*/ 1778027 h 2465138"/>
              <a:gd name="connsiteX1" fmla="*/ 274320 w 4484370"/>
              <a:gd name="connsiteY1" fmla="*/ 1446557 h 2465138"/>
              <a:gd name="connsiteX2" fmla="*/ 754380 w 4484370"/>
              <a:gd name="connsiteY2" fmla="*/ 1501802 h 2465138"/>
              <a:gd name="connsiteX3" fmla="*/ 1036320 w 4484370"/>
              <a:gd name="connsiteY3" fmla="*/ 1179857 h 2465138"/>
              <a:gd name="connsiteX4" fmla="*/ 1348740 w 4484370"/>
              <a:gd name="connsiteY4" fmla="*/ 1793267 h 2465138"/>
              <a:gd name="connsiteX5" fmla="*/ 1761236 w 4484370"/>
              <a:gd name="connsiteY5" fmla="*/ 2389151 h 2465138"/>
              <a:gd name="connsiteX6" fmla="*/ 2916936 w 4484370"/>
              <a:gd name="connsiteY6" fmla="*/ 1043 h 2465138"/>
              <a:gd name="connsiteX7" fmla="*/ 3444240 w 4484370"/>
              <a:gd name="connsiteY7" fmla="*/ 2117117 h 2465138"/>
              <a:gd name="connsiteX8" fmla="*/ 3703320 w 4484370"/>
              <a:gd name="connsiteY8" fmla="*/ 890297 h 2465138"/>
              <a:gd name="connsiteX9" fmla="*/ 3870960 w 4484370"/>
              <a:gd name="connsiteY9" fmla="*/ 1080797 h 2465138"/>
              <a:gd name="connsiteX10" fmla="*/ 4175760 w 4484370"/>
              <a:gd name="connsiteY10" fmla="*/ 532157 h 2465138"/>
              <a:gd name="connsiteX11" fmla="*/ 4484370 w 4484370"/>
              <a:gd name="connsiteY11" fmla="*/ 1800887 h 2465138"/>
              <a:gd name="connsiteX0" fmla="*/ 0 w 4484370"/>
              <a:gd name="connsiteY0" fmla="*/ 1778027 h 2465138"/>
              <a:gd name="connsiteX1" fmla="*/ 274320 w 4484370"/>
              <a:gd name="connsiteY1" fmla="*/ 1446557 h 2465138"/>
              <a:gd name="connsiteX2" fmla="*/ 754380 w 4484370"/>
              <a:gd name="connsiteY2" fmla="*/ 1501802 h 2465138"/>
              <a:gd name="connsiteX3" fmla="*/ 1036320 w 4484370"/>
              <a:gd name="connsiteY3" fmla="*/ 1179857 h 2465138"/>
              <a:gd name="connsiteX4" fmla="*/ 1348740 w 4484370"/>
              <a:gd name="connsiteY4" fmla="*/ 1793267 h 2465138"/>
              <a:gd name="connsiteX5" fmla="*/ 1761236 w 4484370"/>
              <a:gd name="connsiteY5" fmla="*/ 2389151 h 2465138"/>
              <a:gd name="connsiteX6" fmla="*/ 2916936 w 4484370"/>
              <a:gd name="connsiteY6" fmla="*/ 1043 h 2465138"/>
              <a:gd name="connsiteX7" fmla="*/ 3444240 w 4484370"/>
              <a:gd name="connsiteY7" fmla="*/ 2117117 h 2465138"/>
              <a:gd name="connsiteX8" fmla="*/ 3703320 w 4484370"/>
              <a:gd name="connsiteY8" fmla="*/ 890297 h 2465138"/>
              <a:gd name="connsiteX9" fmla="*/ 3870960 w 4484370"/>
              <a:gd name="connsiteY9" fmla="*/ 1080797 h 2465138"/>
              <a:gd name="connsiteX10" fmla="*/ 4175760 w 4484370"/>
              <a:gd name="connsiteY10" fmla="*/ 532157 h 2465138"/>
              <a:gd name="connsiteX11" fmla="*/ 4484370 w 4484370"/>
              <a:gd name="connsiteY11" fmla="*/ 1800887 h 2465138"/>
              <a:gd name="connsiteX0" fmla="*/ 0 w 4484370"/>
              <a:gd name="connsiteY0" fmla="*/ 1777533 h 2391602"/>
              <a:gd name="connsiteX1" fmla="*/ 274320 w 4484370"/>
              <a:gd name="connsiteY1" fmla="*/ 1446063 h 2391602"/>
              <a:gd name="connsiteX2" fmla="*/ 754380 w 4484370"/>
              <a:gd name="connsiteY2" fmla="*/ 1501308 h 2391602"/>
              <a:gd name="connsiteX3" fmla="*/ 1036320 w 4484370"/>
              <a:gd name="connsiteY3" fmla="*/ 1179363 h 2391602"/>
              <a:gd name="connsiteX4" fmla="*/ 1348740 w 4484370"/>
              <a:gd name="connsiteY4" fmla="*/ 1792773 h 2391602"/>
              <a:gd name="connsiteX5" fmla="*/ 1784096 w 4484370"/>
              <a:gd name="connsiteY5" fmla="*/ 2312457 h 2391602"/>
              <a:gd name="connsiteX6" fmla="*/ 2916936 w 4484370"/>
              <a:gd name="connsiteY6" fmla="*/ 549 h 2391602"/>
              <a:gd name="connsiteX7" fmla="*/ 3444240 w 4484370"/>
              <a:gd name="connsiteY7" fmla="*/ 2116623 h 2391602"/>
              <a:gd name="connsiteX8" fmla="*/ 3703320 w 4484370"/>
              <a:gd name="connsiteY8" fmla="*/ 889803 h 2391602"/>
              <a:gd name="connsiteX9" fmla="*/ 3870960 w 4484370"/>
              <a:gd name="connsiteY9" fmla="*/ 1080303 h 2391602"/>
              <a:gd name="connsiteX10" fmla="*/ 4175760 w 4484370"/>
              <a:gd name="connsiteY10" fmla="*/ 531663 h 2391602"/>
              <a:gd name="connsiteX11" fmla="*/ 4484370 w 4484370"/>
              <a:gd name="connsiteY11" fmla="*/ 1800393 h 2391602"/>
              <a:gd name="connsiteX0" fmla="*/ 0 w 4484370"/>
              <a:gd name="connsiteY0" fmla="*/ 1778204 h 2484348"/>
              <a:gd name="connsiteX1" fmla="*/ 274320 w 4484370"/>
              <a:gd name="connsiteY1" fmla="*/ 1446734 h 2484348"/>
              <a:gd name="connsiteX2" fmla="*/ 754380 w 4484370"/>
              <a:gd name="connsiteY2" fmla="*/ 1501979 h 2484348"/>
              <a:gd name="connsiteX3" fmla="*/ 1036320 w 4484370"/>
              <a:gd name="connsiteY3" fmla="*/ 1180034 h 2484348"/>
              <a:gd name="connsiteX4" fmla="*/ 1348740 w 4484370"/>
              <a:gd name="connsiteY4" fmla="*/ 1793444 h 2484348"/>
              <a:gd name="connsiteX5" fmla="*/ 1749806 w 4484370"/>
              <a:gd name="connsiteY5" fmla="*/ 2412188 h 2484348"/>
              <a:gd name="connsiteX6" fmla="*/ 2916936 w 4484370"/>
              <a:gd name="connsiteY6" fmla="*/ 1220 h 2484348"/>
              <a:gd name="connsiteX7" fmla="*/ 3444240 w 4484370"/>
              <a:gd name="connsiteY7" fmla="*/ 2117294 h 2484348"/>
              <a:gd name="connsiteX8" fmla="*/ 3703320 w 4484370"/>
              <a:gd name="connsiteY8" fmla="*/ 890474 h 2484348"/>
              <a:gd name="connsiteX9" fmla="*/ 3870960 w 4484370"/>
              <a:gd name="connsiteY9" fmla="*/ 1080974 h 2484348"/>
              <a:gd name="connsiteX10" fmla="*/ 4175760 w 4484370"/>
              <a:gd name="connsiteY10" fmla="*/ 532334 h 2484348"/>
              <a:gd name="connsiteX11" fmla="*/ 4484370 w 4484370"/>
              <a:gd name="connsiteY11" fmla="*/ 1801064 h 2484348"/>
              <a:gd name="connsiteX0" fmla="*/ 0 w 4484370"/>
              <a:gd name="connsiteY0" fmla="*/ 1804852 h 2512557"/>
              <a:gd name="connsiteX1" fmla="*/ 274320 w 4484370"/>
              <a:gd name="connsiteY1" fmla="*/ 1473382 h 2512557"/>
              <a:gd name="connsiteX2" fmla="*/ 754380 w 4484370"/>
              <a:gd name="connsiteY2" fmla="*/ 1528627 h 2512557"/>
              <a:gd name="connsiteX3" fmla="*/ 1036320 w 4484370"/>
              <a:gd name="connsiteY3" fmla="*/ 1206682 h 2512557"/>
              <a:gd name="connsiteX4" fmla="*/ 1348740 w 4484370"/>
              <a:gd name="connsiteY4" fmla="*/ 1820092 h 2512557"/>
              <a:gd name="connsiteX5" fmla="*/ 1749806 w 4484370"/>
              <a:gd name="connsiteY5" fmla="*/ 2438836 h 2512557"/>
              <a:gd name="connsiteX6" fmla="*/ 2863596 w 4484370"/>
              <a:gd name="connsiteY6" fmla="*/ 1198 h 2512557"/>
              <a:gd name="connsiteX7" fmla="*/ 3444240 w 4484370"/>
              <a:gd name="connsiteY7" fmla="*/ 2143942 h 2512557"/>
              <a:gd name="connsiteX8" fmla="*/ 3703320 w 4484370"/>
              <a:gd name="connsiteY8" fmla="*/ 917122 h 2512557"/>
              <a:gd name="connsiteX9" fmla="*/ 3870960 w 4484370"/>
              <a:gd name="connsiteY9" fmla="*/ 1107622 h 2512557"/>
              <a:gd name="connsiteX10" fmla="*/ 4175760 w 4484370"/>
              <a:gd name="connsiteY10" fmla="*/ 558982 h 2512557"/>
              <a:gd name="connsiteX11" fmla="*/ 4484370 w 4484370"/>
              <a:gd name="connsiteY11" fmla="*/ 1827712 h 2512557"/>
              <a:gd name="connsiteX0" fmla="*/ 0 w 4484370"/>
              <a:gd name="connsiteY0" fmla="*/ 1804343 h 2512048"/>
              <a:gd name="connsiteX1" fmla="*/ 274320 w 4484370"/>
              <a:gd name="connsiteY1" fmla="*/ 1472873 h 2512048"/>
              <a:gd name="connsiteX2" fmla="*/ 754380 w 4484370"/>
              <a:gd name="connsiteY2" fmla="*/ 1528118 h 2512048"/>
              <a:gd name="connsiteX3" fmla="*/ 1036320 w 4484370"/>
              <a:gd name="connsiteY3" fmla="*/ 1206173 h 2512048"/>
              <a:gd name="connsiteX4" fmla="*/ 1348740 w 4484370"/>
              <a:gd name="connsiteY4" fmla="*/ 1819583 h 2512048"/>
              <a:gd name="connsiteX5" fmla="*/ 1749806 w 4484370"/>
              <a:gd name="connsiteY5" fmla="*/ 2438327 h 2512048"/>
              <a:gd name="connsiteX6" fmla="*/ 2863596 w 4484370"/>
              <a:gd name="connsiteY6" fmla="*/ 689 h 2512048"/>
              <a:gd name="connsiteX7" fmla="*/ 3444240 w 4484370"/>
              <a:gd name="connsiteY7" fmla="*/ 2143433 h 2512048"/>
              <a:gd name="connsiteX8" fmla="*/ 3703320 w 4484370"/>
              <a:gd name="connsiteY8" fmla="*/ 916613 h 2512048"/>
              <a:gd name="connsiteX9" fmla="*/ 3870960 w 4484370"/>
              <a:gd name="connsiteY9" fmla="*/ 1107113 h 2512048"/>
              <a:gd name="connsiteX10" fmla="*/ 4175760 w 4484370"/>
              <a:gd name="connsiteY10" fmla="*/ 558473 h 2512048"/>
              <a:gd name="connsiteX11" fmla="*/ 4484370 w 4484370"/>
              <a:gd name="connsiteY11" fmla="*/ 1827203 h 2512048"/>
              <a:gd name="connsiteX0" fmla="*/ 0 w 4484370"/>
              <a:gd name="connsiteY0" fmla="*/ 1804343 h 2459647"/>
              <a:gd name="connsiteX1" fmla="*/ 274320 w 4484370"/>
              <a:gd name="connsiteY1" fmla="*/ 1472873 h 2459647"/>
              <a:gd name="connsiteX2" fmla="*/ 754380 w 4484370"/>
              <a:gd name="connsiteY2" fmla="*/ 1528118 h 2459647"/>
              <a:gd name="connsiteX3" fmla="*/ 1036320 w 4484370"/>
              <a:gd name="connsiteY3" fmla="*/ 1206173 h 2459647"/>
              <a:gd name="connsiteX4" fmla="*/ 1749806 w 4484370"/>
              <a:gd name="connsiteY4" fmla="*/ 2438327 h 2459647"/>
              <a:gd name="connsiteX5" fmla="*/ 2863596 w 4484370"/>
              <a:gd name="connsiteY5" fmla="*/ 689 h 2459647"/>
              <a:gd name="connsiteX6" fmla="*/ 3444240 w 4484370"/>
              <a:gd name="connsiteY6" fmla="*/ 2143433 h 2459647"/>
              <a:gd name="connsiteX7" fmla="*/ 3703320 w 4484370"/>
              <a:gd name="connsiteY7" fmla="*/ 916613 h 2459647"/>
              <a:gd name="connsiteX8" fmla="*/ 3870960 w 4484370"/>
              <a:gd name="connsiteY8" fmla="*/ 1107113 h 2459647"/>
              <a:gd name="connsiteX9" fmla="*/ 4175760 w 4484370"/>
              <a:gd name="connsiteY9" fmla="*/ 558473 h 2459647"/>
              <a:gd name="connsiteX10" fmla="*/ 4484370 w 4484370"/>
              <a:gd name="connsiteY10" fmla="*/ 1827203 h 2459647"/>
              <a:gd name="connsiteX0" fmla="*/ 0 w 4484370"/>
              <a:gd name="connsiteY0" fmla="*/ 1804343 h 2461836"/>
              <a:gd name="connsiteX1" fmla="*/ 274320 w 4484370"/>
              <a:gd name="connsiteY1" fmla="*/ 1472873 h 2461836"/>
              <a:gd name="connsiteX2" fmla="*/ 754380 w 4484370"/>
              <a:gd name="connsiteY2" fmla="*/ 1528118 h 2461836"/>
              <a:gd name="connsiteX3" fmla="*/ 1146810 w 4484370"/>
              <a:gd name="connsiteY3" fmla="*/ 1251893 h 2461836"/>
              <a:gd name="connsiteX4" fmla="*/ 1749806 w 4484370"/>
              <a:gd name="connsiteY4" fmla="*/ 2438327 h 2461836"/>
              <a:gd name="connsiteX5" fmla="*/ 2863596 w 4484370"/>
              <a:gd name="connsiteY5" fmla="*/ 689 h 2461836"/>
              <a:gd name="connsiteX6" fmla="*/ 3444240 w 4484370"/>
              <a:gd name="connsiteY6" fmla="*/ 2143433 h 2461836"/>
              <a:gd name="connsiteX7" fmla="*/ 3703320 w 4484370"/>
              <a:gd name="connsiteY7" fmla="*/ 916613 h 2461836"/>
              <a:gd name="connsiteX8" fmla="*/ 3870960 w 4484370"/>
              <a:gd name="connsiteY8" fmla="*/ 1107113 h 2461836"/>
              <a:gd name="connsiteX9" fmla="*/ 4175760 w 4484370"/>
              <a:gd name="connsiteY9" fmla="*/ 558473 h 2461836"/>
              <a:gd name="connsiteX10" fmla="*/ 4484370 w 4484370"/>
              <a:gd name="connsiteY10" fmla="*/ 1827203 h 2461836"/>
              <a:gd name="connsiteX0" fmla="*/ 0 w 4484370"/>
              <a:gd name="connsiteY0" fmla="*/ 1804343 h 2460721"/>
              <a:gd name="connsiteX1" fmla="*/ 274320 w 4484370"/>
              <a:gd name="connsiteY1" fmla="*/ 1472873 h 2460721"/>
              <a:gd name="connsiteX2" fmla="*/ 754380 w 4484370"/>
              <a:gd name="connsiteY2" fmla="*/ 1528118 h 2460721"/>
              <a:gd name="connsiteX3" fmla="*/ 1135380 w 4484370"/>
              <a:gd name="connsiteY3" fmla="*/ 1229033 h 2460721"/>
              <a:gd name="connsiteX4" fmla="*/ 1749806 w 4484370"/>
              <a:gd name="connsiteY4" fmla="*/ 2438327 h 2460721"/>
              <a:gd name="connsiteX5" fmla="*/ 2863596 w 4484370"/>
              <a:gd name="connsiteY5" fmla="*/ 689 h 2460721"/>
              <a:gd name="connsiteX6" fmla="*/ 3444240 w 4484370"/>
              <a:gd name="connsiteY6" fmla="*/ 2143433 h 2460721"/>
              <a:gd name="connsiteX7" fmla="*/ 3703320 w 4484370"/>
              <a:gd name="connsiteY7" fmla="*/ 916613 h 2460721"/>
              <a:gd name="connsiteX8" fmla="*/ 3870960 w 4484370"/>
              <a:gd name="connsiteY8" fmla="*/ 1107113 h 2460721"/>
              <a:gd name="connsiteX9" fmla="*/ 4175760 w 4484370"/>
              <a:gd name="connsiteY9" fmla="*/ 558473 h 2460721"/>
              <a:gd name="connsiteX10" fmla="*/ 4484370 w 4484370"/>
              <a:gd name="connsiteY10" fmla="*/ 1827203 h 2460721"/>
              <a:gd name="connsiteX0" fmla="*/ 0 w 4484370"/>
              <a:gd name="connsiteY0" fmla="*/ 1804451 h 2483389"/>
              <a:gd name="connsiteX1" fmla="*/ 274320 w 4484370"/>
              <a:gd name="connsiteY1" fmla="*/ 1472981 h 2483389"/>
              <a:gd name="connsiteX2" fmla="*/ 754380 w 4484370"/>
              <a:gd name="connsiteY2" fmla="*/ 1528226 h 2483389"/>
              <a:gd name="connsiteX3" fmla="*/ 1135380 w 4484370"/>
              <a:gd name="connsiteY3" fmla="*/ 1229141 h 2483389"/>
              <a:gd name="connsiteX4" fmla="*/ 1719326 w 4484370"/>
              <a:gd name="connsiteY4" fmla="*/ 2461295 h 2483389"/>
              <a:gd name="connsiteX5" fmla="*/ 2863596 w 4484370"/>
              <a:gd name="connsiteY5" fmla="*/ 797 h 2483389"/>
              <a:gd name="connsiteX6" fmla="*/ 3444240 w 4484370"/>
              <a:gd name="connsiteY6" fmla="*/ 2143541 h 2483389"/>
              <a:gd name="connsiteX7" fmla="*/ 3703320 w 4484370"/>
              <a:gd name="connsiteY7" fmla="*/ 916721 h 2483389"/>
              <a:gd name="connsiteX8" fmla="*/ 3870960 w 4484370"/>
              <a:gd name="connsiteY8" fmla="*/ 1107221 h 2483389"/>
              <a:gd name="connsiteX9" fmla="*/ 4175760 w 4484370"/>
              <a:gd name="connsiteY9" fmla="*/ 558581 h 2483389"/>
              <a:gd name="connsiteX10" fmla="*/ 4484370 w 4484370"/>
              <a:gd name="connsiteY10" fmla="*/ 1827311 h 2483389"/>
              <a:gd name="connsiteX0" fmla="*/ 0 w 4484370"/>
              <a:gd name="connsiteY0" fmla="*/ 1804533 h 2483471"/>
              <a:gd name="connsiteX1" fmla="*/ 274320 w 4484370"/>
              <a:gd name="connsiteY1" fmla="*/ 1473063 h 2483471"/>
              <a:gd name="connsiteX2" fmla="*/ 754380 w 4484370"/>
              <a:gd name="connsiteY2" fmla="*/ 1528308 h 2483471"/>
              <a:gd name="connsiteX3" fmla="*/ 1135380 w 4484370"/>
              <a:gd name="connsiteY3" fmla="*/ 1229223 h 2483471"/>
              <a:gd name="connsiteX4" fmla="*/ 1719326 w 4484370"/>
              <a:gd name="connsiteY4" fmla="*/ 2461377 h 2483471"/>
              <a:gd name="connsiteX5" fmla="*/ 2863596 w 4484370"/>
              <a:gd name="connsiteY5" fmla="*/ 879 h 2483471"/>
              <a:gd name="connsiteX6" fmla="*/ 3451860 w 4484370"/>
              <a:gd name="connsiteY6" fmla="*/ 2128383 h 2483471"/>
              <a:gd name="connsiteX7" fmla="*/ 3703320 w 4484370"/>
              <a:gd name="connsiteY7" fmla="*/ 916803 h 2483471"/>
              <a:gd name="connsiteX8" fmla="*/ 3870960 w 4484370"/>
              <a:gd name="connsiteY8" fmla="*/ 1107303 h 2483471"/>
              <a:gd name="connsiteX9" fmla="*/ 4175760 w 4484370"/>
              <a:gd name="connsiteY9" fmla="*/ 558663 h 2483471"/>
              <a:gd name="connsiteX10" fmla="*/ 4484370 w 4484370"/>
              <a:gd name="connsiteY10" fmla="*/ 1827393 h 2483471"/>
              <a:gd name="connsiteX0" fmla="*/ 0 w 4484370"/>
              <a:gd name="connsiteY0" fmla="*/ 1804532 h 2483470"/>
              <a:gd name="connsiteX1" fmla="*/ 274320 w 4484370"/>
              <a:gd name="connsiteY1" fmla="*/ 1473062 h 2483470"/>
              <a:gd name="connsiteX2" fmla="*/ 754380 w 4484370"/>
              <a:gd name="connsiteY2" fmla="*/ 1528307 h 2483470"/>
              <a:gd name="connsiteX3" fmla="*/ 1135380 w 4484370"/>
              <a:gd name="connsiteY3" fmla="*/ 1229222 h 2483470"/>
              <a:gd name="connsiteX4" fmla="*/ 1719326 w 4484370"/>
              <a:gd name="connsiteY4" fmla="*/ 2461376 h 2483470"/>
              <a:gd name="connsiteX5" fmla="*/ 2863596 w 4484370"/>
              <a:gd name="connsiteY5" fmla="*/ 878 h 2483470"/>
              <a:gd name="connsiteX6" fmla="*/ 3451860 w 4484370"/>
              <a:gd name="connsiteY6" fmla="*/ 2128382 h 2483470"/>
              <a:gd name="connsiteX7" fmla="*/ 3703320 w 4484370"/>
              <a:gd name="connsiteY7" fmla="*/ 916802 h 2483470"/>
              <a:gd name="connsiteX8" fmla="*/ 3870960 w 4484370"/>
              <a:gd name="connsiteY8" fmla="*/ 1107302 h 2483470"/>
              <a:gd name="connsiteX9" fmla="*/ 4175760 w 4484370"/>
              <a:gd name="connsiteY9" fmla="*/ 558662 h 2483470"/>
              <a:gd name="connsiteX10" fmla="*/ 4484370 w 4484370"/>
              <a:gd name="connsiteY10" fmla="*/ 1827392 h 2483470"/>
              <a:gd name="connsiteX0" fmla="*/ 0 w 4484370"/>
              <a:gd name="connsiteY0" fmla="*/ 1804532 h 2483470"/>
              <a:gd name="connsiteX1" fmla="*/ 274320 w 4484370"/>
              <a:gd name="connsiteY1" fmla="*/ 1473062 h 2483470"/>
              <a:gd name="connsiteX2" fmla="*/ 754380 w 4484370"/>
              <a:gd name="connsiteY2" fmla="*/ 1528307 h 2483470"/>
              <a:gd name="connsiteX3" fmla="*/ 1135380 w 4484370"/>
              <a:gd name="connsiteY3" fmla="*/ 1229222 h 2483470"/>
              <a:gd name="connsiteX4" fmla="*/ 1719326 w 4484370"/>
              <a:gd name="connsiteY4" fmla="*/ 2461376 h 2483470"/>
              <a:gd name="connsiteX5" fmla="*/ 2863596 w 4484370"/>
              <a:gd name="connsiteY5" fmla="*/ 878 h 2483470"/>
              <a:gd name="connsiteX6" fmla="*/ 3451860 w 4484370"/>
              <a:gd name="connsiteY6" fmla="*/ 2128382 h 2483470"/>
              <a:gd name="connsiteX7" fmla="*/ 3703320 w 4484370"/>
              <a:gd name="connsiteY7" fmla="*/ 916802 h 2483470"/>
              <a:gd name="connsiteX8" fmla="*/ 3870960 w 4484370"/>
              <a:gd name="connsiteY8" fmla="*/ 1107302 h 2483470"/>
              <a:gd name="connsiteX9" fmla="*/ 4175760 w 4484370"/>
              <a:gd name="connsiteY9" fmla="*/ 558662 h 2483470"/>
              <a:gd name="connsiteX10" fmla="*/ 4484370 w 4484370"/>
              <a:gd name="connsiteY10" fmla="*/ 1827392 h 2483470"/>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703320 w 4484370"/>
              <a:gd name="connsiteY7" fmla="*/ 917041 h 2483709"/>
              <a:gd name="connsiteX8" fmla="*/ 3870960 w 4484370"/>
              <a:gd name="connsiteY8" fmla="*/ 110754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84270 w 4484370"/>
              <a:gd name="connsiteY7" fmla="*/ 917041 h 2483709"/>
              <a:gd name="connsiteX8" fmla="*/ 3870960 w 4484370"/>
              <a:gd name="connsiteY8" fmla="*/ 110754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84270 w 4484370"/>
              <a:gd name="connsiteY7" fmla="*/ 917041 h 2483709"/>
              <a:gd name="connsiteX8" fmla="*/ 3870960 w 4484370"/>
              <a:gd name="connsiteY8" fmla="*/ 110754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84270 w 4484370"/>
              <a:gd name="connsiteY7" fmla="*/ 917041 h 2483709"/>
              <a:gd name="connsiteX8" fmla="*/ 3870960 w 4484370"/>
              <a:gd name="connsiteY8" fmla="*/ 110754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84270 w 4484370"/>
              <a:gd name="connsiteY7" fmla="*/ 917041 h 2483709"/>
              <a:gd name="connsiteX8" fmla="*/ 3870960 w 4484370"/>
              <a:gd name="connsiteY8" fmla="*/ 110754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84270 w 4484370"/>
              <a:gd name="connsiteY7" fmla="*/ 917041 h 2483709"/>
              <a:gd name="connsiteX8" fmla="*/ 3870960 w 4484370"/>
              <a:gd name="connsiteY8" fmla="*/ 110754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705225 w 4484370"/>
              <a:gd name="connsiteY7" fmla="*/ 913231 h 2483709"/>
              <a:gd name="connsiteX8" fmla="*/ 3870960 w 4484370"/>
              <a:gd name="connsiteY8" fmla="*/ 110754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705225 w 4484370"/>
              <a:gd name="connsiteY7" fmla="*/ 913231 h 2483709"/>
              <a:gd name="connsiteX8" fmla="*/ 3882390 w 4484370"/>
              <a:gd name="connsiteY8" fmla="*/ 109992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175760 w 4484370"/>
              <a:gd name="connsiteY9" fmla="*/ 55890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251960 w 4484370"/>
              <a:gd name="connsiteY9" fmla="*/ 68844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267200 w 4484370"/>
              <a:gd name="connsiteY9" fmla="*/ 69606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267200 w 4484370"/>
              <a:gd name="connsiteY9" fmla="*/ 69606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267200 w 4484370"/>
              <a:gd name="connsiteY9" fmla="*/ 696061 h 2483709"/>
              <a:gd name="connsiteX10" fmla="*/ 4484370 w 4484370"/>
              <a:gd name="connsiteY10" fmla="*/ 1827631 h 2483709"/>
              <a:gd name="connsiteX0" fmla="*/ 0 w 4484370"/>
              <a:gd name="connsiteY0" fmla="*/ 1804771 h 2483709"/>
              <a:gd name="connsiteX1" fmla="*/ 274320 w 4484370"/>
              <a:gd name="connsiteY1" fmla="*/ 1473301 h 2483709"/>
              <a:gd name="connsiteX2" fmla="*/ 754380 w 4484370"/>
              <a:gd name="connsiteY2" fmla="*/ 1528546 h 2483709"/>
              <a:gd name="connsiteX3" fmla="*/ 1135380 w 4484370"/>
              <a:gd name="connsiteY3" fmla="*/ 1229461 h 2483709"/>
              <a:gd name="connsiteX4" fmla="*/ 1719326 w 4484370"/>
              <a:gd name="connsiteY4" fmla="*/ 2461615 h 2483709"/>
              <a:gd name="connsiteX5" fmla="*/ 2863596 w 4484370"/>
              <a:gd name="connsiteY5" fmla="*/ 1117 h 2483709"/>
              <a:gd name="connsiteX6" fmla="*/ 3451860 w 4484370"/>
              <a:gd name="connsiteY6" fmla="*/ 2128621 h 2483709"/>
              <a:gd name="connsiteX7" fmla="*/ 3697605 w 4484370"/>
              <a:gd name="connsiteY7" fmla="*/ 911326 h 2483709"/>
              <a:gd name="connsiteX8" fmla="*/ 3882390 w 4484370"/>
              <a:gd name="connsiteY8" fmla="*/ 1099921 h 2483709"/>
              <a:gd name="connsiteX9" fmla="*/ 4259580 w 4484370"/>
              <a:gd name="connsiteY9" fmla="*/ 650341 h 2483709"/>
              <a:gd name="connsiteX10" fmla="*/ 4484370 w 4484370"/>
              <a:gd name="connsiteY10" fmla="*/ 1827631 h 2483709"/>
              <a:gd name="connsiteX0" fmla="*/ 0 w 4484370"/>
              <a:gd name="connsiteY0" fmla="*/ 1804769 h 2483707"/>
              <a:gd name="connsiteX1" fmla="*/ 274320 w 4484370"/>
              <a:gd name="connsiteY1" fmla="*/ 1473299 h 2483707"/>
              <a:gd name="connsiteX2" fmla="*/ 754380 w 4484370"/>
              <a:gd name="connsiteY2" fmla="*/ 1528544 h 2483707"/>
              <a:gd name="connsiteX3" fmla="*/ 1135380 w 4484370"/>
              <a:gd name="connsiteY3" fmla="*/ 1229459 h 2483707"/>
              <a:gd name="connsiteX4" fmla="*/ 1719326 w 4484370"/>
              <a:gd name="connsiteY4" fmla="*/ 2461613 h 2483707"/>
              <a:gd name="connsiteX5" fmla="*/ 2863596 w 4484370"/>
              <a:gd name="connsiteY5" fmla="*/ 1115 h 2483707"/>
              <a:gd name="connsiteX6" fmla="*/ 3451860 w 4484370"/>
              <a:gd name="connsiteY6" fmla="*/ 2128619 h 2483707"/>
              <a:gd name="connsiteX7" fmla="*/ 3697605 w 4484370"/>
              <a:gd name="connsiteY7" fmla="*/ 911324 h 2483707"/>
              <a:gd name="connsiteX8" fmla="*/ 3882390 w 4484370"/>
              <a:gd name="connsiteY8" fmla="*/ 1099919 h 2483707"/>
              <a:gd name="connsiteX9" fmla="*/ 4259580 w 4484370"/>
              <a:gd name="connsiteY9" fmla="*/ 650339 h 2483707"/>
              <a:gd name="connsiteX10" fmla="*/ 4484370 w 4484370"/>
              <a:gd name="connsiteY10" fmla="*/ 1827629 h 2483707"/>
              <a:gd name="connsiteX0" fmla="*/ 0 w 4484370"/>
              <a:gd name="connsiteY0" fmla="*/ 1804716 h 2483654"/>
              <a:gd name="connsiteX1" fmla="*/ 274320 w 4484370"/>
              <a:gd name="connsiteY1" fmla="*/ 1473246 h 2483654"/>
              <a:gd name="connsiteX2" fmla="*/ 754380 w 4484370"/>
              <a:gd name="connsiteY2" fmla="*/ 1528491 h 2483654"/>
              <a:gd name="connsiteX3" fmla="*/ 1135380 w 4484370"/>
              <a:gd name="connsiteY3" fmla="*/ 1229406 h 2483654"/>
              <a:gd name="connsiteX4" fmla="*/ 1719326 w 4484370"/>
              <a:gd name="connsiteY4" fmla="*/ 2461560 h 2483654"/>
              <a:gd name="connsiteX5" fmla="*/ 2863596 w 4484370"/>
              <a:gd name="connsiteY5" fmla="*/ 1062 h 2483654"/>
              <a:gd name="connsiteX6" fmla="*/ 3432810 w 4484370"/>
              <a:gd name="connsiteY6" fmla="*/ 2136186 h 2483654"/>
              <a:gd name="connsiteX7" fmla="*/ 3697605 w 4484370"/>
              <a:gd name="connsiteY7" fmla="*/ 911271 h 2483654"/>
              <a:gd name="connsiteX8" fmla="*/ 3882390 w 4484370"/>
              <a:gd name="connsiteY8" fmla="*/ 1099866 h 2483654"/>
              <a:gd name="connsiteX9" fmla="*/ 4259580 w 4484370"/>
              <a:gd name="connsiteY9" fmla="*/ 650286 h 2483654"/>
              <a:gd name="connsiteX10" fmla="*/ 4484370 w 4484370"/>
              <a:gd name="connsiteY10" fmla="*/ 1827576 h 2483654"/>
              <a:gd name="connsiteX0" fmla="*/ 0 w 4484370"/>
              <a:gd name="connsiteY0" fmla="*/ 1804716 h 2483654"/>
              <a:gd name="connsiteX1" fmla="*/ 274320 w 4484370"/>
              <a:gd name="connsiteY1" fmla="*/ 1473246 h 2483654"/>
              <a:gd name="connsiteX2" fmla="*/ 754380 w 4484370"/>
              <a:gd name="connsiteY2" fmla="*/ 1528491 h 2483654"/>
              <a:gd name="connsiteX3" fmla="*/ 1135380 w 4484370"/>
              <a:gd name="connsiteY3" fmla="*/ 1229406 h 2483654"/>
              <a:gd name="connsiteX4" fmla="*/ 1719326 w 4484370"/>
              <a:gd name="connsiteY4" fmla="*/ 2461560 h 2483654"/>
              <a:gd name="connsiteX5" fmla="*/ 2863596 w 4484370"/>
              <a:gd name="connsiteY5" fmla="*/ 1062 h 2483654"/>
              <a:gd name="connsiteX6" fmla="*/ 3432810 w 4484370"/>
              <a:gd name="connsiteY6" fmla="*/ 2136186 h 2483654"/>
              <a:gd name="connsiteX7" fmla="*/ 3697605 w 4484370"/>
              <a:gd name="connsiteY7" fmla="*/ 911271 h 2483654"/>
              <a:gd name="connsiteX8" fmla="*/ 3882390 w 4484370"/>
              <a:gd name="connsiteY8" fmla="*/ 1099866 h 2483654"/>
              <a:gd name="connsiteX9" fmla="*/ 4259580 w 4484370"/>
              <a:gd name="connsiteY9" fmla="*/ 650286 h 2483654"/>
              <a:gd name="connsiteX10" fmla="*/ 4484370 w 4484370"/>
              <a:gd name="connsiteY10" fmla="*/ 1827576 h 2483654"/>
              <a:gd name="connsiteX0" fmla="*/ 0 w 4484370"/>
              <a:gd name="connsiteY0" fmla="*/ 1804716 h 2483654"/>
              <a:gd name="connsiteX1" fmla="*/ 274320 w 4484370"/>
              <a:gd name="connsiteY1" fmla="*/ 1473246 h 2483654"/>
              <a:gd name="connsiteX2" fmla="*/ 754380 w 4484370"/>
              <a:gd name="connsiteY2" fmla="*/ 1528491 h 2483654"/>
              <a:gd name="connsiteX3" fmla="*/ 1135380 w 4484370"/>
              <a:gd name="connsiteY3" fmla="*/ 1229406 h 2483654"/>
              <a:gd name="connsiteX4" fmla="*/ 1719326 w 4484370"/>
              <a:gd name="connsiteY4" fmla="*/ 2461560 h 2483654"/>
              <a:gd name="connsiteX5" fmla="*/ 2863596 w 4484370"/>
              <a:gd name="connsiteY5" fmla="*/ 1062 h 2483654"/>
              <a:gd name="connsiteX6" fmla="*/ 3432810 w 4484370"/>
              <a:gd name="connsiteY6" fmla="*/ 2136186 h 2483654"/>
              <a:gd name="connsiteX7" fmla="*/ 3697605 w 4484370"/>
              <a:gd name="connsiteY7" fmla="*/ 911271 h 2483654"/>
              <a:gd name="connsiteX8" fmla="*/ 3882390 w 4484370"/>
              <a:gd name="connsiteY8" fmla="*/ 1099866 h 2483654"/>
              <a:gd name="connsiteX9" fmla="*/ 4259580 w 4484370"/>
              <a:gd name="connsiteY9" fmla="*/ 650286 h 2483654"/>
              <a:gd name="connsiteX10" fmla="*/ 4484370 w 4484370"/>
              <a:gd name="connsiteY10" fmla="*/ 1815211 h 2483654"/>
              <a:gd name="connsiteX0" fmla="*/ 0 w 4484370"/>
              <a:gd name="connsiteY0" fmla="*/ 1811782 h 2483654"/>
              <a:gd name="connsiteX1" fmla="*/ 274320 w 4484370"/>
              <a:gd name="connsiteY1" fmla="*/ 1473246 h 2483654"/>
              <a:gd name="connsiteX2" fmla="*/ 754380 w 4484370"/>
              <a:gd name="connsiteY2" fmla="*/ 1528491 h 2483654"/>
              <a:gd name="connsiteX3" fmla="*/ 1135380 w 4484370"/>
              <a:gd name="connsiteY3" fmla="*/ 1229406 h 2483654"/>
              <a:gd name="connsiteX4" fmla="*/ 1719326 w 4484370"/>
              <a:gd name="connsiteY4" fmla="*/ 2461560 h 2483654"/>
              <a:gd name="connsiteX5" fmla="*/ 2863596 w 4484370"/>
              <a:gd name="connsiteY5" fmla="*/ 1062 h 2483654"/>
              <a:gd name="connsiteX6" fmla="*/ 3432810 w 4484370"/>
              <a:gd name="connsiteY6" fmla="*/ 2136186 h 2483654"/>
              <a:gd name="connsiteX7" fmla="*/ 3697605 w 4484370"/>
              <a:gd name="connsiteY7" fmla="*/ 911271 h 2483654"/>
              <a:gd name="connsiteX8" fmla="*/ 3882390 w 4484370"/>
              <a:gd name="connsiteY8" fmla="*/ 1099866 h 2483654"/>
              <a:gd name="connsiteX9" fmla="*/ 4259580 w 4484370"/>
              <a:gd name="connsiteY9" fmla="*/ 650286 h 2483654"/>
              <a:gd name="connsiteX10" fmla="*/ 4484370 w 4484370"/>
              <a:gd name="connsiteY10" fmla="*/ 1815211 h 2483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84370" h="2483654">
                <a:moveTo>
                  <a:pt x="0" y="1811782"/>
                </a:moveTo>
                <a:cubicBezTo>
                  <a:pt x="99060" y="1701292"/>
                  <a:pt x="148590" y="1520461"/>
                  <a:pt x="274320" y="1473246"/>
                </a:cubicBezTo>
                <a:cubicBezTo>
                  <a:pt x="400050" y="1426031"/>
                  <a:pt x="610870" y="1569131"/>
                  <a:pt x="754380" y="1528491"/>
                </a:cubicBezTo>
                <a:cubicBezTo>
                  <a:pt x="897890" y="1487851"/>
                  <a:pt x="974556" y="1073894"/>
                  <a:pt x="1135380" y="1229406"/>
                </a:cubicBezTo>
                <a:cubicBezTo>
                  <a:pt x="1296204" y="1384918"/>
                  <a:pt x="1431290" y="2666284"/>
                  <a:pt x="1719326" y="2461560"/>
                </a:cubicBezTo>
                <a:cubicBezTo>
                  <a:pt x="2007362" y="2256836"/>
                  <a:pt x="2578015" y="55291"/>
                  <a:pt x="2863596" y="1062"/>
                </a:cubicBezTo>
                <a:cubicBezTo>
                  <a:pt x="3149177" y="-53167"/>
                  <a:pt x="3259519" y="1988295"/>
                  <a:pt x="3432810" y="2136186"/>
                </a:cubicBezTo>
                <a:cubicBezTo>
                  <a:pt x="3606101" y="2284077"/>
                  <a:pt x="3565525" y="1072561"/>
                  <a:pt x="3697605" y="911271"/>
                </a:cubicBezTo>
                <a:cubicBezTo>
                  <a:pt x="3829685" y="749981"/>
                  <a:pt x="3788727" y="1143364"/>
                  <a:pt x="3882390" y="1099866"/>
                </a:cubicBezTo>
                <a:cubicBezTo>
                  <a:pt x="3976053" y="1056368"/>
                  <a:pt x="4159250" y="531062"/>
                  <a:pt x="4259580" y="650286"/>
                </a:cubicBezTo>
                <a:cubicBezTo>
                  <a:pt x="4359910" y="769510"/>
                  <a:pt x="4411980" y="1438021"/>
                  <a:pt x="4484370" y="1815211"/>
                </a:cubicBezTo>
              </a:path>
            </a:pathLst>
          </a:custGeom>
          <a:solidFill>
            <a:schemeClr val="accent3"/>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箭头连接符 3">
            <a:extLst>
              <a:ext uri="{FF2B5EF4-FFF2-40B4-BE49-F238E27FC236}">
                <a16:creationId xmlns:a16="http://schemas.microsoft.com/office/drawing/2014/main" id="{5A296544-BAD3-4206-054A-BB817D5E2F03}"/>
              </a:ext>
            </a:extLst>
          </p:cNvPr>
          <p:cNvCxnSpPr>
            <a:cxnSpLocks/>
          </p:cNvCxnSpPr>
          <p:nvPr/>
        </p:nvCxnSpPr>
        <p:spPr>
          <a:xfrm>
            <a:off x="1356200" y="4709268"/>
            <a:ext cx="5401549"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接箭头连接符 4">
            <a:extLst>
              <a:ext uri="{FF2B5EF4-FFF2-40B4-BE49-F238E27FC236}">
                <a16:creationId xmlns:a16="http://schemas.microsoft.com/office/drawing/2014/main" id="{2297203E-193F-B108-6DD8-B10BAB6D8F5D}"/>
              </a:ext>
            </a:extLst>
          </p:cNvPr>
          <p:cNvCxnSpPr>
            <a:cxnSpLocks/>
          </p:cNvCxnSpPr>
          <p:nvPr/>
        </p:nvCxnSpPr>
        <p:spPr>
          <a:xfrm flipV="1">
            <a:off x="1356200" y="1457450"/>
            <a:ext cx="0" cy="4391508"/>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7BC54F42-CB8F-64E3-AF99-0AD8CB336999}"/>
              </a:ext>
            </a:extLst>
          </p:cNvPr>
          <p:cNvSpPr txBox="1"/>
          <p:nvPr/>
        </p:nvSpPr>
        <p:spPr>
          <a:xfrm>
            <a:off x="811452" y="1640142"/>
            <a:ext cx="461665" cy="1022075"/>
          </a:xfrm>
          <a:prstGeom prst="rect">
            <a:avLst/>
          </a:prstGeom>
          <a:noFill/>
        </p:spPr>
        <p:txBody>
          <a:bodyPr vert="eaVert"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积极体验</a:t>
            </a:r>
          </a:p>
        </p:txBody>
      </p:sp>
      <p:sp>
        <p:nvSpPr>
          <p:cNvPr id="14" name="文本框 13">
            <a:extLst>
              <a:ext uri="{FF2B5EF4-FFF2-40B4-BE49-F238E27FC236}">
                <a16:creationId xmlns:a16="http://schemas.microsoft.com/office/drawing/2014/main" id="{FC783D20-5DBF-BCCE-0FBA-710FA875D4D9}"/>
              </a:ext>
            </a:extLst>
          </p:cNvPr>
          <p:cNvSpPr txBox="1"/>
          <p:nvPr/>
        </p:nvSpPr>
        <p:spPr>
          <a:xfrm>
            <a:off x="811452" y="4861470"/>
            <a:ext cx="461665" cy="1022075"/>
          </a:xfrm>
          <a:prstGeom prst="rect">
            <a:avLst/>
          </a:prstGeom>
          <a:noFill/>
        </p:spPr>
        <p:txBody>
          <a:bodyPr vert="eaVert"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消极体验</a:t>
            </a:r>
          </a:p>
        </p:txBody>
      </p:sp>
      <p:sp>
        <p:nvSpPr>
          <p:cNvPr id="16" name="文本框 15">
            <a:extLst>
              <a:ext uri="{FF2B5EF4-FFF2-40B4-BE49-F238E27FC236}">
                <a16:creationId xmlns:a16="http://schemas.microsoft.com/office/drawing/2014/main" id="{74EF7F80-B43E-4E69-898F-5005BA0CE52A}"/>
              </a:ext>
            </a:extLst>
          </p:cNvPr>
          <p:cNvSpPr txBox="1"/>
          <p:nvPr/>
        </p:nvSpPr>
        <p:spPr>
          <a:xfrm>
            <a:off x="6111418" y="4820854"/>
            <a:ext cx="646331" cy="369332"/>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时间</a:t>
            </a:r>
          </a:p>
        </p:txBody>
      </p:sp>
      <p:sp>
        <p:nvSpPr>
          <p:cNvPr id="17" name="文本框 16">
            <a:extLst>
              <a:ext uri="{FF2B5EF4-FFF2-40B4-BE49-F238E27FC236}">
                <a16:creationId xmlns:a16="http://schemas.microsoft.com/office/drawing/2014/main" id="{A2356FCE-4FCA-1DE9-36EA-934EF8E3963C}"/>
              </a:ext>
            </a:extLst>
          </p:cNvPr>
          <p:cNvSpPr txBox="1"/>
          <p:nvPr/>
        </p:nvSpPr>
        <p:spPr>
          <a:xfrm>
            <a:off x="4136591" y="1641419"/>
            <a:ext cx="697627"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峰值</a:t>
            </a:r>
          </a:p>
        </p:txBody>
      </p:sp>
      <p:sp>
        <p:nvSpPr>
          <p:cNvPr id="18" name="文本框 17">
            <a:extLst>
              <a:ext uri="{FF2B5EF4-FFF2-40B4-BE49-F238E27FC236}">
                <a16:creationId xmlns:a16="http://schemas.microsoft.com/office/drawing/2014/main" id="{B4976D16-4BDA-3517-E68E-9A9F74BC3198}"/>
              </a:ext>
            </a:extLst>
          </p:cNvPr>
          <p:cNvSpPr txBox="1"/>
          <p:nvPr/>
        </p:nvSpPr>
        <p:spPr>
          <a:xfrm>
            <a:off x="5577615" y="2571212"/>
            <a:ext cx="697627"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终值</a:t>
            </a:r>
          </a:p>
        </p:txBody>
      </p:sp>
    </p:spTree>
    <p:extLst>
      <p:ext uri="{BB962C8B-B14F-4D97-AF65-F5344CB8AC3E}">
        <p14:creationId xmlns:p14="http://schemas.microsoft.com/office/powerpoint/2010/main" val="3101661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82599" y="1102245"/>
            <a:ext cx="7226139"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651962"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19</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AARRR</a:t>
            </a:r>
            <a:r>
              <a:rPr lang="zh-CN" altLang="en-US" sz="3200">
                <a:solidFill>
                  <a:schemeClr val="accent2"/>
                </a:solidFill>
                <a:latin typeface="江西拙楷" panose="02010600040101010101" pitchFamily="2" charset="-122"/>
                <a:ea typeface="江西拙楷" panose="02010600040101010101" pitchFamily="2" charset="-122"/>
              </a:rPr>
              <a:t>漏斗模型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设计力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7887030" y="1102527"/>
            <a:ext cx="3822370"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5" name="文本框 1034">
            <a:extLst>
              <a:ext uri="{FF2B5EF4-FFF2-40B4-BE49-F238E27FC236}">
                <a16:creationId xmlns:a16="http://schemas.microsoft.com/office/drawing/2014/main" id="{B76AEC17-071B-B6E7-AAB0-B5DB6C9BB377}"/>
              </a:ext>
            </a:extLst>
          </p:cNvPr>
          <p:cNvSpPr txBox="1"/>
          <p:nvPr/>
        </p:nvSpPr>
        <p:spPr>
          <a:xfrm>
            <a:off x="8152914"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8152914" y="1865474"/>
            <a:ext cx="3287216" cy="4208460"/>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AARRR</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模型因其掠夺式的增长方式也被称为海盗模型、海盗指标，也叫增长黑客理论模型、增长模型、</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2A3R</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模型、决策模型。是硅谷著名风险投资人戴夫</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麦克卢尔（</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Dave McClure </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2007</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提出的，核心就是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AARRR</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漏斗模型。</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AARRR</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模型的核心思想也可应用于学习、个人成长等领域。</a:t>
            </a:r>
          </a:p>
        </p:txBody>
      </p:sp>
      <p:grpSp>
        <p:nvGrpSpPr>
          <p:cNvPr id="1138" name="组合 1137">
            <a:extLst>
              <a:ext uri="{FF2B5EF4-FFF2-40B4-BE49-F238E27FC236}">
                <a16:creationId xmlns:a16="http://schemas.microsoft.com/office/drawing/2014/main" id="{0B3A6835-45AB-6444-BDFE-6AF46D5D65AA}"/>
              </a:ext>
            </a:extLst>
          </p:cNvPr>
          <p:cNvGrpSpPr/>
          <p:nvPr/>
        </p:nvGrpSpPr>
        <p:grpSpPr>
          <a:xfrm>
            <a:off x="674957" y="1699932"/>
            <a:ext cx="6841423" cy="3941131"/>
            <a:chOff x="659804" y="1999138"/>
            <a:chExt cx="6841423" cy="3941131"/>
          </a:xfrm>
        </p:grpSpPr>
        <p:grpSp>
          <p:nvGrpSpPr>
            <p:cNvPr id="1126" name="组合 1125">
              <a:extLst>
                <a:ext uri="{FF2B5EF4-FFF2-40B4-BE49-F238E27FC236}">
                  <a16:creationId xmlns:a16="http://schemas.microsoft.com/office/drawing/2014/main" id="{A63CBC38-54D7-8732-2E73-17BDAB78B04A}"/>
                </a:ext>
              </a:extLst>
            </p:cNvPr>
            <p:cNvGrpSpPr/>
            <p:nvPr/>
          </p:nvGrpSpPr>
          <p:grpSpPr>
            <a:xfrm>
              <a:off x="659804" y="1999138"/>
              <a:ext cx="5069664" cy="3941131"/>
              <a:chOff x="659804" y="1999138"/>
              <a:chExt cx="5069664" cy="3941131"/>
            </a:xfrm>
          </p:grpSpPr>
          <p:sp>
            <p:nvSpPr>
              <p:cNvPr id="9" name="任意多边形: 形状 8">
                <a:extLst>
                  <a:ext uri="{FF2B5EF4-FFF2-40B4-BE49-F238E27FC236}">
                    <a16:creationId xmlns:a16="http://schemas.microsoft.com/office/drawing/2014/main" id="{3DFF60D6-CC51-D0A1-AF99-17330165FE71}"/>
                  </a:ext>
                </a:extLst>
              </p:cNvPr>
              <p:cNvSpPr/>
              <p:nvPr/>
            </p:nvSpPr>
            <p:spPr>
              <a:xfrm flipV="1">
                <a:off x="659804" y="1999138"/>
                <a:ext cx="5069664" cy="754392"/>
              </a:xfrm>
              <a:custGeom>
                <a:avLst/>
                <a:gdLst>
                  <a:gd name="connsiteX0" fmla="*/ 0 w 4629185"/>
                  <a:gd name="connsiteY0" fmla="*/ 796685 h 796685"/>
                  <a:gd name="connsiteX1" fmla="*/ 4629185 w 4629185"/>
                  <a:gd name="connsiteY1" fmla="*/ 796685 h 796685"/>
                  <a:gd name="connsiteX2" fmla="*/ 4166267 w 4629185"/>
                  <a:gd name="connsiteY2" fmla="*/ 0 h 796685"/>
                  <a:gd name="connsiteX3" fmla="*/ 462919 w 4629185"/>
                  <a:gd name="connsiteY3" fmla="*/ 0 h 796685"/>
                </a:gdLst>
                <a:ahLst/>
                <a:cxnLst>
                  <a:cxn ang="0">
                    <a:pos x="connsiteX0" y="connsiteY0"/>
                  </a:cxn>
                  <a:cxn ang="0">
                    <a:pos x="connsiteX1" y="connsiteY1"/>
                  </a:cxn>
                  <a:cxn ang="0">
                    <a:pos x="connsiteX2" y="connsiteY2"/>
                  </a:cxn>
                  <a:cxn ang="0">
                    <a:pos x="connsiteX3" y="connsiteY3"/>
                  </a:cxn>
                </a:cxnLst>
                <a:rect l="l" t="t" r="r" b="b"/>
                <a:pathLst>
                  <a:path w="4629185" h="796685">
                    <a:moveTo>
                      <a:pt x="0" y="796685"/>
                    </a:moveTo>
                    <a:lnTo>
                      <a:pt x="4629185" y="796685"/>
                    </a:lnTo>
                    <a:lnTo>
                      <a:pt x="4166267" y="0"/>
                    </a:lnTo>
                    <a:lnTo>
                      <a:pt x="462919" y="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形状 18">
                <a:extLst>
                  <a:ext uri="{FF2B5EF4-FFF2-40B4-BE49-F238E27FC236}">
                    <a16:creationId xmlns:a16="http://schemas.microsoft.com/office/drawing/2014/main" id="{621A8474-6646-49C0-5CD4-71EB6586A360}"/>
                  </a:ext>
                </a:extLst>
              </p:cNvPr>
              <p:cNvSpPr/>
              <p:nvPr/>
            </p:nvSpPr>
            <p:spPr>
              <a:xfrm flipV="1">
                <a:off x="1166768" y="2795823"/>
                <a:ext cx="4055736" cy="754392"/>
              </a:xfrm>
              <a:custGeom>
                <a:avLst/>
                <a:gdLst>
                  <a:gd name="connsiteX0" fmla="*/ 0 w 3703348"/>
                  <a:gd name="connsiteY0" fmla="*/ 796684 h 796684"/>
                  <a:gd name="connsiteX1" fmla="*/ 3703348 w 3703348"/>
                  <a:gd name="connsiteY1" fmla="*/ 796684 h 796684"/>
                  <a:gd name="connsiteX2" fmla="*/ 3240430 w 3703348"/>
                  <a:gd name="connsiteY2" fmla="*/ 0 h 796684"/>
                  <a:gd name="connsiteX3" fmla="*/ 462918 w 3703348"/>
                  <a:gd name="connsiteY3" fmla="*/ 0 h 796684"/>
                </a:gdLst>
                <a:ahLst/>
                <a:cxnLst>
                  <a:cxn ang="0">
                    <a:pos x="connsiteX0" y="connsiteY0"/>
                  </a:cxn>
                  <a:cxn ang="0">
                    <a:pos x="connsiteX1" y="connsiteY1"/>
                  </a:cxn>
                  <a:cxn ang="0">
                    <a:pos x="connsiteX2" y="connsiteY2"/>
                  </a:cxn>
                  <a:cxn ang="0">
                    <a:pos x="connsiteX3" y="connsiteY3"/>
                  </a:cxn>
                </a:cxnLst>
                <a:rect l="l" t="t" r="r" b="b"/>
                <a:pathLst>
                  <a:path w="3703348" h="796684">
                    <a:moveTo>
                      <a:pt x="0" y="796684"/>
                    </a:moveTo>
                    <a:lnTo>
                      <a:pt x="3703348" y="796684"/>
                    </a:lnTo>
                    <a:lnTo>
                      <a:pt x="3240430" y="0"/>
                    </a:lnTo>
                    <a:lnTo>
                      <a:pt x="462918" y="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a:extLst>
                  <a:ext uri="{FF2B5EF4-FFF2-40B4-BE49-F238E27FC236}">
                    <a16:creationId xmlns:a16="http://schemas.microsoft.com/office/drawing/2014/main" id="{B6364ABF-65B6-D005-E32A-DA2ED83B3285}"/>
                  </a:ext>
                </a:extLst>
              </p:cNvPr>
              <p:cNvSpPr/>
              <p:nvPr/>
            </p:nvSpPr>
            <p:spPr>
              <a:xfrm flipV="1">
                <a:off x="1673736" y="3592507"/>
                <a:ext cx="3041801" cy="754392"/>
              </a:xfrm>
              <a:custGeom>
                <a:avLst/>
                <a:gdLst>
                  <a:gd name="connsiteX0" fmla="*/ 0 w 2777512"/>
                  <a:gd name="connsiteY0" fmla="*/ 796685 h 796685"/>
                  <a:gd name="connsiteX1" fmla="*/ 2777512 w 2777512"/>
                  <a:gd name="connsiteY1" fmla="*/ 796685 h 796685"/>
                  <a:gd name="connsiteX2" fmla="*/ 2314593 w 2777512"/>
                  <a:gd name="connsiteY2" fmla="*/ 0 h 796685"/>
                  <a:gd name="connsiteX3" fmla="*/ 462919 w 2777512"/>
                  <a:gd name="connsiteY3" fmla="*/ 0 h 796685"/>
                </a:gdLst>
                <a:ahLst/>
                <a:cxnLst>
                  <a:cxn ang="0">
                    <a:pos x="connsiteX0" y="connsiteY0"/>
                  </a:cxn>
                  <a:cxn ang="0">
                    <a:pos x="connsiteX1" y="connsiteY1"/>
                  </a:cxn>
                  <a:cxn ang="0">
                    <a:pos x="connsiteX2" y="connsiteY2"/>
                  </a:cxn>
                  <a:cxn ang="0">
                    <a:pos x="connsiteX3" y="connsiteY3"/>
                  </a:cxn>
                </a:cxnLst>
                <a:rect l="l" t="t" r="r" b="b"/>
                <a:pathLst>
                  <a:path w="2777512" h="796685">
                    <a:moveTo>
                      <a:pt x="0" y="796685"/>
                    </a:moveTo>
                    <a:lnTo>
                      <a:pt x="2777512" y="796685"/>
                    </a:lnTo>
                    <a:lnTo>
                      <a:pt x="2314593" y="0"/>
                    </a:lnTo>
                    <a:lnTo>
                      <a:pt x="462919" y="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形状 24">
                <a:extLst>
                  <a:ext uri="{FF2B5EF4-FFF2-40B4-BE49-F238E27FC236}">
                    <a16:creationId xmlns:a16="http://schemas.microsoft.com/office/drawing/2014/main" id="{38C815FA-ABA6-BE59-3010-77F5932F18CB}"/>
                  </a:ext>
                </a:extLst>
              </p:cNvPr>
              <p:cNvSpPr/>
              <p:nvPr/>
            </p:nvSpPr>
            <p:spPr>
              <a:xfrm flipV="1">
                <a:off x="2180702" y="4389192"/>
                <a:ext cx="2027868" cy="754392"/>
              </a:xfrm>
              <a:custGeom>
                <a:avLst/>
                <a:gdLst>
                  <a:gd name="connsiteX0" fmla="*/ 0 w 1851674"/>
                  <a:gd name="connsiteY0" fmla="*/ 796684 h 796684"/>
                  <a:gd name="connsiteX1" fmla="*/ 1851674 w 1851674"/>
                  <a:gd name="connsiteY1" fmla="*/ 796684 h 796684"/>
                  <a:gd name="connsiteX2" fmla="*/ 1388756 w 1851674"/>
                  <a:gd name="connsiteY2" fmla="*/ 0 h 796684"/>
                  <a:gd name="connsiteX3" fmla="*/ 462918 w 1851674"/>
                  <a:gd name="connsiteY3" fmla="*/ 0 h 796684"/>
                </a:gdLst>
                <a:ahLst/>
                <a:cxnLst>
                  <a:cxn ang="0">
                    <a:pos x="connsiteX0" y="connsiteY0"/>
                  </a:cxn>
                  <a:cxn ang="0">
                    <a:pos x="connsiteX1" y="connsiteY1"/>
                  </a:cxn>
                  <a:cxn ang="0">
                    <a:pos x="connsiteX2" y="connsiteY2"/>
                  </a:cxn>
                  <a:cxn ang="0">
                    <a:pos x="connsiteX3" y="connsiteY3"/>
                  </a:cxn>
                </a:cxnLst>
                <a:rect l="l" t="t" r="r" b="b"/>
                <a:pathLst>
                  <a:path w="1851674" h="796684">
                    <a:moveTo>
                      <a:pt x="0" y="796684"/>
                    </a:moveTo>
                    <a:lnTo>
                      <a:pt x="1851674" y="796684"/>
                    </a:lnTo>
                    <a:lnTo>
                      <a:pt x="1388756" y="0"/>
                    </a:lnTo>
                    <a:lnTo>
                      <a:pt x="462918" y="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形状 27">
                <a:extLst>
                  <a:ext uri="{FF2B5EF4-FFF2-40B4-BE49-F238E27FC236}">
                    <a16:creationId xmlns:a16="http://schemas.microsoft.com/office/drawing/2014/main" id="{FB957C55-B595-B350-B697-08D83C6E0800}"/>
                  </a:ext>
                </a:extLst>
              </p:cNvPr>
              <p:cNvSpPr/>
              <p:nvPr/>
            </p:nvSpPr>
            <p:spPr>
              <a:xfrm flipV="1">
                <a:off x="2687668" y="5185875"/>
                <a:ext cx="1013935" cy="754394"/>
              </a:xfrm>
              <a:custGeom>
                <a:avLst/>
                <a:gdLst>
                  <a:gd name="connsiteX0" fmla="*/ 0 w 925838"/>
                  <a:gd name="connsiteY0" fmla="*/ 796685 h 796685"/>
                  <a:gd name="connsiteX1" fmla="*/ 925838 w 925838"/>
                  <a:gd name="connsiteY1" fmla="*/ 796685 h 796685"/>
                  <a:gd name="connsiteX2" fmla="*/ 462919 w 925838"/>
                  <a:gd name="connsiteY2" fmla="*/ 0 h 796685"/>
                </a:gdLst>
                <a:ahLst/>
                <a:cxnLst>
                  <a:cxn ang="0">
                    <a:pos x="connsiteX0" y="connsiteY0"/>
                  </a:cxn>
                  <a:cxn ang="0">
                    <a:pos x="connsiteX1" y="connsiteY1"/>
                  </a:cxn>
                  <a:cxn ang="0">
                    <a:pos x="connsiteX2" y="connsiteY2"/>
                  </a:cxn>
                </a:cxnLst>
                <a:rect l="l" t="t" r="r" b="b"/>
                <a:pathLst>
                  <a:path w="925838" h="796685">
                    <a:moveTo>
                      <a:pt x="0" y="796685"/>
                    </a:moveTo>
                    <a:lnTo>
                      <a:pt x="925838" y="796685"/>
                    </a:lnTo>
                    <a:lnTo>
                      <a:pt x="462919" y="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a:extLst>
                  <a:ext uri="{FF2B5EF4-FFF2-40B4-BE49-F238E27FC236}">
                    <a16:creationId xmlns:a16="http://schemas.microsoft.com/office/drawing/2014/main" id="{FED2F5E6-6267-EC70-F898-B189B481EE0D}"/>
                  </a:ext>
                </a:extLst>
              </p:cNvPr>
              <p:cNvSpPr txBox="1"/>
              <p:nvPr/>
            </p:nvSpPr>
            <p:spPr>
              <a:xfrm>
                <a:off x="2427679" y="2191668"/>
                <a:ext cx="1587294" cy="369332"/>
              </a:xfrm>
              <a:prstGeom prst="rect">
                <a:avLst/>
              </a:prstGeom>
              <a:noFill/>
            </p:spPr>
            <p:txBody>
              <a:bodyPr wrap="none" rtlCol="0">
                <a:spAutoFit/>
              </a:bodyPr>
              <a:lstStyle/>
              <a:p>
                <a:pPr algn="ctr"/>
                <a:r>
                  <a:rPr lang="zh-CN" altLang="en-US" sz="1600">
                    <a:solidFill>
                      <a:schemeClr val="bg1"/>
                    </a:solidFill>
                    <a:latin typeface="江西拙楷" panose="02010600040101010101" pitchFamily="2" charset="-122"/>
                    <a:ea typeface="江西拙楷" panose="02010600040101010101" pitchFamily="2" charset="-122"/>
                  </a:rPr>
                  <a:t>获客</a:t>
                </a:r>
                <a:r>
                  <a:rPr lang="en-US" altLang="zh-CN">
                    <a:solidFill>
                      <a:schemeClr val="bg1"/>
                    </a:solidFill>
                    <a:latin typeface="江西拙楷" panose="02010600040101010101" pitchFamily="2" charset="-122"/>
                    <a:ea typeface="江西拙楷" panose="02010600040101010101" pitchFamily="2" charset="-122"/>
                  </a:rPr>
                  <a:t>A</a:t>
                </a:r>
                <a:r>
                  <a:rPr lang="en-US" altLang="zh-CN" sz="1600">
                    <a:solidFill>
                      <a:schemeClr val="bg1"/>
                    </a:solidFill>
                    <a:latin typeface="江西拙楷" panose="02010600040101010101" pitchFamily="2" charset="-122"/>
                    <a:ea typeface="江西拙楷" panose="02010600040101010101" pitchFamily="2" charset="-122"/>
                  </a:rPr>
                  <a:t>cquisition</a:t>
                </a:r>
                <a:endParaRPr lang="zh-CN" altLang="en-US" sz="1600">
                  <a:solidFill>
                    <a:schemeClr val="bg1"/>
                  </a:solidFill>
                  <a:latin typeface="江西拙楷" panose="02010600040101010101" pitchFamily="2" charset="-122"/>
                  <a:ea typeface="江西拙楷" panose="02010600040101010101" pitchFamily="2" charset="-122"/>
                </a:endParaRPr>
              </a:p>
            </p:txBody>
          </p:sp>
          <p:sp>
            <p:nvSpPr>
              <p:cNvPr id="1120" name="文本框 1119">
                <a:extLst>
                  <a:ext uri="{FF2B5EF4-FFF2-40B4-BE49-F238E27FC236}">
                    <a16:creationId xmlns:a16="http://schemas.microsoft.com/office/drawing/2014/main" id="{703696C8-439C-D0F9-FE10-5117149AE64A}"/>
                  </a:ext>
                </a:extLst>
              </p:cNvPr>
              <p:cNvSpPr txBox="1"/>
              <p:nvPr/>
            </p:nvSpPr>
            <p:spPr>
              <a:xfrm>
                <a:off x="2444512" y="2988353"/>
                <a:ext cx="1553630" cy="369332"/>
              </a:xfrm>
              <a:prstGeom prst="rect">
                <a:avLst/>
              </a:prstGeom>
              <a:noFill/>
            </p:spPr>
            <p:txBody>
              <a:bodyPr wrap="none" rtlCol="0">
                <a:spAutoFit/>
              </a:bodyPr>
              <a:lstStyle/>
              <a:p>
                <a:pPr algn="ctr"/>
                <a:r>
                  <a:rPr lang="zh-CN" altLang="en-US" sz="1600">
                    <a:solidFill>
                      <a:schemeClr val="bg1"/>
                    </a:solidFill>
                    <a:latin typeface="江西拙楷" panose="02010600040101010101" pitchFamily="2" charset="-122"/>
                    <a:ea typeface="江西拙楷" panose="02010600040101010101" pitchFamily="2" charset="-122"/>
                  </a:rPr>
                  <a:t>激活</a:t>
                </a:r>
                <a:r>
                  <a:rPr lang="en-US" altLang="zh-CN">
                    <a:solidFill>
                      <a:schemeClr val="bg1"/>
                    </a:solidFill>
                    <a:latin typeface="江西拙楷" panose="02010600040101010101" pitchFamily="2" charset="-122"/>
                    <a:ea typeface="江西拙楷" panose="02010600040101010101" pitchFamily="2" charset="-122"/>
                  </a:rPr>
                  <a:t>A</a:t>
                </a:r>
                <a:r>
                  <a:rPr lang="en-US" altLang="zh-CN" sz="1600">
                    <a:solidFill>
                      <a:schemeClr val="bg1"/>
                    </a:solidFill>
                    <a:latin typeface="江西拙楷" panose="02010600040101010101" pitchFamily="2" charset="-122"/>
                    <a:ea typeface="江西拙楷" panose="02010600040101010101" pitchFamily="2" charset="-122"/>
                  </a:rPr>
                  <a:t>ctivation</a:t>
                </a:r>
                <a:endParaRPr lang="zh-CN" altLang="en-US" sz="1600">
                  <a:solidFill>
                    <a:schemeClr val="bg1"/>
                  </a:solidFill>
                  <a:latin typeface="江西拙楷" panose="02010600040101010101" pitchFamily="2" charset="-122"/>
                  <a:ea typeface="江西拙楷" panose="02010600040101010101" pitchFamily="2" charset="-122"/>
                </a:endParaRPr>
              </a:p>
            </p:txBody>
          </p:sp>
          <p:sp>
            <p:nvSpPr>
              <p:cNvPr id="1122" name="文本框 1121">
                <a:extLst>
                  <a:ext uri="{FF2B5EF4-FFF2-40B4-BE49-F238E27FC236}">
                    <a16:creationId xmlns:a16="http://schemas.microsoft.com/office/drawing/2014/main" id="{C47318E0-2841-14A5-05E0-4EF7214CB452}"/>
                  </a:ext>
                </a:extLst>
              </p:cNvPr>
              <p:cNvSpPr txBox="1"/>
              <p:nvPr/>
            </p:nvSpPr>
            <p:spPr>
              <a:xfrm>
                <a:off x="2474166" y="3800427"/>
                <a:ext cx="1494320" cy="369332"/>
              </a:xfrm>
              <a:prstGeom prst="rect">
                <a:avLst/>
              </a:prstGeom>
              <a:noFill/>
            </p:spPr>
            <p:txBody>
              <a:bodyPr wrap="none" rtlCol="0">
                <a:spAutoFit/>
              </a:bodyPr>
              <a:lstStyle/>
              <a:p>
                <a:pPr algn="ctr"/>
                <a:r>
                  <a:rPr lang="zh-CN" altLang="en-US" sz="1600">
                    <a:solidFill>
                      <a:schemeClr val="bg1"/>
                    </a:solidFill>
                    <a:latin typeface="江西拙楷" panose="02010600040101010101" pitchFamily="2" charset="-122"/>
                    <a:ea typeface="江西拙楷" panose="02010600040101010101" pitchFamily="2" charset="-122"/>
                  </a:rPr>
                  <a:t>留存</a:t>
                </a:r>
                <a:r>
                  <a:rPr lang="en-US" altLang="zh-CN">
                    <a:solidFill>
                      <a:schemeClr val="bg1"/>
                    </a:solidFill>
                    <a:latin typeface="江西拙楷" panose="02010600040101010101" pitchFamily="2" charset="-122"/>
                    <a:ea typeface="江西拙楷" panose="02010600040101010101" pitchFamily="2" charset="-122"/>
                  </a:rPr>
                  <a:t>R</a:t>
                </a:r>
                <a:r>
                  <a:rPr lang="en-US" altLang="zh-CN" sz="1600">
                    <a:solidFill>
                      <a:schemeClr val="bg1"/>
                    </a:solidFill>
                    <a:latin typeface="江西拙楷" panose="02010600040101010101" pitchFamily="2" charset="-122"/>
                    <a:ea typeface="江西拙楷" panose="02010600040101010101" pitchFamily="2" charset="-122"/>
                  </a:rPr>
                  <a:t>etention</a:t>
                </a:r>
                <a:endParaRPr lang="zh-CN" altLang="en-US" sz="1600">
                  <a:solidFill>
                    <a:schemeClr val="bg1"/>
                  </a:solidFill>
                  <a:latin typeface="江西拙楷" panose="02010600040101010101" pitchFamily="2" charset="-122"/>
                  <a:ea typeface="江西拙楷" panose="02010600040101010101" pitchFamily="2" charset="-122"/>
                </a:endParaRPr>
              </a:p>
            </p:txBody>
          </p:sp>
          <p:sp>
            <p:nvSpPr>
              <p:cNvPr id="1123" name="文本框 1122">
                <a:extLst>
                  <a:ext uri="{FF2B5EF4-FFF2-40B4-BE49-F238E27FC236}">
                    <a16:creationId xmlns:a16="http://schemas.microsoft.com/office/drawing/2014/main" id="{1E831275-99CE-3012-CA19-E0D647B857DF}"/>
                  </a:ext>
                </a:extLst>
              </p:cNvPr>
              <p:cNvSpPr txBox="1"/>
              <p:nvPr/>
            </p:nvSpPr>
            <p:spPr>
              <a:xfrm>
                <a:off x="2506226" y="4581722"/>
                <a:ext cx="1430199" cy="369332"/>
              </a:xfrm>
              <a:prstGeom prst="rect">
                <a:avLst/>
              </a:prstGeom>
              <a:noFill/>
            </p:spPr>
            <p:txBody>
              <a:bodyPr wrap="none" rtlCol="0">
                <a:spAutoFit/>
              </a:bodyPr>
              <a:lstStyle/>
              <a:p>
                <a:pPr algn="ctr"/>
                <a:r>
                  <a:rPr lang="zh-CN" altLang="en-US" sz="1600">
                    <a:solidFill>
                      <a:schemeClr val="bg1"/>
                    </a:solidFill>
                    <a:latin typeface="江西拙楷" panose="02010600040101010101" pitchFamily="2" charset="-122"/>
                    <a:ea typeface="江西拙楷" panose="02010600040101010101" pitchFamily="2" charset="-122"/>
                  </a:rPr>
                  <a:t>变现</a:t>
                </a:r>
                <a:r>
                  <a:rPr lang="en-US" altLang="zh-CN">
                    <a:solidFill>
                      <a:schemeClr val="bg1"/>
                    </a:solidFill>
                    <a:latin typeface="江西拙楷" panose="02010600040101010101" pitchFamily="2" charset="-122"/>
                    <a:ea typeface="江西拙楷" panose="02010600040101010101" pitchFamily="2" charset="-122"/>
                  </a:rPr>
                  <a:t>Revenue</a:t>
                </a:r>
                <a:endParaRPr lang="zh-CN" altLang="en-US" sz="1600">
                  <a:solidFill>
                    <a:schemeClr val="bg1"/>
                  </a:solidFill>
                  <a:latin typeface="江西拙楷" panose="02010600040101010101" pitchFamily="2" charset="-122"/>
                  <a:ea typeface="江西拙楷" panose="02010600040101010101" pitchFamily="2" charset="-122"/>
                </a:endParaRPr>
              </a:p>
            </p:txBody>
          </p:sp>
          <p:sp>
            <p:nvSpPr>
              <p:cNvPr id="1124" name="文本框 1123">
                <a:extLst>
                  <a:ext uri="{FF2B5EF4-FFF2-40B4-BE49-F238E27FC236}">
                    <a16:creationId xmlns:a16="http://schemas.microsoft.com/office/drawing/2014/main" id="{C5C0D9E7-3000-4FD5-6A59-BCEA3E2ADAC9}"/>
                  </a:ext>
                </a:extLst>
              </p:cNvPr>
              <p:cNvSpPr txBox="1"/>
              <p:nvPr/>
            </p:nvSpPr>
            <p:spPr>
              <a:xfrm>
                <a:off x="2858645" y="5143584"/>
                <a:ext cx="671979" cy="553998"/>
              </a:xfrm>
              <a:prstGeom prst="rect">
                <a:avLst/>
              </a:prstGeom>
              <a:noFill/>
            </p:spPr>
            <p:txBody>
              <a:bodyPr wrap="none" rtlCol="0">
                <a:spAutoFit/>
              </a:bodyPr>
              <a:lstStyle/>
              <a:p>
                <a:pPr algn="ctr"/>
                <a:r>
                  <a:rPr lang="en-US" altLang="zh-CN" sz="1600">
                    <a:solidFill>
                      <a:schemeClr val="bg1"/>
                    </a:solidFill>
                    <a:latin typeface="江西拙楷" panose="02010600040101010101" pitchFamily="2" charset="-122"/>
                    <a:ea typeface="江西拙楷" panose="02010600040101010101" pitchFamily="2" charset="-122"/>
                  </a:rPr>
                  <a:t>Refer</a:t>
                </a:r>
              </a:p>
              <a:p>
                <a:pPr algn="ctr"/>
                <a:r>
                  <a:rPr lang="zh-CN" altLang="en-US" sz="1400">
                    <a:solidFill>
                      <a:schemeClr val="bg1"/>
                    </a:solidFill>
                    <a:latin typeface="江西拙楷" panose="02010600040101010101" pitchFamily="2" charset="-122"/>
                    <a:ea typeface="江西拙楷" panose="02010600040101010101" pitchFamily="2" charset="-122"/>
                  </a:rPr>
                  <a:t>传播</a:t>
                </a:r>
                <a:endParaRPr lang="en-US" altLang="zh-CN" sz="1400">
                  <a:solidFill>
                    <a:schemeClr val="bg1"/>
                  </a:solidFill>
                  <a:latin typeface="江西拙楷" panose="02010600040101010101" pitchFamily="2" charset="-122"/>
                  <a:ea typeface="江西拙楷" panose="02010600040101010101" pitchFamily="2" charset="-122"/>
                </a:endParaRPr>
              </a:p>
            </p:txBody>
          </p:sp>
        </p:grpSp>
        <p:cxnSp>
          <p:nvCxnSpPr>
            <p:cNvPr id="1128" name="直接箭头连接符 1127">
              <a:extLst>
                <a:ext uri="{FF2B5EF4-FFF2-40B4-BE49-F238E27FC236}">
                  <a16:creationId xmlns:a16="http://schemas.microsoft.com/office/drawing/2014/main" id="{41C30649-3200-CC6D-C6B4-CF5A60722512}"/>
                </a:ext>
              </a:extLst>
            </p:cNvPr>
            <p:cNvCxnSpPr>
              <a:cxnSpLocks/>
            </p:cNvCxnSpPr>
            <p:nvPr/>
          </p:nvCxnSpPr>
          <p:spPr>
            <a:xfrm>
              <a:off x="5447863" y="2412935"/>
              <a:ext cx="844952" cy="0"/>
            </a:xfrm>
            <a:prstGeom prst="straightConnector1">
              <a:avLst/>
            </a:prstGeom>
            <a:ln w="19050">
              <a:solidFill>
                <a:schemeClr val="accent3"/>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129" name="文本框 1128">
              <a:extLst>
                <a:ext uri="{FF2B5EF4-FFF2-40B4-BE49-F238E27FC236}">
                  <a16:creationId xmlns:a16="http://schemas.microsoft.com/office/drawing/2014/main" id="{9BDF72F9-3482-B5E8-5B1D-5C20AA02EA48}"/>
                </a:ext>
              </a:extLst>
            </p:cNvPr>
            <p:cNvSpPr txBox="1"/>
            <p:nvPr/>
          </p:nvSpPr>
          <p:spPr>
            <a:xfrm>
              <a:off x="6384828" y="2137977"/>
              <a:ext cx="1005403" cy="553998"/>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流量引入</a:t>
              </a:r>
              <a:endParaRPr lang="en-US" altLang="zh-CN" sz="1600">
                <a:solidFill>
                  <a:schemeClr val="accent3"/>
                </a:solidFill>
                <a:latin typeface="江西拙楷" panose="02010600040101010101" pitchFamily="2" charset="-122"/>
                <a:ea typeface="江西拙楷" panose="02010600040101010101" pitchFamily="2" charset="-122"/>
              </a:endParaRPr>
            </a:p>
            <a:p>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PV/UV</a:t>
              </a:r>
              <a:endPar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cxnSp>
          <p:nvCxnSpPr>
            <p:cNvPr id="1130" name="直接箭头连接符 1129">
              <a:extLst>
                <a:ext uri="{FF2B5EF4-FFF2-40B4-BE49-F238E27FC236}">
                  <a16:creationId xmlns:a16="http://schemas.microsoft.com/office/drawing/2014/main" id="{5A86E954-F2F9-82DE-7DA3-2C8EB8DBA2CD}"/>
                </a:ext>
              </a:extLst>
            </p:cNvPr>
            <p:cNvCxnSpPr>
              <a:cxnSpLocks/>
            </p:cNvCxnSpPr>
            <p:nvPr/>
          </p:nvCxnSpPr>
          <p:spPr>
            <a:xfrm>
              <a:off x="4952485" y="3189057"/>
              <a:ext cx="844952" cy="0"/>
            </a:xfrm>
            <a:prstGeom prst="straightConnector1">
              <a:avLst/>
            </a:prstGeom>
            <a:ln w="19050">
              <a:solidFill>
                <a:schemeClr val="accent3"/>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131" name="文本框 1130">
              <a:extLst>
                <a:ext uri="{FF2B5EF4-FFF2-40B4-BE49-F238E27FC236}">
                  <a16:creationId xmlns:a16="http://schemas.microsoft.com/office/drawing/2014/main" id="{56B0B67D-9B1E-1957-07D2-D534916EECFC}"/>
                </a:ext>
              </a:extLst>
            </p:cNvPr>
            <p:cNvSpPr txBox="1"/>
            <p:nvPr/>
          </p:nvSpPr>
          <p:spPr>
            <a:xfrm>
              <a:off x="5905918" y="2881280"/>
              <a:ext cx="1595309" cy="553998"/>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刺激用户参与</a:t>
              </a:r>
              <a:endParaRPr lang="en-US" altLang="zh-CN" sz="1600">
                <a:solidFill>
                  <a:schemeClr val="accent3"/>
                </a:solidFill>
                <a:latin typeface="江西拙楷" panose="02010600040101010101" pitchFamily="2" charset="-122"/>
                <a:ea typeface="江西拙楷" panose="02010600040101010101" pitchFamily="2" charset="-122"/>
              </a:endParaRPr>
            </a:p>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点击率、访问深度</a:t>
              </a:r>
            </a:p>
          </p:txBody>
        </p:sp>
        <p:cxnSp>
          <p:nvCxnSpPr>
            <p:cNvPr id="1132" name="直接箭头连接符 1131">
              <a:extLst>
                <a:ext uri="{FF2B5EF4-FFF2-40B4-BE49-F238E27FC236}">
                  <a16:creationId xmlns:a16="http://schemas.microsoft.com/office/drawing/2014/main" id="{ABB37DAE-7ED9-9413-5AB3-BEA1B3AD5C58}"/>
                </a:ext>
              </a:extLst>
            </p:cNvPr>
            <p:cNvCxnSpPr>
              <a:cxnSpLocks/>
            </p:cNvCxnSpPr>
            <p:nvPr/>
          </p:nvCxnSpPr>
          <p:spPr>
            <a:xfrm>
              <a:off x="4457107" y="3970599"/>
              <a:ext cx="844952" cy="0"/>
            </a:xfrm>
            <a:prstGeom prst="straightConnector1">
              <a:avLst/>
            </a:prstGeom>
            <a:ln w="19050">
              <a:solidFill>
                <a:schemeClr val="accent3"/>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133" name="文本框 1132">
              <a:extLst>
                <a:ext uri="{FF2B5EF4-FFF2-40B4-BE49-F238E27FC236}">
                  <a16:creationId xmlns:a16="http://schemas.microsoft.com/office/drawing/2014/main" id="{F48A30D2-1479-05D7-3E03-64FFBC0B2501}"/>
                </a:ext>
              </a:extLst>
            </p:cNvPr>
            <p:cNvSpPr txBox="1"/>
            <p:nvPr/>
          </p:nvSpPr>
          <p:spPr>
            <a:xfrm>
              <a:off x="5404921" y="3662822"/>
              <a:ext cx="1595309" cy="553998"/>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减少用户流失</a:t>
              </a:r>
              <a:endParaRPr lang="en-US" altLang="zh-CN" sz="1600">
                <a:solidFill>
                  <a:schemeClr val="accent3"/>
                </a:solidFill>
                <a:latin typeface="江西拙楷" panose="02010600040101010101" pitchFamily="2" charset="-122"/>
                <a:ea typeface="江西拙楷" panose="02010600040101010101" pitchFamily="2" charset="-122"/>
              </a:endParaRPr>
            </a:p>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停留时长、留存率</a:t>
              </a:r>
            </a:p>
          </p:txBody>
        </p:sp>
        <p:cxnSp>
          <p:nvCxnSpPr>
            <p:cNvPr id="1134" name="直接箭头连接符 1133">
              <a:extLst>
                <a:ext uri="{FF2B5EF4-FFF2-40B4-BE49-F238E27FC236}">
                  <a16:creationId xmlns:a16="http://schemas.microsoft.com/office/drawing/2014/main" id="{A6AB3981-F620-3A4F-24C7-25B81CE49384}"/>
                </a:ext>
              </a:extLst>
            </p:cNvPr>
            <p:cNvCxnSpPr>
              <a:cxnSpLocks/>
            </p:cNvCxnSpPr>
            <p:nvPr/>
          </p:nvCxnSpPr>
          <p:spPr>
            <a:xfrm>
              <a:off x="3921089" y="4806996"/>
              <a:ext cx="844952" cy="0"/>
            </a:xfrm>
            <a:prstGeom prst="straightConnector1">
              <a:avLst/>
            </a:prstGeom>
            <a:ln w="19050">
              <a:solidFill>
                <a:schemeClr val="accent3"/>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135" name="文本框 1134">
              <a:extLst>
                <a:ext uri="{FF2B5EF4-FFF2-40B4-BE49-F238E27FC236}">
                  <a16:creationId xmlns:a16="http://schemas.microsoft.com/office/drawing/2014/main" id="{EF0940DD-CF1B-825E-DF40-5491C63800BA}"/>
                </a:ext>
              </a:extLst>
            </p:cNvPr>
            <p:cNvSpPr txBox="1"/>
            <p:nvPr/>
          </p:nvSpPr>
          <p:spPr>
            <a:xfrm>
              <a:off x="4882264" y="4499219"/>
              <a:ext cx="1595309" cy="553998"/>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提升转化下单</a:t>
              </a:r>
              <a:endParaRPr lang="en-US" altLang="zh-CN" sz="1600">
                <a:solidFill>
                  <a:schemeClr val="accent3"/>
                </a:solidFill>
                <a:latin typeface="江西拙楷" panose="02010600040101010101" pitchFamily="2" charset="-122"/>
                <a:ea typeface="江西拙楷" panose="02010600040101010101" pitchFamily="2" charset="-122"/>
              </a:endParaRPr>
            </a:p>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转化率、引入订单</a:t>
              </a:r>
            </a:p>
          </p:txBody>
        </p:sp>
        <p:cxnSp>
          <p:nvCxnSpPr>
            <p:cNvPr id="1136" name="直接箭头连接符 1135">
              <a:extLst>
                <a:ext uri="{FF2B5EF4-FFF2-40B4-BE49-F238E27FC236}">
                  <a16:creationId xmlns:a16="http://schemas.microsoft.com/office/drawing/2014/main" id="{EADBD10A-53E2-802E-EC97-DE80C89D1DC1}"/>
                </a:ext>
              </a:extLst>
            </p:cNvPr>
            <p:cNvCxnSpPr>
              <a:cxnSpLocks/>
            </p:cNvCxnSpPr>
            <p:nvPr/>
          </p:nvCxnSpPr>
          <p:spPr>
            <a:xfrm>
              <a:off x="3506991" y="5493652"/>
              <a:ext cx="844952" cy="0"/>
            </a:xfrm>
            <a:prstGeom prst="straightConnector1">
              <a:avLst/>
            </a:prstGeom>
            <a:ln w="19050">
              <a:solidFill>
                <a:schemeClr val="accent3"/>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137" name="文本框 1136">
              <a:extLst>
                <a:ext uri="{FF2B5EF4-FFF2-40B4-BE49-F238E27FC236}">
                  <a16:creationId xmlns:a16="http://schemas.microsoft.com/office/drawing/2014/main" id="{9EFA8B02-A8B6-C0A8-2B43-8D7DC8E571E9}"/>
                </a:ext>
              </a:extLst>
            </p:cNvPr>
            <p:cNvSpPr txBox="1"/>
            <p:nvPr/>
          </p:nvSpPr>
          <p:spPr>
            <a:xfrm>
              <a:off x="4448377" y="5185875"/>
              <a:ext cx="2300630" cy="553998"/>
            </a:xfrm>
            <a:prstGeom prst="rect">
              <a:avLst/>
            </a:prstGeom>
            <a:noFill/>
          </p:spPr>
          <p:txBody>
            <a:bodyPr wrap="none" rtlCol="0">
              <a:spAutoFit/>
            </a:bodyPr>
            <a:lstStyle/>
            <a:p>
              <a:r>
                <a:rPr lang="zh-CN" altLang="en-US" sz="1600">
                  <a:solidFill>
                    <a:schemeClr val="accent3"/>
                  </a:solidFill>
                  <a:latin typeface="江西拙楷" panose="02010600040101010101" pitchFamily="2" charset="-122"/>
                  <a:ea typeface="江西拙楷" panose="02010600040101010101" pitchFamily="2" charset="-122"/>
                </a:rPr>
                <a:t>促进分享</a:t>
              </a:r>
              <a:r>
                <a:rPr lang="en-US" altLang="zh-CN" sz="1600">
                  <a:solidFill>
                    <a:schemeClr val="accent3"/>
                  </a:solidFill>
                  <a:latin typeface="江西拙楷" panose="02010600040101010101" pitchFamily="2" charset="-122"/>
                  <a:ea typeface="江西拙楷" panose="02010600040101010101" pitchFamily="2" charset="-122"/>
                </a:rPr>
                <a:t>/</a:t>
              </a:r>
              <a:r>
                <a:rPr lang="zh-CN" altLang="en-US" sz="1600">
                  <a:solidFill>
                    <a:schemeClr val="accent3"/>
                  </a:solidFill>
                  <a:latin typeface="江西拙楷" panose="02010600040101010101" pitchFamily="2" charset="-122"/>
                  <a:ea typeface="江西拙楷" panose="02010600040101010101" pitchFamily="2" charset="-122"/>
                </a:rPr>
                <a:t>复购</a:t>
              </a:r>
              <a:endParaRPr lang="en-US" altLang="zh-CN" sz="1600">
                <a:solidFill>
                  <a:schemeClr val="accent3"/>
                </a:solidFill>
                <a:latin typeface="江西拙楷" panose="02010600040101010101" pitchFamily="2" charset="-122"/>
                <a:ea typeface="江西拙楷" panose="02010600040101010101" pitchFamily="2" charset="-122"/>
              </a:endParaRPr>
            </a:p>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转发率、推荐率、次日回访</a:t>
              </a:r>
            </a:p>
          </p:txBody>
        </p:sp>
      </p:grpSp>
    </p:spTree>
    <p:extLst>
      <p:ext uri="{BB962C8B-B14F-4D97-AF65-F5344CB8AC3E}">
        <p14:creationId xmlns:p14="http://schemas.microsoft.com/office/powerpoint/2010/main" val="9905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83282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02</a:t>
            </a:r>
            <a:r>
              <a:rPr lang="zh-CN" altLang="en-US" sz="3200">
                <a:solidFill>
                  <a:schemeClr val="accent2"/>
                </a:solidFill>
                <a:latin typeface="江西拙楷" panose="02010600040101010101" pitchFamily="2" charset="-122"/>
                <a:ea typeface="江西拙楷" panose="02010600040101010101" pitchFamily="2" charset="-122"/>
              </a:rPr>
              <a:t>、费曼学习法</a:t>
            </a:r>
          </a:p>
        </p:txBody>
      </p:sp>
      <p:cxnSp>
        <p:nvCxnSpPr>
          <p:cNvPr id="10" name="直接连接符 9">
            <a:extLst>
              <a:ext uri="{FF2B5EF4-FFF2-40B4-BE49-F238E27FC236}">
                <a16:creationId xmlns:a16="http://schemas.microsoft.com/office/drawing/2014/main" id="{220AE6C2-2772-B5C3-EA64-C9CEDD5267BE}"/>
              </a:ext>
            </a:extLst>
          </p:cNvPr>
          <p:cNvCxnSpPr>
            <a:cxnSpLocks/>
          </p:cNvCxnSpPr>
          <p:nvPr/>
        </p:nvCxnSpPr>
        <p:spPr>
          <a:xfrm>
            <a:off x="482600" y="889000"/>
            <a:ext cx="11214100" cy="0"/>
          </a:xfrm>
          <a:prstGeom prst="line">
            <a:avLst/>
          </a:prstGeom>
          <a:ln w="12700">
            <a:solidFill>
              <a:srgbClr val="23314B"/>
            </a:solidFill>
          </a:ln>
        </p:spPr>
        <p:style>
          <a:lnRef idx="1">
            <a:schemeClr val="accent1"/>
          </a:lnRef>
          <a:fillRef idx="0">
            <a:schemeClr val="accent1"/>
          </a:fillRef>
          <a:effectRef idx="0">
            <a:schemeClr val="accent1"/>
          </a:effectRef>
          <a:fontRef idx="minor">
            <a:schemeClr val="tx1"/>
          </a:fontRef>
        </p:style>
      </p:cxn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学习力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56" name="矩形 1155">
            <a:extLst>
              <a:ext uri="{FF2B5EF4-FFF2-40B4-BE49-F238E27FC236}">
                <a16:creationId xmlns:a16="http://schemas.microsoft.com/office/drawing/2014/main" id="{72DB86F8-E1E5-1A46-79BC-83D2E983A04A}"/>
              </a:ext>
            </a:extLst>
          </p:cNvPr>
          <p:cNvSpPr/>
          <p:nvPr/>
        </p:nvSpPr>
        <p:spPr>
          <a:xfrm>
            <a:off x="488950" y="1089026"/>
            <a:ext cx="11214100" cy="290385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69" name="矩形 1168">
            <a:extLst>
              <a:ext uri="{FF2B5EF4-FFF2-40B4-BE49-F238E27FC236}">
                <a16:creationId xmlns:a16="http://schemas.microsoft.com/office/drawing/2014/main" id="{65C8A0E9-8ADA-BC9E-6E42-4CE2A3FBA617}"/>
              </a:ext>
            </a:extLst>
          </p:cNvPr>
          <p:cNvSpPr/>
          <p:nvPr/>
        </p:nvSpPr>
        <p:spPr>
          <a:xfrm>
            <a:off x="495301" y="4198641"/>
            <a:ext cx="11214100" cy="204010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0" name="文本框 1169">
            <a:extLst>
              <a:ext uri="{FF2B5EF4-FFF2-40B4-BE49-F238E27FC236}">
                <a16:creationId xmlns:a16="http://schemas.microsoft.com/office/drawing/2014/main" id="{AAAF0B68-AB33-5062-F279-544187311037}"/>
              </a:ext>
            </a:extLst>
          </p:cNvPr>
          <p:cNvSpPr txBox="1"/>
          <p:nvPr/>
        </p:nvSpPr>
        <p:spPr>
          <a:xfrm>
            <a:off x="731619" y="4291210"/>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71" name="文本框 1170">
            <a:extLst>
              <a:ext uri="{FF2B5EF4-FFF2-40B4-BE49-F238E27FC236}">
                <a16:creationId xmlns:a16="http://schemas.microsoft.com/office/drawing/2014/main" id="{045FC5D5-60F7-38C2-724A-6A28ED80129A}"/>
              </a:ext>
            </a:extLst>
          </p:cNvPr>
          <p:cNvSpPr txBox="1"/>
          <p:nvPr/>
        </p:nvSpPr>
        <p:spPr>
          <a:xfrm>
            <a:off x="731619" y="4829743"/>
            <a:ext cx="10698381" cy="129997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“理查德</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费曼（</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Richard Feynman</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）是一位著名的物理学家，他提出了一种称为“费曼技巧”的思维模型，用于解决复杂的问题和理解深奥的概念。也号称“ 史上最强学习方法” ，其核心足通过教别人的方式让自己学会，这也是“学习金字塔”中最高效的一种方式。</a:t>
            </a:r>
          </a:p>
        </p:txBody>
      </p:sp>
      <p:sp>
        <p:nvSpPr>
          <p:cNvPr id="11" name="椭圆 10">
            <a:extLst>
              <a:ext uri="{FF2B5EF4-FFF2-40B4-BE49-F238E27FC236}">
                <a16:creationId xmlns:a16="http://schemas.microsoft.com/office/drawing/2014/main" id="{54D77617-0E46-B810-4AB4-497A3A0192F3}"/>
              </a:ext>
            </a:extLst>
          </p:cNvPr>
          <p:cNvSpPr/>
          <p:nvPr/>
        </p:nvSpPr>
        <p:spPr>
          <a:xfrm>
            <a:off x="872912" y="1573624"/>
            <a:ext cx="1934658" cy="1934658"/>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3" name="文本框 2">
            <a:extLst>
              <a:ext uri="{FF2B5EF4-FFF2-40B4-BE49-F238E27FC236}">
                <a16:creationId xmlns:a16="http://schemas.microsoft.com/office/drawing/2014/main" id="{41448E24-83E5-DA12-226A-D2E05A3DAC83}"/>
              </a:ext>
            </a:extLst>
          </p:cNvPr>
          <p:cNvSpPr txBox="1"/>
          <p:nvPr/>
        </p:nvSpPr>
        <p:spPr>
          <a:xfrm>
            <a:off x="951286" y="2542752"/>
            <a:ext cx="1777911" cy="461665"/>
          </a:xfrm>
          <a:prstGeom prst="rect">
            <a:avLst/>
          </a:prstGeom>
          <a:noFill/>
        </p:spPr>
        <p:txBody>
          <a:bodyPr wrap="square">
            <a:spAutoFit/>
          </a:bodyPr>
          <a:lstStyle/>
          <a:p>
            <a:pPr algn="ctr"/>
            <a:r>
              <a:rPr lang="zh-CN" altLang="en-US" sz="2400">
                <a:solidFill>
                  <a:schemeClr val="accent2"/>
                </a:solidFill>
                <a:latin typeface="江西拙楷" panose="02010600040101010101" pitchFamily="2" charset="-122"/>
                <a:ea typeface="江西拙楷" panose="02010600040101010101" pitchFamily="2" charset="-122"/>
              </a:rPr>
              <a:t>明确主题</a:t>
            </a:r>
          </a:p>
        </p:txBody>
      </p:sp>
      <p:cxnSp>
        <p:nvCxnSpPr>
          <p:cNvPr id="14" name="直接连接符 13">
            <a:extLst>
              <a:ext uri="{FF2B5EF4-FFF2-40B4-BE49-F238E27FC236}">
                <a16:creationId xmlns:a16="http://schemas.microsoft.com/office/drawing/2014/main" id="{C63CEFF7-B695-8149-F41D-7631CD498140}"/>
              </a:ext>
            </a:extLst>
          </p:cNvPr>
          <p:cNvCxnSpPr>
            <a:cxnSpLocks/>
          </p:cNvCxnSpPr>
          <p:nvPr/>
        </p:nvCxnSpPr>
        <p:spPr>
          <a:xfrm>
            <a:off x="1105980" y="2484315"/>
            <a:ext cx="14685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0" name="图形 19">
            <a:extLst>
              <a:ext uri="{FF2B5EF4-FFF2-40B4-BE49-F238E27FC236}">
                <a16:creationId xmlns:a16="http://schemas.microsoft.com/office/drawing/2014/main" id="{CBD58586-C2FF-4868-0BA2-DE3D95311B7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16995" y="1779385"/>
            <a:ext cx="646493" cy="646493"/>
          </a:xfrm>
          <a:prstGeom prst="rect">
            <a:avLst/>
          </a:prstGeom>
        </p:spPr>
      </p:pic>
      <p:sp>
        <p:nvSpPr>
          <p:cNvPr id="1096" name="文本框 1095">
            <a:extLst>
              <a:ext uri="{FF2B5EF4-FFF2-40B4-BE49-F238E27FC236}">
                <a16:creationId xmlns:a16="http://schemas.microsoft.com/office/drawing/2014/main" id="{85B6FBA6-2189-3FA6-067C-63F034DA7376}"/>
              </a:ext>
            </a:extLst>
          </p:cNvPr>
          <p:cNvSpPr txBox="1"/>
          <p:nvPr/>
        </p:nvSpPr>
        <p:spPr>
          <a:xfrm>
            <a:off x="1123211" y="2902411"/>
            <a:ext cx="1434060" cy="400110"/>
          </a:xfrm>
          <a:prstGeom prst="rect">
            <a:avLst/>
          </a:prstGeom>
          <a:noFill/>
        </p:spPr>
        <p:txBody>
          <a:bodyPr wrap="square">
            <a:spAutoFit/>
          </a:bodyPr>
          <a:lstStyle/>
          <a:p>
            <a:pPr algn="ctr"/>
            <a:r>
              <a:rPr lang="en-US" altLang="zh-CN" sz="2000">
                <a:solidFill>
                  <a:schemeClr val="accent3"/>
                </a:solidFill>
                <a:latin typeface="江西拙楷" panose="02010600040101010101" pitchFamily="2" charset="-122"/>
                <a:ea typeface="江西拙楷" panose="02010600040101010101" pitchFamily="2" charset="-122"/>
              </a:rPr>
              <a:t>Concept</a:t>
            </a:r>
            <a:endParaRPr lang="zh-CN" altLang="en-US" sz="2000">
              <a:solidFill>
                <a:schemeClr val="accent3"/>
              </a:solidFill>
              <a:latin typeface="江西拙楷" panose="02010600040101010101" pitchFamily="2" charset="-122"/>
              <a:ea typeface="江西拙楷" panose="02010600040101010101" pitchFamily="2" charset="-122"/>
            </a:endParaRPr>
          </a:p>
        </p:txBody>
      </p:sp>
      <p:sp>
        <p:nvSpPr>
          <p:cNvPr id="1100" name="椭圆 1099">
            <a:extLst>
              <a:ext uri="{FF2B5EF4-FFF2-40B4-BE49-F238E27FC236}">
                <a16:creationId xmlns:a16="http://schemas.microsoft.com/office/drawing/2014/main" id="{81BB55AD-9E95-7428-7E61-13D518902DFA}"/>
              </a:ext>
            </a:extLst>
          </p:cNvPr>
          <p:cNvSpPr/>
          <p:nvPr/>
        </p:nvSpPr>
        <p:spPr>
          <a:xfrm>
            <a:off x="3710085" y="1573624"/>
            <a:ext cx="1934658" cy="1934658"/>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102" name="文本框 1101">
            <a:extLst>
              <a:ext uri="{FF2B5EF4-FFF2-40B4-BE49-F238E27FC236}">
                <a16:creationId xmlns:a16="http://schemas.microsoft.com/office/drawing/2014/main" id="{45F5E95D-7E56-D8F9-00B1-C677C126BFA5}"/>
              </a:ext>
            </a:extLst>
          </p:cNvPr>
          <p:cNvSpPr txBox="1"/>
          <p:nvPr/>
        </p:nvSpPr>
        <p:spPr>
          <a:xfrm>
            <a:off x="3788459" y="2542752"/>
            <a:ext cx="1777911" cy="461665"/>
          </a:xfrm>
          <a:prstGeom prst="rect">
            <a:avLst/>
          </a:prstGeom>
          <a:noFill/>
        </p:spPr>
        <p:txBody>
          <a:bodyPr wrap="square">
            <a:spAutoFit/>
          </a:bodyPr>
          <a:lstStyle/>
          <a:p>
            <a:pPr algn="ctr"/>
            <a:r>
              <a:rPr lang="zh-CN" altLang="en-US" sz="2400">
                <a:solidFill>
                  <a:schemeClr val="accent2"/>
                </a:solidFill>
                <a:latin typeface="江西拙楷" panose="02010600040101010101" pitchFamily="2" charset="-122"/>
                <a:ea typeface="江西拙楷" panose="02010600040101010101" pitchFamily="2" charset="-122"/>
              </a:rPr>
              <a:t>以教代学</a:t>
            </a:r>
          </a:p>
        </p:txBody>
      </p:sp>
      <p:cxnSp>
        <p:nvCxnSpPr>
          <p:cNvPr id="1103" name="直接连接符 1102">
            <a:extLst>
              <a:ext uri="{FF2B5EF4-FFF2-40B4-BE49-F238E27FC236}">
                <a16:creationId xmlns:a16="http://schemas.microsoft.com/office/drawing/2014/main" id="{FC561CD3-D4CB-DCFA-1EB4-ABCD684C9901}"/>
              </a:ext>
            </a:extLst>
          </p:cNvPr>
          <p:cNvCxnSpPr>
            <a:cxnSpLocks/>
          </p:cNvCxnSpPr>
          <p:nvPr/>
        </p:nvCxnSpPr>
        <p:spPr>
          <a:xfrm>
            <a:off x="3943153" y="2484315"/>
            <a:ext cx="14685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05" name="文本框 1104">
            <a:extLst>
              <a:ext uri="{FF2B5EF4-FFF2-40B4-BE49-F238E27FC236}">
                <a16:creationId xmlns:a16="http://schemas.microsoft.com/office/drawing/2014/main" id="{D3D1246C-B83D-4AF3-A9D1-CA26B8BF785A}"/>
              </a:ext>
            </a:extLst>
          </p:cNvPr>
          <p:cNvSpPr txBox="1"/>
          <p:nvPr/>
        </p:nvSpPr>
        <p:spPr>
          <a:xfrm>
            <a:off x="3960384" y="2902411"/>
            <a:ext cx="1434060" cy="400110"/>
          </a:xfrm>
          <a:prstGeom prst="rect">
            <a:avLst/>
          </a:prstGeom>
          <a:noFill/>
        </p:spPr>
        <p:txBody>
          <a:bodyPr wrap="square">
            <a:spAutoFit/>
          </a:bodyPr>
          <a:lstStyle/>
          <a:p>
            <a:pPr algn="ctr"/>
            <a:r>
              <a:rPr lang="en-US" altLang="zh-CN" sz="2000">
                <a:solidFill>
                  <a:schemeClr val="accent3"/>
                </a:solidFill>
                <a:latin typeface="江西拙楷" panose="02010600040101010101" pitchFamily="2" charset="-122"/>
                <a:ea typeface="江西拙楷" panose="02010600040101010101" pitchFamily="2" charset="-122"/>
              </a:rPr>
              <a:t>Teach</a:t>
            </a:r>
            <a:endParaRPr lang="zh-CN" altLang="en-US" sz="2000">
              <a:solidFill>
                <a:schemeClr val="accent3"/>
              </a:solidFill>
              <a:latin typeface="江西拙楷" panose="02010600040101010101" pitchFamily="2" charset="-122"/>
              <a:ea typeface="江西拙楷" panose="02010600040101010101" pitchFamily="2" charset="-122"/>
            </a:endParaRPr>
          </a:p>
        </p:txBody>
      </p:sp>
      <p:sp>
        <p:nvSpPr>
          <p:cNvPr id="1107" name="椭圆 1106">
            <a:extLst>
              <a:ext uri="{FF2B5EF4-FFF2-40B4-BE49-F238E27FC236}">
                <a16:creationId xmlns:a16="http://schemas.microsoft.com/office/drawing/2014/main" id="{D66F2CC9-B0B3-D50E-8507-717AD30F56AF}"/>
              </a:ext>
            </a:extLst>
          </p:cNvPr>
          <p:cNvSpPr/>
          <p:nvPr/>
        </p:nvSpPr>
        <p:spPr>
          <a:xfrm>
            <a:off x="6547258" y="1573624"/>
            <a:ext cx="1934658" cy="1934658"/>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109" name="文本框 1108">
            <a:extLst>
              <a:ext uri="{FF2B5EF4-FFF2-40B4-BE49-F238E27FC236}">
                <a16:creationId xmlns:a16="http://schemas.microsoft.com/office/drawing/2014/main" id="{232AFF97-7F4A-8D41-BBD3-85C176456DEE}"/>
              </a:ext>
            </a:extLst>
          </p:cNvPr>
          <p:cNvSpPr txBox="1"/>
          <p:nvPr/>
        </p:nvSpPr>
        <p:spPr>
          <a:xfrm>
            <a:off x="6625632" y="2542752"/>
            <a:ext cx="1777911" cy="461665"/>
          </a:xfrm>
          <a:prstGeom prst="rect">
            <a:avLst/>
          </a:prstGeom>
          <a:noFill/>
        </p:spPr>
        <p:txBody>
          <a:bodyPr wrap="square">
            <a:spAutoFit/>
          </a:bodyPr>
          <a:lstStyle/>
          <a:p>
            <a:pPr algn="ctr"/>
            <a:r>
              <a:rPr lang="zh-CN" altLang="en-US" sz="2400">
                <a:solidFill>
                  <a:schemeClr val="accent2"/>
                </a:solidFill>
                <a:latin typeface="江西拙楷" panose="02010600040101010101" pitchFamily="2" charset="-122"/>
                <a:ea typeface="江西拙楷" panose="02010600040101010101" pitchFamily="2" charset="-122"/>
              </a:rPr>
              <a:t>评价反思</a:t>
            </a:r>
          </a:p>
        </p:txBody>
      </p:sp>
      <p:cxnSp>
        <p:nvCxnSpPr>
          <p:cNvPr id="1110" name="直接连接符 1109">
            <a:extLst>
              <a:ext uri="{FF2B5EF4-FFF2-40B4-BE49-F238E27FC236}">
                <a16:creationId xmlns:a16="http://schemas.microsoft.com/office/drawing/2014/main" id="{589A04B2-BE21-1C2F-546F-0147C6D03A63}"/>
              </a:ext>
            </a:extLst>
          </p:cNvPr>
          <p:cNvCxnSpPr>
            <a:cxnSpLocks/>
          </p:cNvCxnSpPr>
          <p:nvPr/>
        </p:nvCxnSpPr>
        <p:spPr>
          <a:xfrm>
            <a:off x="6780326" y="2484315"/>
            <a:ext cx="14685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13" name="文本框 1112">
            <a:extLst>
              <a:ext uri="{FF2B5EF4-FFF2-40B4-BE49-F238E27FC236}">
                <a16:creationId xmlns:a16="http://schemas.microsoft.com/office/drawing/2014/main" id="{75111C96-2927-4A79-6982-53495E577A4D}"/>
              </a:ext>
            </a:extLst>
          </p:cNvPr>
          <p:cNvSpPr txBox="1"/>
          <p:nvPr/>
        </p:nvSpPr>
        <p:spPr>
          <a:xfrm>
            <a:off x="6797557" y="2902411"/>
            <a:ext cx="1434060" cy="400110"/>
          </a:xfrm>
          <a:prstGeom prst="rect">
            <a:avLst/>
          </a:prstGeom>
          <a:noFill/>
        </p:spPr>
        <p:txBody>
          <a:bodyPr wrap="square">
            <a:spAutoFit/>
          </a:bodyPr>
          <a:lstStyle/>
          <a:p>
            <a:pPr algn="ctr"/>
            <a:r>
              <a:rPr lang="en-US" altLang="zh-CN" sz="2000">
                <a:solidFill>
                  <a:schemeClr val="accent3"/>
                </a:solidFill>
                <a:latin typeface="江西拙楷" panose="02010600040101010101" pitchFamily="2" charset="-122"/>
                <a:ea typeface="江西拙楷" panose="02010600040101010101" pitchFamily="2" charset="-122"/>
              </a:rPr>
              <a:t>Review</a:t>
            </a:r>
            <a:endParaRPr lang="zh-CN" altLang="en-US" sz="2000">
              <a:solidFill>
                <a:schemeClr val="accent3"/>
              </a:solidFill>
              <a:latin typeface="江西拙楷" panose="02010600040101010101" pitchFamily="2" charset="-122"/>
              <a:ea typeface="江西拙楷" panose="02010600040101010101" pitchFamily="2" charset="-122"/>
            </a:endParaRPr>
          </a:p>
        </p:txBody>
      </p:sp>
      <p:sp>
        <p:nvSpPr>
          <p:cNvPr id="1116" name="椭圆 1115">
            <a:extLst>
              <a:ext uri="{FF2B5EF4-FFF2-40B4-BE49-F238E27FC236}">
                <a16:creationId xmlns:a16="http://schemas.microsoft.com/office/drawing/2014/main" id="{7D7C4462-DA0A-B6AE-1861-8DC04A7FEF79}"/>
              </a:ext>
            </a:extLst>
          </p:cNvPr>
          <p:cNvSpPr/>
          <p:nvPr/>
        </p:nvSpPr>
        <p:spPr>
          <a:xfrm>
            <a:off x="9384431" y="1573624"/>
            <a:ext cx="1934658" cy="1934658"/>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118" name="文本框 1117">
            <a:extLst>
              <a:ext uri="{FF2B5EF4-FFF2-40B4-BE49-F238E27FC236}">
                <a16:creationId xmlns:a16="http://schemas.microsoft.com/office/drawing/2014/main" id="{38F6904A-5443-99B7-53DA-A4C5F96AC4A9}"/>
              </a:ext>
            </a:extLst>
          </p:cNvPr>
          <p:cNvSpPr txBox="1"/>
          <p:nvPr/>
        </p:nvSpPr>
        <p:spPr>
          <a:xfrm>
            <a:off x="9462805" y="2542752"/>
            <a:ext cx="1777911" cy="461665"/>
          </a:xfrm>
          <a:prstGeom prst="rect">
            <a:avLst/>
          </a:prstGeom>
          <a:noFill/>
        </p:spPr>
        <p:txBody>
          <a:bodyPr wrap="square">
            <a:spAutoFit/>
          </a:bodyPr>
          <a:lstStyle/>
          <a:p>
            <a:pPr algn="ctr"/>
            <a:r>
              <a:rPr lang="zh-CN" altLang="en-US" sz="2400">
                <a:solidFill>
                  <a:schemeClr val="accent2"/>
                </a:solidFill>
                <a:latin typeface="江西拙楷" panose="02010600040101010101" pitchFamily="2" charset="-122"/>
                <a:ea typeface="江西拙楷" panose="02010600040101010101" pitchFamily="2" charset="-122"/>
              </a:rPr>
              <a:t>语言简化</a:t>
            </a:r>
          </a:p>
        </p:txBody>
      </p:sp>
      <p:cxnSp>
        <p:nvCxnSpPr>
          <p:cNvPr id="1119" name="直接连接符 1118">
            <a:extLst>
              <a:ext uri="{FF2B5EF4-FFF2-40B4-BE49-F238E27FC236}">
                <a16:creationId xmlns:a16="http://schemas.microsoft.com/office/drawing/2014/main" id="{2D73DD84-6DC2-FEBA-12DD-359B0C9724B4}"/>
              </a:ext>
            </a:extLst>
          </p:cNvPr>
          <p:cNvCxnSpPr>
            <a:cxnSpLocks/>
          </p:cNvCxnSpPr>
          <p:nvPr/>
        </p:nvCxnSpPr>
        <p:spPr>
          <a:xfrm>
            <a:off x="9617499" y="2484315"/>
            <a:ext cx="14685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53" name="文本框 1152">
            <a:extLst>
              <a:ext uri="{FF2B5EF4-FFF2-40B4-BE49-F238E27FC236}">
                <a16:creationId xmlns:a16="http://schemas.microsoft.com/office/drawing/2014/main" id="{2BD5F738-C355-0778-09A5-6B3845C873B8}"/>
              </a:ext>
            </a:extLst>
          </p:cNvPr>
          <p:cNvSpPr txBox="1"/>
          <p:nvPr/>
        </p:nvSpPr>
        <p:spPr>
          <a:xfrm>
            <a:off x="9634730" y="2902411"/>
            <a:ext cx="1434060" cy="400110"/>
          </a:xfrm>
          <a:prstGeom prst="rect">
            <a:avLst/>
          </a:prstGeom>
          <a:noFill/>
        </p:spPr>
        <p:txBody>
          <a:bodyPr wrap="square">
            <a:spAutoFit/>
          </a:bodyPr>
          <a:lstStyle/>
          <a:p>
            <a:pPr algn="ctr"/>
            <a:r>
              <a:rPr lang="en-US" altLang="zh-CN" sz="2000">
                <a:solidFill>
                  <a:schemeClr val="accent3"/>
                </a:solidFill>
                <a:latin typeface="江西拙楷" panose="02010600040101010101" pitchFamily="2" charset="-122"/>
                <a:ea typeface="江西拙楷" panose="02010600040101010101" pitchFamily="2" charset="-122"/>
              </a:rPr>
              <a:t>Simplify</a:t>
            </a:r>
            <a:endParaRPr lang="zh-CN" altLang="en-US" sz="2000">
              <a:solidFill>
                <a:schemeClr val="accent3"/>
              </a:solidFill>
              <a:latin typeface="江西拙楷" panose="02010600040101010101" pitchFamily="2" charset="-122"/>
              <a:ea typeface="江西拙楷" panose="02010600040101010101" pitchFamily="2" charset="-122"/>
            </a:endParaRPr>
          </a:p>
        </p:txBody>
      </p:sp>
      <p:sp>
        <p:nvSpPr>
          <p:cNvPr id="1157" name="箭头: V 形 1156">
            <a:extLst>
              <a:ext uri="{FF2B5EF4-FFF2-40B4-BE49-F238E27FC236}">
                <a16:creationId xmlns:a16="http://schemas.microsoft.com/office/drawing/2014/main" id="{0D0A9FDB-FFFD-465C-607F-3CF8E6BCDC12}"/>
              </a:ext>
            </a:extLst>
          </p:cNvPr>
          <p:cNvSpPr/>
          <p:nvPr/>
        </p:nvSpPr>
        <p:spPr>
          <a:xfrm>
            <a:off x="3088968" y="2416719"/>
            <a:ext cx="178039" cy="248468"/>
          </a:xfrm>
          <a:prstGeom prst="chevron">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59" name="箭头: V 形 1158">
            <a:extLst>
              <a:ext uri="{FF2B5EF4-FFF2-40B4-BE49-F238E27FC236}">
                <a16:creationId xmlns:a16="http://schemas.microsoft.com/office/drawing/2014/main" id="{9E007F7B-61BF-FBBA-5AD5-C0B12990D45E}"/>
              </a:ext>
            </a:extLst>
          </p:cNvPr>
          <p:cNvSpPr/>
          <p:nvPr/>
        </p:nvSpPr>
        <p:spPr>
          <a:xfrm>
            <a:off x="3250648" y="2416719"/>
            <a:ext cx="178039" cy="248468"/>
          </a:xfrm>
          <a:prstGeom prst="chevron">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62" name="箭头: V 形 1161">
            <a:extLst>
              <a:ext uri="{FF2B5EF4-FFF2-40B4-BE49-F238E27FC236}">
                <a16:creationId xmlns:a16="http://schemas.microsoft.com/office/drawing/2014/main" id="{DD5C4337-86BF-B8BC-1E35-C9807514D8E2}"/>
              </a:ext>
            </a:extLst>
          </p:cNvPr>
          <p:cNvSpPr/>
          <p:nvPr/>
        </p:nvSpPr>
        <p:spPr>
          <a:xfrm>
            <a:off x="5926141" y="2416719"/>
            <a:ext cx="178039" cy="248468"/>
          </a:xfrm>
          <a:prstGeom prst="chevron">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63" name="箭头: V 形 1162">
            <a:extLst>
              <a:ext uri="{FF2B5EF4-FFF2-40B4-BE49-F238E27FC236}">
                <a16:creationId xmlns:a16="http://schemas.microsoft.com/office/drawing/2014/main" id="{8D79911C-339D-21CD-043E-29C738116356}"/>
              </a:ext>
            </a:extLst>
          </p:cNvPr>
          <p:cNvSpPr/>
          <p:nvPr/>
        </p:nvSpPr>
        <p:spPr>
          <a:xfrm>
            <a:off x="6087821" y="2416719"/>
            <a:ext cx="178039" cy="248468"/>
          </a:xfrm>
          <a:prstGeom prst="chevron">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65" name="箭头: V 形 1164">
            <a:extLst>
              <a:ext uri="{FF2B5EF4-FFF2-40B4-BE49-F238E27FC236}">
                <a16:creationId xmlns:a16="http://schemas.microsoft.com/office/drawing/2014/main" id="{50F4D356-419E-0303-B04E-6BF08AD88080}"/>
              </a:ext>
            </a:extLst>
          </p:cNvPr>
          <p:cNvSpPr/>
          <p:nvPr/>
        </p:nvSpPr>
        <p:spPr>
          <a:xfrm>
            <a:off x="8763314" y="2416719"/>
            <a:ext cx="178039" cy="248468"/>
          </a:xfrm>
          <a:prstGeom prst="chevron">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66" name="箭头: V 形 1165">
            <a:extLst>
              <a:ext uri="{FF2B5EF4-FFF2-40B4-BE49-F238E27FC236}">
                <a16:creationId xmlns:a16="http://schemas.microsoft.com/office/drawing/2014/main" id="{81250DC3-944C-C66C-CABC-1E269B78BED3}"/>
              </a:ext>
            </a:extLst>
          </p:cNvPr>
          <p:cNvSpPr/>
          <p:nvPr/>
        </p:nvSpPr>
        <p:spPr>
          <a:xfrm>
            <a:off x="8924994" y="2416719"/>
            <a:ext cx="178039" cy="248468"/>
          </a:xfrm>
          <a:prstGeom prst="chevron">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1173" name="图形 1172">
            <a:extLst>
              <a:ext uri="{FF2B5EF4-FFF2-40B4-BE49-F238E27FC236}">
                <a16:creationId xmlns:a16="http://schemas.microsoft.com/office/drawing/2014/main" id="{DFEE1FBE-2265-DA54-55EE-17F3191D8AC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76941" y="1802158"/>
            <a:ext cx="600946" cy="600946"/>
          </a:xfrm>
          <a:prstGeom prst="rect">
            <a:avLst/>
          </a:prstGeom>
        </p:spPr>
      </p:pic>
      <p:pic>
        <p:nvPicPr>
          <p:cNvPr id="1175" name="图形 1174">
            <a:extLst>
              <a:ext uri="{FF2B5EF4-FFF2-40B4-BE49-F238E27FC236}">
                <a16:creationId xmlns:a16="http://schemas.microsoft.com/office/drawing/2014/main" id="{D87FC79C-DD84-4C61-5CE8-8F21D7EE1F7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236447" y="1826543"/>
            <a:ext cx="556280" cy="556280"/>
          </a:xfrm>
          <a:prstGeom prst="rect">
            <a:avLst/>
          </a:prstGeom>
        </p:spPr>
      </p:pic>
      <p:pic>
        <p:nvPicPr>
          <p:cNvPr id="1177" name="图形 1176">
            <a:extLst>
              <a:ext uri="{FF2B5EF4-FFF2-40B4-BE49-F238E27FC236}">
                <a16:creationId xmlns:a16="http://schemas.microsoft.com/office/drawing/2014/main" id="{174C9B53-2D87-9416-9BD0-26D533B8459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73621" y="1826543"/>
            <a:ext cx="556279" cy="556279"/>
          </a:xfrm>
          <a:prstGeom prst="rect">
            <a:avLst/>
          </a:prstGeom>
        </p:spPr>
      </p:pic>
    </p:spTree>
    <p:extLst>
      <p:ext uri="{BB962C8B-B14F-4D97-AF65-F5344CB8AC3E}">
        <p14:creationId xmlns:p14="http://schemas.microsoft.com/office/powerpoint/2010/main" val="437227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82599" y="1102245"/>
            <a:ext cx="7226139"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778599"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20</a:t>
            </a:r>
            <a:r>
              <a:rPr lang="zh-CN" altLang="en-US" sz="3200">
                <a:solidFill>
                  <a:schemeClr val="accent2"/>
                </a:solidFill>
                <a:latin typeface="江西拙楷" panose="02010600040101010101" pitchFamily="2" charset="-122"/>
                <a:ea typeface="江西拙楷" panose="02010600040101010101" pitchFamily="2" charset="-122"/>
              </a:rPr>
              <a:t>、上瘾（</a:t>
            </a:r>
            <a:r>
              <a:rPr lang="en-US" altLang="zh-CN" sz="3200">
                <a:solidFill>
                  <a:schemeClr val="accent2"/>
                </a:solidFill>
                <a:latin typeface="江西拙楷" panose="02010600040101010101" pitchFamily="2" charset="-122"/>
                <a:ea typeface="江西拙楷" panose="02010600040101010101" pitchFamily="2" charset="-122"/>
              </a:rPr>
              <a:t>HOOK</a:t>
            </a:r>
            <a:r>
              <a:rPr lang="zh-CN" altLang="en-US" sz="3200">
                <a:solidFill>
                  <a:schemeClr val="accent2"/>
                </a:solidFill>
                <a:latin typeface="江西拙楷" panose="02010600040101010101" pitchFamily="2" charset="-122"/>
                <a:ea typeface="江西拙楷" panose="02010600040101010101" pitchFamily="2" charset="-122"/>
              </a:rPr>
              <a:t>）模型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设计力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7887030" y="1102527"/>
            <a:ext cx="3822370"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5" name="文本框 1034">
            <a:extLst>
              <a:ext uri="{FF2B5EF4-FFF2-40B4-BE49-F238E27FC236}">
                <a16:creationId xmlns:a16="http://schemas.microsoft.com/office/drawing/2014/main" id="{B76AEC17-071B-B6E7-AAB0-B5DB6C9BB377}"/>
              </a:ext>
            </a:extLst>
          </p:cNvPr>
          <p:cNvSpPr txBox="1"/>
          <p:nvPr/>
        </p:nvSpPr>
        <p:spPr>
          <a:xfrm>
            <a:off x="8152914"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8152914" y="1865474"/>
            <a:ext cx="3287216" cy="379296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“上瘾（</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HOOK</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）思维模型”，即</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HOOK</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模型，出自于尼尔</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埃亚尔、瑞安</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胡佛</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上瘾</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一书，他在书中讲了如何设计一套让用户连续循环的行为模型，即“触发→行动→多变的酬赏→投入”，让用户在不知不觉中对产品上瘾，从而成为忠实用户。</a:t>
            </a:r>
          </a:p>
        </p:txBody>
      </p:sp>
      <p:sp>
        <p:nvSpPr>
          <p:cNvPr id="31" name="矩形 30">
            <a:extLst>
              <a:ext uri="{FF2B5EF4-FFF2-40B4-BE49-F238E27FC236}">
                <a16:creationId xmlns:a16="http://schemas.microsoft.com/office/drawing/2014/main" id="{98AC5D6C-C4C0-05CE-6C84-0DA107927277}"/>
              </a:ext>
            </a:extLst>
          </p:cNvPr>
          <p:cNvSpPr/>
          <p:nvPr/>
        </p:nvSpPr>
        <p:spPr>
          <a:xfrm>
            <a:off x="482601" y="1102246"/>
            <a:ext cx="7226138" cy="513650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74" name="直接连接符 2073">
            <a:extLst>
              <a:ext uri="{FF2B5EF4-FFF2-40B4-BE49-F238E27FC236}">
                <a16:creationId xmlns:a16="http://schemas.microsoft.com/office/drawing/2014/main" id="{F454BF2D-1E26-DC3E-870F-72BB167128D5}"/>
              </a:ext>
            </a:extLst>
          </p:cNvPr>
          <p:cNvCxnSpPr>
            <a:cxnSpLocks/>
          </p:cNvCxnSpPr>
          <p:nvPr/>
        </p:nvCxnSpPr>
        <p:spPr>
          <a:xfrm>
            <a:off x="4095670" y="1102246"/>
            <a:ext cx="0" cy="5136502"/>
          </a:xfrm>
          <a:prstGeom prst="line">
            <a:avLst/>
          </a:prstGeom>
          <a:ln>
            <a:solidFill>
              <a:schemeClr val="accent2">
                <a:alpha val="43000"/>
              </a:schemeClr>
            </a:solidFill>
          </a:ln>
        </p:spPr>
        <p:style>
          <a:lnRef idx="1">
            <a:schemeClr val="accent1"/>
          </a:lnRef>
          <a:fillRef idx="0">
            <a:schemeClr val="accent1"/>
          </a:fillRef>
          <a:effectRef idx="0">
            <a:schemeClr val="accent1"/>
          </a:effectRef>
          <a:fontRef idx="minor">
            <a:schemeClr val="tx1"/>
          </a:fontRef>
        </p:style>
      </p:cxnSp>
      <p:grpSp>
        <p:nvGrpSpPr>
          <p:cNvPr id="1230" name="组合 1229">
            <a:extLst>
              <a:ext uri="{FF2B5EF4-FFF2-40B4-BE49-F238E27FC236}">
                <a16:creationId xmlns:a16="http://schemas.microsoft.com/office/drawing/2014/main" id="{DF5724CF-7D9E-C95B-767C-E3B774423B94}"/>
              </a:ext>
            </a:extLst>
          </p:cNvPr>
          <p:cNvGrpSpPr/>
          <p:nvPr/>
        </p:nvGrpSpPr>
        <p:grpSpPr>
          <a:xfrm>
            <a:off x="482601" y="1663564"/>
            <a:ext cx="7226138" cy="4013866"/>
            <a:chOff x="482601" y="1663564"/>
            <a:chExt cx="7226138" cy="4013866"/>
          </a:xfrm>
        </p:grpSpPr>
        <p:grpSp>
          <p:nvGrpSpPr>
            <p:cNvPr id="2070" name="组合 2069">
              <a:extLst>
                <a:ext uri="{FF2B5EF4-FFF2-40B4-BE49-F238E27FC236}">
                  <a16:creationId xmlns:a16="http://schemas.microsoft.com/office/drawing/2014/main" id="{8A216227-A7EA-FFF4-D0AD-56AFB0277DFF}"/>
                </a:ext>
              </a:extLst>
            </p:cNvPr>
            <p:cNvGrpSpPr/>
            <p:nvPr/>
          </p:nvGrpSpPr>
          <p:grpSpPr>
            <a:xfrm>
              <a:off x="2146734" y="1663564"/>
              <a:ext cx="3877552" cy="4013866"/>
              <a:chOff x="2162492" y="1597731"/>
              <a:chExt cx="3877552" cy="4013866"/>
            </a:xfrm>
          </p:grpSpPr>
          <p:grpSp>
            <p:nvGrpSpPr>
              <p:cNvPr id="2069" name="组合 2068">
                <a:extLst>
                  <a:ext uri="{FF2B5EF4-FFF2-40B4-BE49-F238E27FC236}">
                    <a16:creationId xmlns:a16="http://schemas.microsoft.com/office/drawing/2014/main" id="{88DD2198-4315-6EA2-F1FF-7AEB6A3AFAB9}"/>
                  </a:ext>
                </a:extLst>
              </p:cNvPr>
              <p:cNvGrpSpPr/>
              <p:nvPr/>
            </p:nvGrpSpPr>
            <p:grpSpPr>
              <a:xfrm>
                <a:off x="2538949" y="2039021"/>
                <a:ext cx="3157690" cy="3157689"/>
                <a:chOff x="2534787" y="2010903"/>
                <a:chExt cx="3157690" cy="3157689"/>
              </a:xfrm>
            </p:grpSpPr>
            <p:grpSp>
              <p:nvGrpSpPr>
                <p:cNvPr id="1141" name="组合 1140">
                  <a:extLst>
                    <a:ext uri="{FF2B5EF4-FFF2-40B4-BE49-F238E27FC236}">
                      <a16:creationId xmlns:a16="http://schemas.microsoft.com/office/drawing/2014/main" id="{47E927C5-8E78-A621-BE04-0BDAD9D02AEE}"/>
                    </a:ext>
                  </a:extLst>
                </p:cNvPr>
                <p:cNvGrpSpPr/>
                <p:nvPr/>
              </p:nvGrpSpPr>
              <p:grpSpPr>
                <a:xfrm>
                  <a:off x="2534787" y="2010903"/>
                  <a:ext cx="3157690" cy="3157689"/>
                  <a:chOff x="1578864" y="1889858"/>
                  <a:chExt cx="3730753" cy="3730752"/>
                </a:xfrm>
              </p:grpSpPr>
              <p:sp>
                <p:nvSpPr>
                  <p:cNvPr id="16" name="任意多边形: 形状 15">
                    <a:extLst>
                      <a:ext uri="{FF2B5EF4-FFF2-40B4-BE49-F238E27FC236}">
                        <a16:creationId xmlns:a16="http://schemas.microsoft.com/office/drawing/2014/main" id="{73D1C98D-7FC2-00D3-2BC1-D28C7F5275B5}"/>
                      </a:ext>
                    </a:extLst>
                  </p:cNvPr>
                  <p:cNvSpPr/>
                  <p:nvPr/>
                </p:nvSpPr>
                <p:spPr>
                  <a:xfrm>
                    <a:off x="1578864" y="1889858"/>
                    <a:ext cx="1840992" cy="1840992"/>
                  </a:xfrm>
                  <a:custGeom>
                    <a:avLst/>
                    <a:gdLst>
                      <a:gd name="connsiteX0" fmla="*/ 1889760 w 1889760"/>
                      <a:gd name="connsiteY0" fmla="*/ 0 h 1889760"/>
                      <a:gd name="connsiteX1" fmla="*/ 1889760 w 1889760"/>
                      <a:gd name="connsiteY1" fmla="*/ 1889760 h 1889760"/>
                      <a:gd name="connsiteX2" fmla="*/ 0 w 1889760"/>
                      <a:gd name="connsiteY2" fmla="*/ 1889760 h 1889760"/>
                      <a:gd name="connsiteX3" fmla="*/ 1889760 w 1889760"/>
                      <a:gd name="connsiteY3" fmla="*/ 0 h 1889760"/>
                    </a:gdLst>
                    <a:ahLst/>
                    <a:cxnLst>
                      <a:cxn ang="0">
                        <a:pos x="connsiteX0" y="connsiteY0"/>
                      </a:cxn>
                      <a:cxn ang="0">
                        <a:pos x="connsiteX1" y="connsiteY1"/>
                      </a:cxn>
                      <a:cxn ang="0">
                        <a:pos x="connsiteX2" y="connsiteY2"/>
                      </a:cxn>
                      <a:cxn ang="0">
                        <a:pos x="connsiteX3" y="connsiteY3"/>
                      </a:cxn>
                    </a:cxnLst>
                    <a:rect l="l" t="t" r="r" b="b"/>
                    <a:pathLst>
                      <a:path w="1889760" h="1889760">
                        <a:moveTo>
                          <a:pt x="1889760" y="0"/>
                        </a:moveTo>
                        <a:lnTo>
                          <a:pt x="1889760" y="1889760"/>
                        </a:lnTo>
                        <a:lnTo>
                          <a:pt x="0" y="1889760"/>
                        </a:lnTo>
                        <a:cubicBezTo>
                          <a:pt x="0" y="846074"/>
                          <a:pt x="846074" y="0"/>
                          <a:pt x="1889760" y="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a:extLst>
                      <a:ext uri="{FF2B5EF4-FFF2-40B4-BE49-F238E27FC236}">
                        <a16:creationId xmlns:a16="http://schemas.microsoft.com/office/drawing/2014/main" id="{ADF07C4A-5D58-771B-A40F-F6AA52545A57}"/>
                      </a:ext>
                    </a:extLst>
                  </p:cNvPr>
                  <p:cNvSpPr/>
                  <p:nvPr/>
                </p:nvSpPr>
                <p:spPr>
                  <a:xfrm>
                    <a:off x="3468624" y="1889858"/>
                    <a:ext cx="1840992" cy="1840992"/>
                  </a:xfrm>
                  <a:custGeom>
                    <a:avLst/>
                    <a:gdLst>
                      <a:gd name="connsiteX0" fmla="*/ 0 w 1889760"/>
                      <a:gd name="connsiteY0" fmla="*/ 0 h 1889760"/>
                      <a:gd name="connsiteX1" fmla="*/ 1889760 w 1889760"/>
                      <a:gd name="connsiteY1" fmla="*/ 1889760 h 1889760"/>
                      <a:gd name="connsiteX2" fmla="*/ 0 w 1889760"/>
                      <a:gd name="connsiteY2" fmla="*/ 1889760 h 1889760"/>
                    </a:gdLst>
                    <a:ahLst/>
                    <a:cxnLst>
                      <a:cxn ang="0">
                        <a:pos x="connsiteX0" y="connsiteY0"/>
                      </a:cxn>
                      <a:cxn ang="0">
                        <a:pos x="connsiteX1" y="connsiteY1"/>
                      </a:cxn>
                      <a:cxn ang="0">
                        <a:pos x="connsiteX2" y="connsiteY2"/>
                      </a:cxn>
                    </a:cxnLst>
                    <a:rect l="l" t="t" r="r" b="b"/>
                    <a:pathLst>
                      <a:path w="1889760" h="1889760">
                        <a:moveTo>
                          <a:pt x="0" y="0"/>
                        </a:moveTo>
                        <a:cubicBezTo>
                          <a:pt x="1043686" y="0"/>
                          <a:pt x="1889760" y="846074"/>
                          <a:pt x="1889760" y="1889760"/>
                        </a:cubicBezTo>
                        <a:lnTo>
                          <a:pt x="0" y="188976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形状 23">
                    <a:extLst>
                      <a:ext uri="{FF2B5EF4-FFF2-40B4-BE49-F238E27FC236}">
                        <a16:creationId xmlns:a16="http://schemas.microsoft.com/office/drawing/2014/main" id="{E37BE40A-732A-8C92-973B-11FFB9979C2B}"/>
                      </a:ext>
                    </a:extLst>
                  </p:cNvPr>
                  <p:cNvSpPr/>
                  <p:nvPr/>
                </p:nvSpPr>
                <p:spPr>
                  <a:xfrm>
                    <a:off x="1578864" y="3779618"/>
                    <a:ext cx="1840992" cy="1840992"/>
                  </a:xfrm>
                  <a:custGeom>
                    <a:avLst/>
                    <a:gdLst>
                      <a:gd name="connsiteX0" fmla="*/ 0 w 1889760"/>
                      <a:gd name="connsiteY0" fmla="*/ 0 h 1889760"/>
                      <a:gd name="connsiteX1" fmla="*/ 1889760 w 1889760"/>
                      <a:gd name="connsiteY1" fmla="*/ 0 h 1889760"/>
                      <a:gd name="connsiteX2" fmla="*/ 1889760 w 1889760"/>
                      <a:gd name="connsiteY2" fmla="*/ 1889760 h 1889760"/>
                      <a:gd name="connsiteX3" fmla="*/ 0 w 1889760"/>
                      <a:gd name="connsiteY3" fmla="*/ 0 h 1889760"/>
                    </a:gdLst>
                    <a:ahLst/>
                    <a:cxnLst>
                      <a:cxn ang="0">
                        <a:pos x="connsiteX0" y="connsiteY0"/>
                      </a:cxn>
                      <a:cxn ang="0">
                        <a:pos x="connsiteX1" y="connsiteY1"/>
                      </a:cxn>
                      <a:cxn ang="0">
                        <a:pos x="connsiteX2" y="connsiteY2"/>
                      </a:cxn>
                      <a:cxn ang="0">
                        <a:pos x="connsiteX3" y="connsiteY3"/>
                      </a:cxn>
                    </a:cxnLst>
                    <a:rect l="l" t="t" r="r" b="b"/>
                    <a:pathLst>
                      <a:path w="1889760" h="1889760">
                        <a:moveTo>
                          <a:pt x="0" y="0"/>
                        </a:moveTo>
                        <a:lnTo>
                          <a:pt x="1889760" y="0"/>
                        </a:lnTo>
                        <a:lnTo>
                          <a:pt x="1889760" y="1889760"/>
                        </a:lnTo>
                        <a:cubicBezTo>
                          <a:pt x="846074" y="1889760"/>
                          <a:pt x="0" y="1043686"/>
                          <a:pt x="0" y="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形状 28">
                    <a:extLst>
                      <a:ext uri="{FF2B5EF4-FFF2-40B4-BE49-F238E27FC236}">
                        <a16:creationId xmlns:a16="http://schemas.microsoft.com/office/drawing/2014/main" id="{74065F31-41F6-A877-FDD8-45C07F17A433}"/>
                      </a:ext>
                    </a:extLst>
                  </p:cNvPr>
                  <p:cNvSpPr/>
                  <p:nvPr/>
                </p:nvSpPr>
                <p:spPr>
                  <a:xfrm>
                    <a:off x="3468624" y="3779618"/>
                    <a:ext cx="1840992" cy="1840992"/>
                  </a:xfrm>
                  <a:custGeom>
                    <a:avLst/>
                    <a:gdLst>
                      <a:gd name="connsiteX0" fmla="*/ 0 w 1889760"/>
                      <a:gd name="connsiteY0" fmla="*/ 0 h 1889760"/>
                      <a:gd name="connsiteX1" fmla="*/ 1889760 w 1889760"/>
                      <a:gd name="connsiteY1" fmla="*/ 0 h 1889760"/>
                      <a:gd name="connsiteX2" fmla="*/ 0 w 1889760"/>
                      <a:gd name="connsiteY2" fmla="*/ 1889760 h 1889760"/>
                    </a:gdLst>
                    <a:ahLst/>
                    <a:cxnLst>
                      <a:cxn ang="0">
                        <a:pos x="connsiteX0" y="connsiteY0"/>
                      </a:cxn>
                      <a:cxn ang="0">
                        <a:pos x="connsiteX1" y="connsiteY1"/>
                      </a:cxn>
                      <a:cxn ang="0">
                        <a:pos x="connsiteX2" y="connsiteY2"/>
                      </a:cxn>
                    </a:cxnLst>
                    <a:rect l="l" t="t" r="r" b="b"/>
                    <a:pathLst>
                      <a:path w="1889760" h="1889760">
                        <a:moveTo>
                          <a:pt x="0" y="0"/>
                        </a:moveTo>
                        <a:lnTo>
                          <a:pt x="1889760" y="0"/>
                        </a:lnTo>
                        <a:cubicBezTo>
                          <a:pt x="1889760" y="1043686"/>
                          <a:pt x="1043686" y="1889760"/>
                          <a:pt x="0" y="188976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5" name="任意多边形: 形状 1124">
                    <a:extLst>
                      <a:ext uri="{FF2B5EF4-FFF2-40B4-BE49-F238E27FC236}">
                        <a16:creationId xmlns:a16="http://schemas.microsoft.com/office/drawing/2014/main" id="{2C60D723-5FF3-B073-CB9E-E98FF9DF4FF2}"/>
                      </a:ext>
                    </a:extLst>
                  </p:cNvPr>
                  <p:cNvSpPr/>
                  <p:nvPr/>
                </p:nvSpPr>
                <p:spPr>
                  <a:xfrm>
                    <a:off x="1578865" y="1889858"/>
                    <a:ext cx="1840992" cy="1840992"/>
                  </a:xfrm>
                  <a:custGeom>
                    <a:avLst/>
                    <a:gdLst>
                      <a:gd name="connsiteX0" fmla="*/ 1889760 w 1889760"/>
                      <a:gd name="connsiteY0" fmla="*/ 0 h 1889760"/>
                      <a:gd name="connsiteX1" fmla="*/ 1889760 w 1889760"/>
                      <a:gd name="connsiteY1" fmla="*/ 1889760 h 1889760"/>
                      <a:gd name="connsiteX2" fmla="*/ 0 w 1889760"/>
                      <a:gd name="connsiteY2" fmla="*/ 1889760 h 1889760"/>
                      <a:gd name="connsiteX3" fmla="*/ 1889760 w 1889760"/>
                      <a:gd name="connsiteY3" fmla="*/ 0 h 1889760"/>
                    </a:gdLst>
                    <a:ahLst/>
                    <a:cxnLst>
                      <a:cxn ang="0">
                        <a:pos x="connsiteX0" y="connsiteY0"/>
                      </a:cxn>
                      <a:cxn ang="0">
                        <a:pos x="connsiteX1" y="connsiteY1"/>
                      </a:cxn>
                      <a:cxn ang="0">
                        <a:pos x="connsiteX2" y="connsiteY2"/>
                      </a:cxn>
                      <a:cxn ang="0">
                        <a:pos x="connsiteX3" y="connsiteY3"/>
                      </a:cxn>
                    </a:cxnLst>
                    <a:rect l="l" t="t" r="r" b="b"/>
                    <a:pathLst>
                      <a:path w="1889760" h="1889760">
                        <a:moveTo>
                          <a:pt x="1889760" y="0"/>
                        </a:moveTo>
                        <a:lnTo>
                          <a:pt x="1889760" y="1889760"/>
                        </a:lnTo>
                        <a:lnTo>
                          <a:pt x="0" y="1889760"/>
                        </a:lnTo>
                        <a:cubicBezTo>
                          <a:pt x="0" y="846074"/>
                          <a:pt x="846074" y="0"/>
                          <a:pt x="1889760" y="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7" name="任意多边形: 形状 1126">
                    <a:extLst>
                      <a:ext uri="{FF2B5EF4-FFF2-40B4-BE49-F238E27FC236}">
                        <a16:creationId xmlns:a16="http://schemas.microsoft.com/office/drawing/2014/main" id="{2B32CF57-46CA-5716-6626-E7F12A11ECFF}"/>
                      </a:ext>
                    </a:extLst>
                  </p:cNvPr>
                  <p:cNvSpPr/>
                  <p:nvPr/>
                </p:nvSpPr>
                <p:spPr>
                  <a:xfrm>
                    <a:off x="3468625" y="1889858"/>
                    <a:ext cx="1840992" cy="1840992"/>
                  </a:xfrm>
                  <a:custGeom>
                    <a:avLst/>
                    <a:gdLst>
                      <a:gd name="connsiteX0" fmla="*/ 0 w 1889760"/>
                      <a:gd name="connsiteY0" fmla="*/ 0 h 1889760"/>
                      <a:gd name="connsiteX1" fmla="*/ 1889760 w 1889760"/>
                      <a:gd name="connsiteY1" fmla="*/ 1889760 h 1889760"/>
                      <a:gd name="connsiteX2" fmla="*/ 0 w 1889760"/>
                      <a:gd name="connsiteY2" fmla="*/ 1889760 h 1889760"/>
                    </a:gdLst>
                    <a:ahLst/>
                    <a:cxnLst>
                      <a:cxn ang="0">
                        <a:pos x="connsiteX0" y="connsiteY0"/>
                      </a:cxn>
                      <a:cxn ang="0">
                        <a:pos x="connsiteX1" y="connsiteY1"/>
                      </a:cxn>
                      <a:cxn ang="0">
                        <a:pos x="connsiteX2" y="connsiteY2"/>
                      </a:cxn>
                    </a:cxnLst>
                    <a:rect l="l" t="t" r="r" b="b"/>
                    <a:pathLst>
                      <a:path w="1889760" h="1889760">
                        <a:moveTo>
                          <a:pt x="0" y="0"/>
                        </a:moveTo>
                        <a:cubicBezTo>
                          <a:pt x="1043686" y="0"/>
                          <a:pt x="1889760" y="846074"/>
                          <a:pt x="1889760" y="1889760"/>
                        </a:cubicBezTo>
                        <a:lnTo>
                          <a:pt x="0" y="188976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9" name="任意多边形: 形状 1138">
                    <a:extLst>
                      <a:ext uri="{FF2B5EF4-FFF2-40B4-BE49-F238E27FC236}">
                        <a16:creationId xmlns:a16="http://schemas.microsoft.com/office/drawing/2014/main" id="{6122CB96-456A-D46C-BBC8-4FBF4717D76F}"/>
                      </a:ext>
                    </a:extLst>
                  </p:cNvPr>
                  <p:cNvSpPr/>
                  <p:nvPr/>
                </p:nvSpPr>
                <p:spPr>
                  <a:xfrm>
                    <a:off x="1578865" y="3779618"/>
                    <a:ext cx="1840992" cy="1840992"/>
                  </a:xfrm>
                  <a:custGeom>
                    <a:avLst/>
                    <a:gdLst>
                      <a:gd name="connsiteX0" fmla="*/ 0 w 1889760"/>
                      <a:gd name="connsiteY0" fmla="*/ 0 h 1889760"/>
                      <a:gd name="connsiteX1" fmla="*/ 1889760 w 1889760"/>
                      <a:gd name="connsiteY1" fmla="*/ 0 h 1889760"/>
                      <a:gd name="connsiteX2" fmla="*/ 1889760 w 1889760"/>
                      <a:gd name="connsiteY2" fmla="*/ 1889760 h 1889760"/>
                      <a:gd name="connsiteX3" fmla="*/ 0 w 1889760"/>
                      <a:gd name="connsiteY3" fmla="*/ 0 h 1889760"/>
                    </a:gdLst>
                    <a:ahLst/>
                    <a:cxnLst>
                      <a:cxn ang="0">
                        <a:pos x="connsiteX0" y="connsiteY0"/>
                      </a:cxn>
                      <a:cxn ang="0">
                        <a:pos x="connsiteX1" y="connsiteY1"/>
                      </a:cxn>
                      <a:cxn ang="0">
                        <a:pos x="connsiteX2" y="connsiteY2"/>
                      </a:cxn>
                      <a:cxn ang="0">
                        <a:pos x="connsiteX3" y="connsiteY3"/>
                      </a:cxn>
                    </a:cxnLst>
                    <a:rect l="l" t="t" r="r" b="b"/>
                    <a:pathLst>
                      <a:path w="1889760" h="1889760">
                        <a:moveTo>
                          <a:pt x="0" y="0"/>
                        </a:moveTo>
                        <a:lnTo>
                          <a:pt x="1889760" y="0"/>
                        </a:lnTo>
                        <a:lnTo>
                          <a:pt x="1889760" y="1889760"/>
                        </a:lnTo>
                        <a:cubicBezTo>
                          <a:pt x="846074" y="1889760"/>
                          <a:pt x="0" y="1043686"/>
                          <a:pt x="0" y="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0" name="任意多边形: 形状 1139">
                    <a:extLst>
                      <a:ext uri="{FF2B5EF4-FFF2-40B4-BE49-F238E27FC236}">
                        <a16:creationId xmlns:a16="http://schemas.microsoft.com/office/drawing/2014/main" id="{6CF51617-FED9-E4BD-88A7-B6ECDE9769CE}"/>
                      </a:ext>
                    </a:extLst>
                  </p:cNvPr>
                  <p:cNvSpPr/>
                  <p:nvPr/>
                </p:nvSpPr>
                <p:spPr>
                  <a:xfrm>
                    <a:off x="3468625" y="3779618"/>
                    <a:ext cx="1840992" cy="1840992"/>
                  </a:xfrm>
                  <a:custGeom>
                    <a:avLst/>
                    <a:gdLst>
                      <a:gd name="connsiteX0" fmla="*/ 0 w 1889760"/>
                      <a:gd name="connsiteY0" fmla="*/ 0 h 1889760"/>
                      <a:gd name="connsiteX1" fmla="*/ 1889760 w 1889760"/>
                      <a:gd name="connsiteY1" fmla="*/ 0 h 1889760"/>
                      <a:gd name="connsiteX2" fmla="*/ 0 w 1889760"/>
                      <a:gd name="connsiteY2" fmla="*/ 1889760 h 1889760"/>
                    </a:gdLst>
                    <a:ahLst/>
                    <a:cxnLst>
                      <a:cxn ang="0">
                        <a:pos x="connsiteX0" y="connsiteY0"/>
                      </a:cxn>
                      <a:cxn ang="0">
                        <a:pos x="connsiteX1" y="connsiteY1"/>
                      </a:cxn>
                      <a:cxn ang="0">
                        <a:pos x="connsiteX2" y="connsiteY2"/>
                      </a:cxn>
                    </a:cxnLst>
                    <a:rect l="l" t="t" r="r" b="b"/>
                    <a:pathLst>
                      <a:path w="1889760" h="1889760">
                        <a:moveTo>
                          <a:pt x="0" y="0"/>
                        </a:moveTo>
                        <a:lnTo>
                          <a:pt x="1889760" y="0"/>
                        </a:lnTo>
                        <a:cubicBezTo>
                          <a:pt x="1889760" y="1043686"/>
                          <a:pt x="1043686" y="1889760"/>
                          <a:pt x="0" y="188976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46" name="组合 1145">
                  <a:extLst>
                    <a:ext uri="{FF2B5EF4-FFF2-40B4-BE49-F238E27FC236}">
                      <a16:creationId xmlns:a16="http://schemas.microsoft.com/office/drawing/2014/main" id="{88D562BA-2952-317B-F92A-3278B71E6B8C}"/>
                    </a:ext>
                  </a:extLst>
                </p:cNvPr>
                <p:cNvGrpSpPr/>
                <p:nvPr/>
              </p:nvGrpSpPr>
              <p:grpSpPr>
                <a:xfrm>
                  <a:off x="3142920" y="2721158"/>
                  <a:ext cx="1923857" cy="677108"/>
                  <a:chOff x="3059597" y="2801908"/>
                  <a:chExt cx="1923857" cy="677108"/>
                </a:xfrm>
              </p:grpSpPr>
              <p:sp>
                <p:nvSpPr>
                  <p:cNvPr id="1142" name="文本框 1141">
                    <a:extLst>
                      <a:ext uri="{FF2B5EF4-FFF2-40B4-BE49-F238E27FC236}">
                        <a16:creationId xmlns:a16="http://schemas.microsoft.com/office/drawing/2014/main" id="{42335FAD-01DB-08CD-B262-B3315B243A68}"/>
                      </a:ext>
                    </a:extLst>
                  </p:cNvPr>
                  <p:cNvSpPr txBox="1"/>
                  <p:nvPr/>
                </p:nvSpPr>
                <p:spPr>
                  <a:xfrm>
                    <a:off x="3059597" y="2801908"/>
                    <a:ext cx="875560" cy="677108"/>
                  </a:xfrm>
                  <a:prstGeom prst="rect">
                    <a:avLst/>
                  </a:prstGeom>
                  <a:noFill/>
                </p:spPr>
                <p:txBody>
                  <a:bodyPr wrap="none" rtlCol="0">
                    <a:spAutoFit/>
                  </a:bodyPr>
                  <a:lstStyle/>
                  <a:p>
                    <a:pPr algn="r"/>
                    <a:r>
                      <a:rPr lang="zh-CN" altLang="en-US" sz="2000">
                        <a:solidFill>
                          <a:schemeClr val="bg1"/>
                        </a:solidFill>
                        <a:latin typeface="江西拙楷" panose="02010600040101010101" pitchFamily="2" charset="-122"/>
                        <a:ea typeface="江西拙楷" panose="02010600040101010101" pitchFamily="2" charset="-122"/>
                      </a:rPr>
                      <a:t>触发</a:t>
                    </a:r>
                    <a:endParaRPr lang="en-US" altLang="zh-CN" sz="2000">
                      <a:solidFill>
                        <a:schemeClr val="bg1"/>
                      </a:solidFill>
                      <a:latin typeface="江西拙楷" panose="02010600040101010101" pitchFamily="2" charset="-122"/>
                      <a:ea typeface="江西拙楷" panose="02010600040101010101" pitchFamily="2" charset="-122"/>
                    </a:endParaRPr>
                  </a:p>
                  <a:p>
                    <a:pPr algn="r"/>
                    <a:r>
                      <a:rPr lang="en-US" altLang="zh-CN">
                        <a:solidFill>
                          <a:schemeClr val="bg1"/>
                        </a:solidFill>
                        <a:latin typeface="江西拙楷" panose="02010600040101010101" pitchFamily="2" charset="-122"/>
                        <a:ea typeface="江西拙楷" panose="02010600040101010101" pitchFamily="2" charset="-122"/>
                      </a:rPr>
                      <a:t>Trigger</a:t>
                    </a:r>
                    <a:endParaRPr lang="zh-CN" altLang="en-US">
                      <a:solidFill>
                        <a:schemeClr val="bg1"/>
                      </a:solidFill>
                      <a:latin typeface="江西拙楷" panose="02010600040101010101" pitchFamily="2" charset="-122"/>
                      <a:ea typeface="江西拙楷" panose="02010600040101010101" pitchFamily="2" charset="-122"/>
                    </a:endParaRPr>
                  </a:p>
                </p:txBody>
              </p:sp>
              <p:sp>
                <p:nvSpPr>
                  <p:cNvPr id="1143" name="文本框 1142">
                    <a:extLst>
                      <a:ext uri="{FF2B5EF4-FFF2-40B4-BE49-F238E27FC236}">
                        <a16:creationId xmlns:a16="http://schemas.microsoft.com/office/drawing/2014/main" id="{A365D81E-4323-DB06-01F4-E343681337B6}"/>
                      </a:ext>
                    </a:extLst>
                  </p:cNvPr>
                  <p:cNvSpPr txBox="1"/>
                  <p:nvPr/>
                </p:nvSpPr>
                <p:spPr>
                  <a:xfrm>
                    <a:off x="4167205" y="2801908"/>
                    <a:ext cx="816249" cy="677108"/>
                  </a:xfrm>
                  <a:prstGeom prst="rect">
                    <a:avLst/>
                  </a:prstGeom>
                  <a:noFill/>
                </p:spPr>
                <p:txBody>
                  <a:bodyPr wrap="none" rtlCol="0">
                    <a:spAutoFit/>
                  </a:bodyPr>
                  <a:lstStyle/>
                  <a:p>
                    <a:r>
                      <a:rPr lang="zh-CN" altLang="en-US" sz="2000">
                        <a:solidFill>
                          <a:schemeClr val="bg1"/>
                        </a:solidFill>
                        <a:latin typeface="江西拙楷" panose="02010600040101010101" pitchFamily="2" charset="-122"/>
                        <a:ea typeface="江西拙楷" panose="02010600040101010101" pitchFamily="2" charset="-122"/>
                      </a:rPr>
                      <a:t>行动</a:t>
                    </a:r>
                    <a:endParaRPr lang="en-US" altLang="zh-CN" sz="2000">
                      <a:solidFill>
                        <a:schemeClr val="bg1"/>
                      </a:solidFill>
                      <a:latin typeface="江西拙楷" panose="02010600040101010101" pitchFamily="2" charset="-122"/>
                      <a:ea typeface="江西拙楷" panose="02010600040101010101" pitchFamily="2" charset="-122"/>
                    </a:endParaRPr>
                  </a:p>
                  <a:p>
                    <a:r>
                      <a:rPr lang="en-US" altLang="zh-CN">
                        <a:solidFill>
                          <a:schemeClr val="bg1"/>
                        </a:solidFill>
                        <a:latin typeface="江西拙楷" panose="02010600040101010101" pitchFamily="2" charset="-122"/>
                        <a:ea typeface="江西拙楷" panose="02010600040101010101" pitchFamily="2" charset="-122"/>
                      </a:rPr>
                      <a:t>Action</a:t>
                    </a:r>
                  </a:p>
                </p:txBody>
              </p:sp>
            </p:grpSp>
            <p:grpSp>
              <p:nvGrpSpPr>
                <p:cNvPr id="1147" name="组合 1146">
                  <a:extLst>
                    <a:ext uri="{FF2B5EF4-FFF2-40B4-BE49-F238E27FC236}">
                      <a16:creationId xmlns:a16="http://schemas.microsoft.com/office/drawing/2014/main" id="{53B33628-36E1-0565-99EF-824A97CF8F38}"/>
                    </a:ext>
                  </a:extLst>
                </p:cNvPr>
                <p:cNvGrpSpPr/>
                <p:nvPr/>
              </p:nvGrpSpPr>
              <p:grpSpPr>
                <a:xfrm>
                  <a:off x="2756596" y="3753923"/>
                  <a:ext cx="2377507" cy="677108"/>
                  <a:chOff x="2673273" y="3834673"/>
                  <a:chExt cx="2377507" cy="677108"/>
                </a:xfrm>
              </p:grpSpPr>
              <p:sp>
                <p:nvSpPr>
                  <p:cNvPr id="1144" name="文本框 1143">
                    <a:extLst>
                      <a:ext uri="{FF2B5EF4-FFF2-40B4-BE49-F238E27FC236}">
                        <a16:creationId xmlns:a16="http://schemas.microsoft.com/office/drawing/2014/main" id="{6E82BEF2-F3B1-B96D-D511-6404FC94688A}"/>
                      </a:ext>
                    </a:extLst>
                  </p:cNvPr>
                  <p:cNvSpPr txBox="1"/>
                  <p:nvPr/>
                </p:nvSpPr>
                <p:spPr>
                  <a:xfrm>
                    <a:off x="2673273" y="3834673"/>
                    <a:ext cx="1261884" cy="677108"/>
                  </a:xfrm>
                  <a:prstGeom prst="rect">
                    <a:avLst/>
                  </a:prstGeom>
                  <a:noFill/>
                </p:spPr>
                <p:txBody>
                  <a:bodyPr wrap="none" rtlCol="0">
                    <a:spAutoFit/>
                  </a:bodyPr>
                  <a:lstStyle/>
                  <a:p>
                    <a:pPr algn="r"/>
                    <a:r>
                      <a:rPr lang="zh-CN" altLang="en-US" sz="2000">
                        <a:solidFill>
                          <a:schemeClr val="bg1"/>
                        </a:solidFill>
                        <a:latin typeface="江西拙楷" panose="02010600040101010101" pitchFamily="2" charset="-122"/>
                        <a:ea typeface="江西拙楷" panose="02010600040101010101" pitchFamily="2" charset="-122"/>
                      </a:rPr>
                      <a:t>投入</a:t>
                    </a:r>
                    <a:endParaRPr lang="en-US" altLang="zh-CN" sz="2000">
                      <a:solidFill>
                        <a:schemeClr val="bg1"/>
                      </a:solidFill>
                      <a:latin typeface="江西拙楷" panose="02010600040101010101" pitchFamily="2" charset="-122"/>
                      <a:ea typeface="江西拙楷" panose="02010600040101010101" pitchFamily="2" charset="-122"/>
                    </a:endParaRPr>
                  </a:p>
                  <a:p>
                    <a:pPr algn="r"/>
                    <a:r>
                      <a:rPr lang="en-US" altLang="zh-CN">
                        <a:solidFill>
                          <a:schemeClr val="bg1"/>
                        </a:solidFill>
                        <a:latin typeface="江西拙楷" panose="02010600040101010101" pitchFamily="2" charset="-122"/>
                        <a:ea typeface="江西拙楷" panose="02010600040101010101" pitchFamily="2" charset="-122"/>
                      </a:rPr>
                      <a:t>Investment</a:t>
                    </a:r>
                    <a:endParaRPr lang="zh-CN" altLang="en-US">
                      <a:solidFill>
                        <a:schemeClr val="bg1"/>
                      </a:solidFill>
                      <a:latin typeface="江西拙楷" panose="02010600040101010101" pitchFamily="2" charset="-122"/>
                      <a:ea typeface="江西拙楷" panose="02010600040101010101" pitchFamily="2" charset="-122"/>
                    </a:endParaRPr>
                  </a:p>
                </p:txBody>
              </p:sp>
              <p:sp>
                <p:nvSpPr>
                  <p:cNvPr id="1145" name="文本框 1144">
                    <a:extLst>
                      <a:ext uri="{FF2B5EF4-FFF2-40B4-BE49-F238E27FC236}">
                        <a16:creationId xmlns:a16="http://schemas.microsoft.com/office/drawing/2014/main" id="{165D7D00-641A-4B5F-0F88-FE877C242EF9}"/>
                      </a:ext>
                    </a:extLst>
                  </p:cNvPr>
                  <p:cNvSpPr txBox="1"/>
                  <p:nvPr/>
                </p:nvSpPr>
                <p:spPr>
                  <a:xfrm>
                    <a:off x="4167205" y="3834673"/>
                    <a:ext cx="883575" cy="677108"/>
                  </a:xfrm>
                  <a:prstGeom prst="rect">
                    <a:avLst/>
                  </a:prstGeom>
                  <a:noFill/>
                </p:spPr>
                <p:txBody>
                  <a:bodyPr wrap="none" rtlCol="0">
                    <a:spAutoFit/>
                  </a:bodyPr>
                  <a:lstStyle/>
                  <a:p>
                    <a:r>
                      <a:rPr lang="zh-CN" altLang="en-US" sz="2000">
                        <a:solidFill>
                          <a:schemeClr val="bg1"/>
                        </a:solidFill>
                        <a:latin typeface="江西拙楷" panose="02010600040101010101" pitchFamily="2" charset="-122"/>
                        <a:ea typeface="江西拙楷" panose="02010600040101010101" pitchFamily="2" charset="-122"/>
                      </a:rPr>
                      <a:t>奖励</a:t>
                    </a:r>
                    <a:endParaRPr lang="en-US" altLang="zh-CN" sz="2000">
                      <a:solidFill>
                        <a:schemeClr val="bg1"/>
                      </a:solidFill>
                      <a:latin typeface="江西拙楷" panose="02010600040101010101" pitchFamily="2" charset="-122"/>
                      <a:ea typeface="江西拙楷" panose="02010600040101010101" pitchFamily="2" charset="-122"/>
                    </a:endParaRPr>
                  </a:p>
                  <a:p>
                    <a:r>
                      <a:rPr lang="en-US" altLang="zh-CN">
                        <a:solidFill>
                          <a:schemeClr val="bg1"/>
                        </a:solidFill>
                        <a:latin typeface="江西拙楷" panose="02010600040101010101" pitchFamily="2" charset="-122"/>
                        <a:ea typeface="江西拙楷" panose="02010600040101010101" pitchFamily="2" charset="-122"/>
                      </a:rPr>
                      <a:t>Reward</a:t>
                    </a:r>
                  </a:p>
                </p:txBody>
              </p:sp>
            </p:grpSp>
          </p:grpSp>
          <p:sp>
            <p:nvSpPr>
              <p:cNvPr id="2055" name="文本框 2054">
                <a:extLst>
                  <a:ext uri="{FF2B5EF4-FFF2-40B4-BE49-F238E27FC236}">
                    <a16:creationId xmlns:a16="http://schemas.microsoft.com/office/drawing/2014/main" id="{36C5BF60-772F-21B6-FAC8-6F68434699C1}"/>
                  </a:ext>
                </a:extLst>
              </p:cNvPr>
              <p:cNvSpPr txBox="1"/>
              <p:nvPr/>
            </p:nvSpPr>
            <p:spPr>
              <a:xfrm>
                <a:off x="2212185" y="1597731"/>
                <a:ext cx="261610" cy="400110"/>
              </a:xfrm>
              <a:prstGeom prst="rect">
                <a:avLst/>
              </a:prstGeom>
              <a:noFill/>
            </p:spPr>
            <p:txBody>
              <a:bodyPr wrap="none" rtlCol="0">
                <a:spAutoFit/>
              </a:bodyPr>
              <a:lstStyle/>
              <a:p>
                <a:r>
                  <a:rPr lang="en-US" altLang="zh-CN" sz="2000">
                    <a:solidFill>
                      <a:schemeClr val="accent2"/>
                    </a:solidFill>
                    <a:latin typeface="江西拙楷" panose="02010600040101010101" pitchFamily="2" charset="-122"/>
                    <a:ea typeface="江西拙楷" panose="02010600040101010101" pitchFamily="2" charset="-122"/>
                  </a:rPr>
                  <a:t>1</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2056" name="文本框 2055">
                <a:extLst>
                  <a:ext uri="{FF2B5EF4-FFF2-40B4-BE49-F238E27FC236}">
                    <a16:creationId xmlns:a16="http://schemas.microsoft.com/office/drawing/2014/main" id="{9161EFE1-B0D6-BBD2-B041-19DD30AB3628}"/>
                  </a:ext>
                </a:extLst>
              </p:cNvPr>
              <p:cNvSpPr txBox="1"/>
              <p:nvPr/>
            </p:nvSpPr>
            <p:spPr>
              <a:xfrm>
                <a:off x="2162492" y="5211487"/>
                <a:ext cx="360996" cy="400110"/>
              </a:xfrm>
              <a:prstGeom prst="rect">
                <a:avLst/>
              </a:prstGeom>
              <a:noFill/>
            </p:spPr>
            <p:txBody>
              <a:bodyPr wrap="none" rtlCol="0">
                <a:spAutoFit/>
              </a:bodyPr>
              <a:lstStyle/>
              <a:p>
                <a:r>
                  <a:rPr lang="en-US" altLang="zh-CN" sz="2000">
                    <a:solidFill>
                      <a:schemeClr val="accent2"/>
                    </a:solidFill>
                    <a:latin typeface="江西拙楷" panose="02010600040101010101" pitchFamily="2" charset="-122"/>
                    <a:ea typeface="江西拙楷" panose="02010600040101010101" pitchFamily="2" charset="-122"/>
                  </a:rPr>
                  <a:t>4</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2057" name="文本框 2056">
                <a:extLst>
                  <a:ext uri="{FF2B5EF4-FFF2-40B4-BE49-F238E27FC236}">
                    <a16:creationId xmlns:a16="http://schemas.microsoft.com/office/drawing/2014/main" id="{B76FDFE3-6326-9A59-4C8F-5E041F440F32}"/>
                  </a:ext>
                </a:extLst>
              </p:cNvPr>
              <p:cNvSpPr txBox="1"/>
              <p:nvPr/>
            </p:nvSpPr>
            <p:spPr>
              <a:xfrm>
                <a:off x="5701490" y="1597731"/>
                <a:ext cx="338554" cy="400110"/>
              </a:xfrm>
              <a:prstGeom prst="rect">
                <a:avLst/>
              </a:prstGeom>
              <a:noFill/>
            </p:spPr>
            <p:txBody>
              <a:bodyPr wrap="none" rtlCol="0">
                <a:spAutoFit/>
              </a:bodyPr>
              <a:lstStyle/>
              <a:p>
                <a:r>
                  <a:rPr lang="en-US" altLang="zh-CN" sz="2000">
                    <a:solidFill>
                      <a:schemeClr val="accent2"/>
                    </a:solidFill>
                    <a:latin typeface="江西拙楷" panose="02010600040101010101" pitchFamily="2" charset="-122"/>
                    <a:ea typeface="江西拙楷" panose="02010600040101010101" pitchFamily="2" charset="-122"/>
                  </a:rPr>
                  <a:t>2</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2058" name="文本框 2057">
                <a:extLst>
                  <a:ext uri="{FF2B5EF4-FFF2-40B4-BE49-F238E27FC236}">
                    <a16:creationId xmlns:a16="http://schemas.microsoft.com/office/drawing/2014/main" id="{9B176247-27DA-7073-FAAC-5ABF4FBD5F14}"/>
                  </a:ext>
                </a:extLst>
              </p:cNvPr>
              <p:cNvSpPr txBox="1"/>
              <p:nvPr/>
            </p:nvSpPr>
            <p:spPr>
              <a:xfrm>
                <a:off x="5701490" y="5211487"/>
                <a:ext cx="338554" cy="400110"/>
              </a:xfrm>
              <a:prstGeom prst="rect">
                <a:avLst/>
              </a:prstGeom>
              <a:noFill/>
            </p:spPr>
            <p:txBody>
              <a:bodyPr wrap="none" rtlCol="0">
                <a:spAutoFit/>
              </a:bodyPr>
              <a:lstStyle/>
              <a:p>
                <a:r>
                  <a:rPr lang="en-US" altLang="zh-CN" sz="2000">
                    <a:solidFill>
                      <a:schemeClr val="accent2"/>
                    </a:solidFill>
                    <a:latin typeface="江西拙楷" panose="02010600040101010101" pitchFamily="2" charset="-122"/>
                    <a:ea typeface="江西拙楷" panose="02010600040101010101" pitchFamily="2" charset="-122"/>
                  </a:rPr>
                  <a:t>3</a:t>
                </a:r>
                <a:endParaRPr lang="zh-CN" altLang="en-US" sz="2000">
                  <a:solidFill>
                    <a:schemeClr val="accent2"/>
                  </a:solidFill>
                  <a:latin typeface="江西拙楷" panose="02010600040101010101" pitchFamily="2" charset="-122"/>
                  <a:ea typeface="江西拙楷" panose="02010600040101010101" pitchFamily="2" charset="-122"/>
                </a:endParaRPr>
              </a:p>
            </p:txBody>
          </p:sp>
          <p:grpSp>
            <p:nvGrpSpPr>
              <p:cNvPr id="2067" name="组合 2066">
                <a:extLst>
                  <a:ext uri="{FF2B5EF4-FFF2-40B4-BE49-F238E27FC236}">
                    <a16:creationId xmlns:a16="http://schemas.microsoft.com/office/drawing/2014/main" id="{9EF799E0-AA1D-D0E7-602A-632F3B31F513}"/>
                  </a:ext>
                </a:extLst>
              </p:cNvPr>
              <p:cNvGrpSpPr/>
              <p:nvPr/>
            </p:nvGrpSpPr>
            <p:grpSpPr>
              <a:xfrm>
                <a:off x="2508248" y="1797786"/>
                <a:ext cx="3219093" cy="3663062"/>
                <a:chOff x="2617253" y="1851724"/>
                <a:chExt cx="2951480" cy="3663062"/>
              </a:xfrm>
            </p:grpSpPr>
            <p:cxnSp>
              <p:nvCxnSpPr>
                <p:cNvPr id="1151" name="直接箭头连接符 1150">
                  <a:extLst>
                    <a:ext uri="{FF2B5EF4-FFF2-40B4-BE49-F238E27FC236}">
                      <a16:creationId xmlns:a16="http://schemas.microsoft.com/office/drawing/2014/main" id="{9D7B81DB-ADBE-3AB4-E0B0-6D8623DFB16E}"/>
                    </a:ext>
                  </a:extLst>
                </p:cNvPr>
                <p:cNvCxnSpPr>
                  <a:cxnSpLocks/>
                </p:cNvCxnSpPr>
                <p:nvPr/>
              </p:nvCxnSpPr>
              <p:spPr>
                <a:xfrm>
                  <a:off x="2617253" y="1851724"/>
                  <a:ext cx="2951480" cy="0"/>
                </a:xfrm>
                <a:prstGeom prst="straightConnector1">
                  <a:avLst/>
                </a:prstGeom>
                <a:ln w="1270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61" name="直接箭头连接符 2060">
                  <a:extLst>
                    <a:ext uri="{FF2B5EF4-FFF2-40B4-BE49-F238E27FC236}">
                      <a16:creationId xmlns:a16="http://schemas.microsoft.com/office/drawing/2014/main" id="{4F023CD0-2AB5-AAEA-529E-5626DA453359}"/>
                    </a:ext>
                  </a:extLst>
                </p:cNvPr>
                <p:cNvCxnSpPr>
                  <a:cxnSpLocks/>
                </p:cNvCxnSpPr>
                <p:nvPr/>
              </p:nvCxnSpPr>
              <p:spPr>
                <a:xfrm flipH="1">
                  <a:off x="2617253" y="5514786"/>
                  <a:ext cx="2951480" cy="0"/>
                </a:xfrm>
                <a:prstGeom prst="straightConnector1">
                  <a:avLst/>
                </a:prstGeom>
                <a:ln w="1270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grpSp>
          <p:grpSp>
            <p:nvGrpSpPr>
              <p:cNvPr id="2068" name="组合 2067">
                <a:extLst>
                  <a:ext uri="{FF2B5EF4-FFF2-40B4-BE49-F238E27FC236}">
                    <a16:creationId xmlns:a16="http://schemas.microsoft.com/office/drawing/2014/main" id="{8F3A4C99-3378-B7F9-FEAE-43A73D79C619}"/>
                  </a:ext>
                </a:extLst>
              </p:cNvPr>
              <p:cNvGrpSpPr/>
              <p:nvPr/>
            </p:nvGrpSpPr>
            <p:grpSpPr>
              <a:xfrm>
                <a:off x="2358173" y="2033540"/>
                <a:ext cx="3533140" cy="3168650"/>
                <a:chOff x="2358173" y="2056177"/>
                <a:chExt cx="3533140" cy="3168650"/>
              </a:xfrm>
            </p:grpSpPr>
            <p:cxnSp>
              <p:nvCxnSpPr>
                <p:cNvPr id="2062" name="直接箭头连接符 2061">
                  <a:extLst>
                    <a:ext uri="{FF2B5EF4-FFF2-40B4-BE49-F238E27FC236}">
                      <a16:creationId xmlns:a16="http://schemas.microsoft.com/office/drawing/2014/main" id="{53007FE4-F252-9AD8-D139-6C9ED8A426B5}"/>
                    </a:ext>
                  </a:extLst>
                </p:cNvPr>
                <p:cNvCxnSpPr>
                  <a:cxnSpLocks/>
                </p:cNvCxnSpPr>
                <p:nvPr/>
              </p:nvCxnSpPr>
              <p:spPr>
                <a:xfrm rot="5400000">
                  <a:off x="4306988" y="3640502"/>
                  <a:ext cx="3168650" cy="0"/>
                </a:xfrm>
                <a:prstGeom prst="straightConnector1">
                  <a:avLst/>
                </a:prstGeom>
                <a:ln w="1270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64" name="直接箭头连接符 2063">
                  <a:extLst>
                    <a:ext uri="{FF2B5EF4-FFF2-40B4-BE49-F238E27FC236}">
                      <a16:creationId xmlns:a16="http://schemas.microsoft.com/office/drawing/2014/main" id="{806ABF37-CFFA-C535-E703-D1DC91BDEFC2}"/>
                    </a:ext>
                  </a:extLst>
                </p:cNvPr>
                <p:cNvCxnSpPr>
                  <a:cxnSpLocks/>
                </p:cNvCxnSpPr>
                <p:nvPr/>
              </p:nvCxnSpPr>
              <p:spPr>
                <a:xfrm rot="16200000" flipV="1">
                  <a:off x="773848" y="3640502"/>
                  <a:ext cx="3168650" cy="0"/>
                </a:xfrm>
                <a:prstGeom prst="straightConnector1">
                  <a:avLst/>
                </a:prstGeom>
                <a:ln w="1270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grpSp>
        </p:grpSp>
        <p:cxnSp>
          <p:nvCxnSpPr>
            <p:cNvPr id="2073" name="直接连接符 2072">
              <a:extLst>
                <a:ext uri="{FF2B5EF4-FFF2-40B4-BE49-F238E27FC236}">
                  <a16:creationId xmlns:a16="http://schemas.microsoft.com/office/drawing/2014/main" id="{863CB0A8-C774-952D-6491-51ACB61E2A42}"/>
                </a:ext>
              </a:extLst>
            </p:cNvPr>
            <p:cNvCxnSpPr>
              <a:stCxn id="31" idx="1"/>
            </p:cNvCxnSpPr>
            <p:nvPr/>
          </p:nvCxnSpPr>
          <p:spPr>
            <a:xfrm>
              <a:off x="482601" y="3670497"/>
              <a:ext cx="7226138" cy="13200"/>
            </a:xfrm>
            <a:prstGeom prst="line">
              <a:avLst/>
            </a:prstGeom>
            <a:ln>
              <a:solidFill>
                <a:schemeClr val="accent2">
                  <a:alpha val="43000"/>
                </a:schemeClr>
              </a:solidFill>
            </a:ln>
          </p:spPr>
          <p:style>
            <a:lnRef idx="1">
              <a:schemeClr val="accent1"/>
            </a:lnRef>
            <a:fillRef idx="0">
              <a:schemeClr val="accent1"/>
            </a:fillRef>
            <a:effectRef idx="0">
              <a:schemeClr val="accent1"/>
            </a:effectRef>
            <a:fontRef idx="minor">
              <a:schemeClr val="tx1"/>
            </a:fontRef>
          </p:style>
        </p:cxnSp>
        <p:grpSp>
          <p:nvGrpSpPr>
            <p:cNvPr id="1220" name="组合 1219">
              <a:extLst>
                <a:ext uri="{FF2B5EF4-FFF2-40B4-BE49-F238E27FC236}">
                  <a16:creationId xmlns:a16="http://schemas.microsoft.com/office/drawing/2014/main" id="{DAABE994-579D-8ABF-A932-46C9FDFA5527}"/>
                </a:ext>
              </a:extLst>
            </p:cNvPr>
            <p:cNvGrpSpPr/>
            <p:nvPr/>
          </p:nvGrpSpPr>
          <p:grpSpPr>
            <a:xfrm>
              <a:off x="6045819" y="3893368"/>
              <a:ext cx="1261884" cy="1210382"/>
              <a:chOff x="6042916" y="3881403"/>
              <a:chExt cx="1261884" cy="1210382"/>
            </a:xfrm>
          </p:grpSpPr>
          <p:grpSp>
            <p:nvGrpSpPr>
              <p:cNvPr id="1219" name="组合 1218">
                <a:extLst>
                  <a:ext uri="{FF2B5EF4-FFF2-40B4-BE49-F238E27FC236}">
                    <a16:creationId xmlns:a16="http://schemas.microsoft.com/office/drawing/2014/main" id="{812B7E99-899B-57D3-9505-13164E7B4D60}"/>
                  </a:ext>
                </a:extLst>
              </p:cNvPr>
              <p:cNvGrpSpPr/>
              <p:nvPr/>
            </p:nvGrpSpPr>
            <p:grpSpPr>
              <a:xfrm>
                <a:off x="6042916" y="4192531"/>
                <a:ext cx="806631" cy="899254"/>
                <a:chOff x="6053847" y="4132376"/>
                <a:chExt cx="806631" cy="899254"/>
              </a:xfrm>
            </p:grpSpPr>
            <p:sp>
              <p:nvSpPr>
                <p:cNvPr id="2078" name="文本框 2077">
                  <a:extLst>
                    <a:ext uri="{FF2B5EF4-FFF2-40B4-BE49-F238E27FC236}">
                      <a16:creationId xmlns:a16="http://schemas.microsoft.com/office/drawing/2014/main" id="{97A6A4EF-7506-6910-A2ED-2FB0927F6854}"/>
                    </a:ext>
                  </a:extLst>
                </p:cNvPr>
                <p:cNvSpPr txBox="1"/>
                <p:nvPr/>
              </p:nvSpPr>
              <p:spPr>
                <a:xfrm>
                  <a:off x="6053847" y="4132376"/>
                  <a:ext cx="806631" cy="276999"/>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社交酬赏</a:t>
                  </a:r>
                </a:p>
              </p:txBody>
            </p:sp>
            <p:sp>
              <p:nvSpPr>
                <p:cNvPr id="1216" name="文本框 1215">
                  <a:extLst>
                    <a:ext uri="{FF2B5EF4-FFF2-40B4-BE49-F238E27FC236}">
                      <a16:creationId xmlns:a16="http://schemas.microsoft.com/office/drawing/2014/main" id="{CF581648-D6B2-4434-059D-E1D5856DDA2B}"/>
                    </a:ext>
                  </a:extLst>
                </p:cNvPr>
                <p:cNvSpPr txBox="1"/>
                <p:nvPr/>
              </p:nvSpPr>
              <p:spPr>
                <a:xfrm>
                  <a:off x="6053847" y="4443503"/>
                  <a:ext cx="806631" cy="276999"/>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猎物酬赏</a:t>
                  </a:r>
                </a:p>
              </p:txBody>
            </p:sp>
            <p:sp>
              <p:nvSpPr>
                <p:cNvPr id="1217" name="文本框 1216">
                  <a:extLst>
                    <a:ext uri="{FF2B5EF4-FFF2-40B4-BE49-F238E27FC236}">
                      <a16:creationId xmlns:a16="http://schemas.microsoft.com/office/drawing/2014/main" id="{2C3CBE93-3DC2-319C-B7C2-93F732C42692}"/>
                    </a:ext>
                  </a:extLst>
                </p:cNvPr>
                <p:cNvSpPr txBox="1"/>
                <p:nvPr/>
              </p:nvSpPr>
              <p:spPr>
                <a:xfrm>
                  <a:off x="6053847" y="4754631"/>
                  <a:ext cx="806631" cy="276999"/>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自我酬赏</a:t>
                  </a:r>
                </a:p>
              </p:txBody>
            </p:sp>
          </p:grpSp>
          <p:sp>
            <p:nvSpPr>
              <p:cNvPr id="1218" name="文本框 1217">
                <a:extLst>
                  <a:ext uri="{FF2B5EF4-FFF2-40B4-BE49-F238E27FC236}">
                    <a16:creationId xmlns:a16="http://schemas.microsoft.com/office/drawing/2014/main" id="{DC60508E-4759-52C6-F43B-ED717608B49E}"/>
                  </a:ext>
                </a:extLst>
              </p:cNvPr>
              <p:cNvSpPr txBox="1"/>
              <p:nvPr/>
            </p:nvSpPr>
            <p:spPr>
              <a:xfrm>
                <a:off x="6042916" y="3881403"/>
                <a:ext cx="1261884" cy="276999"/>
              </a:xfrm>
              <a:prstGeom prst="rect">
                <a:avLst/>
              </a:prstGeom>
              <a:noFill/>
            </p:spPr>
            <p:txBody>
              <a:bodyPr wrap="none" rtlCol="0">
                <a:spAutoFit/>
              </a:bodyPr>
              <a:lstStyle/>
              <a:p>
                <a:pPr marL="171450" indent="-171450">
                  <a:buFont typeface="Arial" panose="020B0604020202020204" pitchFamily="34" charset="0"/>
                  <a:buChar char="•"/>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多变的酬赏：</a:t>
                </a:r>
              </a:p>
            </p:txBody>
          </p:sp>
        </p:grpSp>
        <p:sp>
          <p:nvSpPr>
            <p:cNvPr id="2071" name="文本框 2070">
              <a:extLst>
                <a:ext uri="{FF2B5EF4-FFF2-40B4-BE49-F238E27FC236}">
                  <a16:creationId xmlns:a16="http://schemas.microsoft.com/office/drawing/2014/main" id="{D42840A4-9CEF-15AA-B475-38F247B8C791}"/>
                </a:ext>
              </a:extLst>
            </p:cNvPr>
            <p:cNvSpPr txBox="1"/>
            <p:nvPr/>
          </p:nvSpPr>
          <p:spPr>
            <a:xfrm>
              <a:off x="797945" y="2093491"/>
              <a:ext cx="1192955" cy="897425"/>
            </a:xfrm>
            <a:prstGeom prst="rect">
              <a:avLst/>
            </a:prstGeom>
            <a:noFill/>
          </p:spPr>
          <p:txBody>
            <a:bodyPr wrap="none" rtlCol="0">
              <a:spAutoFit/>
            </a:bodyPr>
            <a:lstStyle/>
            <a:p>
              <a:pPr marL="171450" indent="-171450">
                <a:lnSpc>
                  <a:spcPct val="150000"/>
                </a:lnSpc>
                <a:buFont typeface="Arial" panose="020B0604020202020204" pitchFamily="34" charset="0"/>
                <a:buChar char="•"/>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外部触发：</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付出型</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人际型</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自主型</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回馈型</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1223" name="文本框 1222">
              <a:extLst>
                <a:ext uri="{FF2B5EF4-FFF2-40B4-BE49-F238E27FC236}">
                  <a16:creationId xmlns:a16="http://schemas.microsoft.com/office/drawing/2014/main" id="{6AFC7AE8-F619-EFD3-0723-5326BC8EF47E}"/>
                </a:ext>
              </a:extLst>
            </p:cNvPr>
            <p:cNvSpPr txBox="1"/>
            <p:nvPr/>
          </p:nvSpPr>
          <p:spPr>
            <a:xfrm>
              <a:off x="797945" y="2998610"/>
              <a:ext cx="1111202" cy="620426"/>
            </a:xfrm>
            <a:prstGeom prst="rect">
              <a:avLst/>
            </a:prstGeom>
            <a:noFill/>
          </p:spPr>
          <p:txBody>
            <a:bodyPr wrap="none" rtlCol="0">
              <a:spAutoFit/>
            </a:bodyPr>
            <a:lstStyle/>
            <a:p>
              <a:pPr marL="171450" indent="-171450">
                <a:lnSpc>
                  <a:spcPct val="150000"/>
                </a:lnSpc>
                <a:buFont typeface="Arial" panose="020B0604020202020204" pitchFamily="34" charset="0"/>
                <a:buChar char="•"/>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内部触发：</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情绪</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1226" name="文本框 1225">
              <a:extLst>
                <a:ext uri="{FF2B5EF4-FFF2-40B4-BE49-F238E27FC236}">
                  <a16:creationId xmlns:a16="http://schemas.microsoft.com/office/drawing/2014/main" id="{C1EBC7CB-3B38-C85A-AB6B-34766C7507D5}"/>
                </a:ext>
              </a:extLst>
            </p:cNvPr>
            <p:cNvSpPr txBox="1"/>
            <p:nvPr/>
          </p:nvSpPr>
          <p:spPr>
            <a:xfrm>
              <a:off x="6045819" y="2093491"/>
              <a:ext cx="1579278" cy="620426"/>
            </a:xfrm>
            <a:prstGeom prst="rect">
              <a:avLst/>
            </a:prstGeom>
            <a:noFill/>
          </p:spPr>
          <p:txBody>
            <a:bodyPr wrap="none" rtlCol="0">
              <a:spAutoFit/>
            </a:bodyPr>
            <a:lstStyle/>
            <a:p>
              <a:pPr marL="171450" indent="-171450">
                <a:lnSpc>
                  <a:spcPct val="150000"/>
                </a:lnSpc>
                <a:buFont typeface="Arial" panose="020B0604020202020204" pitchFamily="34" charset="0"/>
                <a:buChar char="•"/>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动机：</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追求快乐</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希望</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认同</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1228" name="文本框 1227">
              <a:extLst>
                <a:ext uri="{FF2B5EF4-FFF2-40B4-BE49-F238E27FC236}">
                  <a16:creationId xmlns:a16="http://schemas.microsoft.com/office/drawing/2014/main" id="{66D5DE70-C59B-FB6C-BE8E-F37565080FD6}"/>
                </a:ext>
              </a:extLst>
            </p:cNvPr>
            <p:cNvSpPr txBox="1"/>
            <p:nvPr/>
          </p:nvSpPr>
          <p:spPr>
            <a:xfrm>
              <a:off x="6045819" y="2721611"/>
              <a:ext cx="1654620" cy="897425"/>
            </a:xfrm>
            <a:prstGeom prst="rect">
              <a:avLst/>
            </a:prstGeom>
            <a:noFill/>
          </p:spPr>
          <p:txBody>
            <a:bodyPr wrap="none" rtlCol="0">
              <a:spAutoFit/>
            </a:bodyPr>
            <a:lstStyle/>
            <a:p>
              <a:pPr marL="171450" indent="-171450">
                <a:lnSpc>
                  <a:spcPct val="150000"/>
                </a:lnSpc>
                <a:buFont typeface="Arial" panose="020B0604020202020204" pitchFamily="34" charset="0"/>
                <a:buChar char="•"/>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能力：</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时间</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金钱</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体力</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脑力</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社会偏差</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非常规性</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1229" name="文本框 1228">
              <a:extLst>
                <a:ext uri="{FF2B5EF4-FFF2-40B4-BE49-F238E27FC236}">
                  <a16:creationId xmlns:a16="http://schemas.microsoft.com/office/drawing/2014/main" id="{30DE56C6-4E72-83DE-820F-C2E2971B9C19}"/>
                </a:ext>
              </a:extLst>
            </p:cNvPr>
            <p:cNvSpPr txBox="1"/>
            <p:nvPr/>
          </p:nvSpPr>
          <p:spPr>
            <a:xfrm>
              <a:off x="507029" y="4100986"/>
              <a:ext cx="1854995" cy="620426"/>
            </a:xfrm>
            <a:prstGeom prst="rect">
              <a:avLst/>
            </a:prstGeom>
            <a:noFill/>
          </p:spPr>
          <p:txBody>
            <a:bodyPr wrap="none" rtlCol="0">
              <a:spAutoFit/>
            </a:bodyPr>
            <a:lstStyle/>
            <a:p>
              <a:pPr marL="171450" indent="-171450">
                <a:lnSpc>
                  <a:spcPct val="150000"/>
                </a:lnSpc>
                <a:buFont typeface="Arial" panose="020B0604020202020204" pitchFamily="34" charset="0"/>
                <a:buChar char="•"/>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内容</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数据资料</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关注者</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marL="171450" indent="-171450">
                <a:lnSpc>
                  <a:spcPct val="150000"/>
                </a:lnSpc>
                <a:buFont typeface="Arial" panose="020B0604020202020204" pitchFamily="34" charset="0"/>
                <a:buChar char="•"/>
              </a:pP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信誉</a:t>
              </a:r>
              <a:r>
                <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技能</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grpSp>
    </p:spTree>
    <p:extLst>
      <p:ext uri="{BB962C8B-B14F-4D97-AF65-F5344CB8AC3E}">
        <p14:creationId xmlns:p14="http://schemas.microsoft.com/office/powerpoint/2010/main" val="658049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82599" y="1102245"/>
            <a:ext cx="6548121"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100529"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21</a:t>
            </a:r>
            <a:r>
              <a:rPr lang="zh-CN" altLang="en-US" sz="3200">
                <a:solidFill>
                  <a:schemeClr val="accent2"/>
                </a:solidFill>
                <a:latin typeface="江西拙楷" panose="02010600040101010101" pitchFamily="2" charset="-122"/>
                <a:ea typeface="江西拙楷" panose="02010600040101010101" pitchFamily="2" charset="-122"/>
              </a:rPr>
              <a:t>、五大圈层模型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共情力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7190342" y="1102527"/>
            <a:ext cx="4519058"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63" name="组合 2062">
            <a:extLst>
              <a:ext uri="{FF2B5EF4-FFF2-40B4-BE49-F238E27FC236}">
                <a16:creationId xmlns:a16="http://schemas.microsoft.com/office/drawing/2014/main" id="{2AC385D0-FD91-7158-E9DF-C49532BA275F}"/>
              </a:ext>
            </a:extLst>
          </p:cNvPr>
          <p:cNvGrpSpPr/>
          <p:nvPr/>
        </p:nvGrpSpPr>
        <p:grpSpPr>
          <a:xfrm>
            <a:off x="7592100" y="1267624"/>
            <a:ext cx="3715543" cy="4806310"/>
            <a:chOff x="7724587" y="1267624"/>
            <a:chExt cx="3715543" cy="4806310"/>
          </a:xfrm>
        </p:grpSpPr>
        <p:sp>
          <p:nvSpPr>
            <p:cNvPr id="1035" name="文本框 1034">
              <a:extLst>
                <a:ext uri="{FF2B5EF4-FFF2-40B4-BE49-F238E27FC236}">
                  <a16:creationId xmlns:a16="http://schemas.microsoft.com/office/drawing/2014/main" id="{B76AEC17-071B-B6E7-AAB0-B5DB6C9BB377}"/>
                </a:ext>
              </a:extLst>
            </p:cNvPr>
            <p:cNvSpPr txBox="1"/>
            <p:nvPr/>
          </p:nvSpPr>
          <p:spPr>
            <a:xfrm>
              <a:off x="7724587"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7724587" y="1865474"/>
              <a:ext cx="3715543"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想深入了解一个人，可以从五个圈层思考，由外向内，层层递进</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感知层：即外观、外貌</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角色框架层：</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Ta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的职业和其他社会角色</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资源结构：包含财富、人脉和精神财富</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能力圈：即一个人的能力</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存在感：是一个人的内核，</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Ta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对自己的存在是怎么感知的</a:t>
              </a:r>
            </a:p>
          </p:txBody>
        </p:sp>
      </p:grpSp>
      <p:grpSp>
        <p:nvGrpSpPr>
          <p:cNvPr id="2062" name="组合 2061">
            <a:extLst>
              <a:ext uri="{FF2B5EF4-FFF2-40B4-BE49-F238E27FC236}">
                <a16:creationId xmlns:a16="http://schemas.microsoft.com/office/drawing/2014/main" id="{CC2D64C6-4517-00F6-DE5C-45AD2C4DA55B}"/>
              </a:ext>
            </a:extLst>
          </p:cNvPr>
          <p:cNvGrpSpPr/>
          <p:nvPr/>
        </p:nvGrpSpPr>
        <p:grpSpPr>
          <a:xfrm>
            <a:off x="985461" y="1383339"/>
            <a:ext cx="5542397" cy="4574317"/>
            <a:chOff x="903846" y="1049696"/>
            <a:chExt cx="5542397" cy="4574317"/>
          </a:xfrm>
        </p:grpSpPr>
        <p:grpSp>
          <p:nvGrpSpPr>
            <p:cNvPr id="1135" name="组合 1134">
              <a:extLst>
                <a:ext uri="{FF2B5EF4-FFF2-40B4-BE49-F238E27FC236}">
                  <a16:creationId xmlns:a16="http://schemas.microsoft.com/office/drawing/2014/main" id="{57F4EA40-87A5-263C-3BDF-03EB4287B9BF}"/>
                </a:ext>
              </a:extLst>
            </p:cNvPr>
            <p:cNvGrpSpPr/>
            <p:nvPr/>
          </p:nvGrpSpPr>
          <p:grpSpPr>
            <a:xfrm>
              <a:off x="903846" y="1726089"/>
              <a:ext cx="3897924" cy="3897924"/>
              <a:chOff x="1467019" y="2043223"/>
              <a:chExt cx="3249502" cy="3249502"/>
            </a:xfrm>
          </p:grpSpPr>
          <p:sp>
            <p:nvSpPr>
              <p:cNvPr id="1131" name="椭圆 1130">
                <a:extLst>
                  <a:ext uri="{FF2B5EF4-FFF2-40B4-BE49-F238E27FC236}">
                    <a16:creationId xmlns:a16="http://schemas.microsoft.com/office/drawing/2014/main" id="{D56600AF-E511-F1F3-2954-31E9D24C38F0}"/>
                  </a:ext>
                </a:extLst>
              </p:cNvPr>
              <p:cNvSpPr/>
              <p:nvPr/>
            </p:nvSpPr>
            <p:spPr>
              <a:xfrm>
                <a:off x="1467019" y="2043223"/>
                <a:ext cx="3249502" cy="3249502"/>
              </a:xfrm>
              <a:prstGeom prst="ellipse">
                <a:avLst/>
              </a:prstGeom>
              <a:solidFill>
                <a:schemeClr val="accent2"/>
              </a:solidFill>
              <a:ln w="12700" cap="flat" cmpd="sng" algn="ctr">
                <a:solidFill>
                  <a:schemeClr val="accent1">
                    <a:lumMod val="100000"/>
                    <a:shade val="15000"/>
                  </a:schemeClr>
                </a:solidFill>
                <a:prstDash val="solid"/>
                <a:miter lim="800000"/>
                <a:headEnd type="none" w="med" len="med"/>
                <a:tailEnd type="none" w="med" len="med"/>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lumMod val="100000"/>
                    </a:schemeClr>
                  </a:solidFill>
                </a:endParaRPr>
              </a:p>
            </p:txBody>
          </p:sp>
          <p:sp>
            <p:nvSpPr>
              <p:cNvPr id="1132" name="椭圆 1131">
                <a:extLst>
                  <a:ext uri="{FF2B5EF4-FFF2-40B4-BE49-F238E27FC236}">
                    <a16:creationId xmlns:a16="http://schemas.microsoft.com/office/drawing/2014/main" id="{E8C156AE-556B-1070-F874-AB2B2A77659C}"/>
                  </a:ext>
                </a:extLst>
              </p:cNvPr>
              <p:cNvSpPr/>
              <p:nvPr/>
            </p:nvSpPr>
            <p:spPr>
              <a:xfrm>
                <a:off x="1779515" y="2354105"/>
                <a:ext cx="2625215" cy="2625215"/>
              </a:xfrm>
              <a:prstGeom prst="ellipse">
                <a:avLst/>
              </a:prstGeom>
              <a:solidFill>
                <a:schemeClr val="accent3"/>
              </a:solidFill>
              <a:ln w="12700" cap="flat" cmpd="sng" algn="ctr">
                <a:solidFill>
                  <a:schemeClr val="accent1">
                    <a:lumMod val="100000"/>
                    <a:shade val="15000"/>
                  </a:schemeClr>
                </a:solidFill>
                <a:prstDash val="solid"/>
                <a:miter lim="800000"/>
                <a:headEnd type="none" w="med" len="med"/>
                <a:tailEnd type="none" w="med" len="med"/>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lumMod val="100000"/>
                    </a:schemeClr>
                  </a:solidFill>
                </a:endParaRPr>
              </a:p>
            </p:txBody>
          </p:sp>
          <p:sp>
            <p:nvSpPr>
              <p:cNvPr id="1133" name="椭圆 1132">
                <a:extLst>
                  <a:ext uri="{FF2B5EF4-FFF2-40B4-BE49-F238E27FC236}">
                    <a16:creationId xmlns:a16="http://schemas.microsoft.com/office/drawing/2014/main" id="{DDCA9A70-7DF7-C1C6-39BF-09D43821DCD5}"/>
                  </a:ext>
                </a:extLst>
              </p:cNvPr>
              <p:cNvSpPr/>
              <p:nvPr/>
            </p:nvSpPr>
            <p:spPr>
              <a:xfrm>
                <a:off x="2092009" y="2664985"/>
                <a:ext cx="2000928" cy="2000928"/>
              </a:xfrm>
              <a:prstGeom prst="ellipse">
                <a:avLst/>
              </a:prstGeom>
              <a:solidFill>
                <a:schemeClr val="accent1">
                  <a:lumMod val="100000"/>
                </a:schemeClr>
              </a:solidFill>
              <a:ln w="12700" cap="flat" cmpd="sng" algn="ctr">
                <a:solidFill>
                  <a:schemeClr val="accent1">
                    <a:lumMod val="100000"/>
                    <a:shade val="15000"/>
                  </a:schemeClr>
                </a:solidFill>
                <a:prstDash val="solid"/>
                <a:miter lim="800000"/>
                <a:headEnd type="none" w="med" len="med"/>
                <a:tailEnd type="none" w="med" len="med"/>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lumMod val="100000"/>
                    </a:schemeClr>
                  </a:solidFill>
                </a:endParaRPr>
              </a:p>
            </p:txBody>
          </p:sp>
          <p:sp>
            <p:nvSpPr>
              <p:cNvPr id="1134" name="椭圆 1133">
                <a:extLst>
                  <a:ext uri="{FF2B5EF4-FFF2-40B4-BE49-F238E27FC236}">
                    <a16:creationId xmlns:a16="http://schemas.microsoft.com/office/drawing/2014/main" id="{366C2F78-53CC-A60D-70BF-7D4C8D186578}"/>
                  </a:ext>
                </a:extLst>
              </p:cNvPr>
              <p:cNvSpPr/>
              <p:nvPr/>
            </p:nvSpPr>
            <p:spPr>
              <a:xfrm>
                <a:off x="2404504" y="2975868"/>
                <a:ext cx="1376641" cy="1376641"/>
              </a:xfrm>
              <a:prstGeom prst="ellipse">
                <a:avLst/>
              </a:prstGeom>
              <a:solidFill>
                <a:schemeClr val="accent2"/>
              </a:solidFill>
              <a:ln w="12700" cap="flat" cmpd="sng" algn="ctr">
                <a:solidFill>
                  <a:schemeClr val="accent1">
                    <a:lumMod val="100000"/>
                    <a:shade val="15000"/>
                  </a:schemeClr>
                </a:solidFill>
                <a:prstDash val="solid"/>
                <a:miter lim="800000"/>
                <a:headEnd type="none" w="med" len="med"/>
                <a:tailEnd type="none" w="med" len="med"/>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lumMod val="100000"/>
                    </a:schemeClr>
                  </a:solidFill>
                </a:endParaRPr>
              </a:p>
            </p:txBody>
          </p:sp>
          <p:sp>
            <p:nvSpPr>
              <p:cNvPr id="1127" name="椭圆 1126">
                <a:extLst>
                  <a:ext uri="{FF2B5EF4-FFF2-40B4-BE49-F238E27FC236}">
                    <a16:creationId xmlns:a16="http://schemas.microsoft.com/office/drawing/2014/main" id="{B8A14A9A-C612-8F9D-C2BA-12E65754D509}"/>
                  </a:ext>
                </a:extLst>
              </p:cNvPr>
              <p:cNvSpPr/>
              <p:nvPr/>
            </p:nvSpPr>
            <p:spPr>
              <a:xfrm>
                <a:off x="2716998" y="3286748"/>
                <a:ext cx="752354" cy="752354"/>
              </a:xfrm>
              <a:prstGeom prst="ellipse">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40" name="文本框 1139">
              <a:extLst>
                <a:ext uri="{FF2B5EF4-FFF2-40B4-BE49-F238E27FC236}">
                  <a16:creationId xmlns:a16="http://schemas.microsoft.com/office/drawing/2014/main" id="{ACDF7592-B0B1-0A56-E255-9465BB3E837F}"/>
                </a:ext>
              </a:extLst>
            </p:cNvPr>
            <p:cNvSpPr txBox="1"/>
            <p:nvPr/>
          </p:nvSpPr>
          <p:spPr>
            <a:xfrm>
              <a:off x="5646024" y="3401501"/>
              <a:ext cx="800219" cy="461665"/>
            </a:xfrm>
            <a:prstGeom prst="rect">
              <a:avLst/>
            </a:prstGeom>
            <a:noFill/>
          </p:spPr>
          <p:txBody>
            <a:bodyPr wrap="none" rtlCol="0">
              <a:spAutoFit/>
            </a:bodyPr>
            <a:lstStyle/>
            <a:p>
              <a:pPr algn="r"/>
              <a:r>
                <a:rPr lang="zh-CN" altLang="en-US" sz="2400">
                  <a:solidFill>
                    <a:schemeClr val="accent2"/>
                  </a:solidFill>
                  <a:latin typeface="江西拙楷" panose="02010600040101010101" pitchFamily="2" charset="-122"/>
                  <a:ea typeface="江西拙楷" panose="02010600040101010101" pitchFamily="2" charset="-122"/>
                </a:rPr>
                <a:t>存在</a:t>
              </a:r>
            </a:p>
          </p:txBody>
        </p:sp>
        <p:cxnSp>
          <p:nvCxnSpPr>
            <p:cNvPr id="2051" name="直接箭头连接符 2050">
              <a:extLst>
                <a:ext uri="{FF2B5EF4-FFF2-40B4-BE49-F238E27FC236}">
                  <a16:creationId xmlns:a16="http://schemas.microsoft.com/office/drawing/2014/main" id="{D10E51F4-2F6D-CBD5-C9B4-D78095A00198}"/>
                </a:ext>
              </a:extLst>
            </p:cNvPr>
            <p:cNvCxnSpPr>
              <a:cxnSpLocks/>
            </p:cNvCxnSpPr>
            <p:nvPr/>
          </p:nvCxnSpPr>
          <p:spPr>
            <a:xfrm>
              <a:off x="3320094" y="3675051"/>
              <a:ext cx="2215337" cy="0"/>
            </a:xfrm>
            <a:prstGeom prst="straightConnector1">
              <a:avLst/>
            </a:prstGeom>
            <a:ln w="19050">
              <a:solidFill>
                <a:schemeClr val="accent3"/>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2053" name="任意多边形: 形状 2052">
              <a:extLst>
                <a:ext uri="{FF2B5EF4-FFF2-40B4-BE49-F238E27FC236}">
                  <a16:creationId xmlns:a16="http://schemas.microsoft.com/office/drawing/2014/main" id="{49422A07-9434-433D-7AAD-C3FEFC4C4BDB}"/>
                </a:ext>
              </a:extLst>
            </p:cNvPr>
            <p:cNvSpPr/>
            <p:nvPr/>
          </p:nvSpPr>
          <p:spPr>
            <a:xfrm>
              <a:off x="3559574" y="2965723"/>
              <a:ext cx="1960617" cy="243840"/>
            </a:xfrm>
            <a:custGeom>
              <a:avLst/>
              <a:gdLst>
                <a:gd name="connsiteX0" fmla="*/ 0 w 2062480"/>
                <a:gd name="connsiteY0" fmla="*/ 243840 h 243840"/>
                <a:gd name="connsiteX1" fmla="*/ 1330960 w 2062480"/>
                <a:gd name="connsiteY1" fmla="*/ 0 h 243840"/>
                <a:gd name="connsiteX2" fmla="*/ 2062480 w 2062480"/>
                <a:gd name="connsiteY2" fmla="*/ 0 h 243840"/>
                <a:gd name="connsiteX3" fmla="*/ 2062480 w 2062480"/>
                <a:gd name="connsiteY3" fmla="*/ 20320 h 243840"/>
                <a:gd name="connsiteX0" fmla="*/ 0 w 2062480"/>
                <a:gd name="connsiteY0" fmla="*/ 243840 h 243840"/>
                <a:gd name="connsiteX1" fmla="*/ 1330960 w 2062480"/>
                <a:gd name="connsiteY1" fmla="*/ 0 h 243840"/>
                <a:gd name="connsiteX2" fmla="*/ 2062480 w 2062480"/>
                <a:gd name="connsiteY2" fmla="*/ 0 h 243840"/>
              </a:gdLst>
              <a:ahLst/>
              <a:cxnLst>
                <a:cxn ang="0">
                  <a:pos x="connsiteX0" y="connsiteY0"/>
                </a:cxn>
                <a:cxn ang="0">
                  <a:pos x="connsiteX1" y="connsiteY1"/>
                </a:cxn>
                <a:cxn ang="0">
                  <a:pos x="connsiteX2" y="connsiteY2"/>
                </a:cxn>
              </a:cxnLst>
              <a:rect l="l" t="t" r="r" b="b"/>
              <a:pathLst>
                <a:path w="2062480" h="243840">
                  <a:moveTo>
                    <a:pt x="0" y="243840"/>
                  </a:moveTo>
                  <a:lnTo>
                    <a:pt x="1330960" y="0"/>
                  </a:lnTo>
                  <a:lnTo>
                    <a:pt x="2062480" y="0"/>
                  </a:lnTo>
                </a:path>
              </a:pathLst>
            </a:custGeom>
            <a:noFill/>
            <a:ln w="19050">
              <a:solidFill>
                <a:schemeClr val="accent2"/>
              </a:solidFill>
              <a:headEnd type="ova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54" name="任意多边形: 形状 2053">
              <a:extLst>
                <a:ext uri="{FF2B5EF4-FFF2-40B4-BE49-F238E27FC236}">
                  <a16:creationId xmlns:a16="http://schemas.microsoft.com/office/drawing/2014/main" id="{8584D2AF-0A15-0831-EF16-6FD27F196A9E}"/>
                </a:ext>
              </a:extLst>
            </p:cNvPr>
            <p:cNvSpPr/>
            <p:nvPr/>
          </p:nvSpPr>
          <p:spPr>
            <a:xfrm>
              <a:off x="3462020" y="2411367"/>
              <a:ext cx="2065020" cy="229870"/>
            </a:xfrm>
            <a:custGeom>
              <a:avLst/>
              <a:gdLst>
                <a:gd name="connsiteX0" fmla="*/ 0 w 2194560"/>
                <a:gd name="connsiteY0" fmla="*/ 294640 h 294640"/>
                <a:gd name="connsiteX1" fmla="*/ 1452880 w 2194560"/>
                <a:gd name="connsiteY1" fmla="*/ 0 h 294640"/>
                <a:gd name="connsiteX2" fmla="*/ 2194560 w 2194560"/>
                <a:gd name="connsiteY2" fmla="*/ 0 h 294640"/>
                <a:gd name="connsiteX3" fmla="*/ 2194560 w 2194560"/>
                <a:gd name="connsiteY3" fmla="*/ 0 h 294640"/>
                <a:gd name="connsiteX0" fmla="*/ 0 w 2065020"/>
                <a:gd name="connsiteY0" fmla="*/ 224155 h 224155"/>
                <a:gd name="connsiteX1" fmla="*/ 1323340 w 2065020"/>
                <a:gd name="connsiteY1" fmla="*/ 0 h 224155"/>
                <a:gd name="connsiteX2" fmla="*/ 2065020 w 2065020"/>
                <a:gd name="connsiteY2" fmla="*/ 0 h 224155"/>
                <a:gd name="connsiteX3" fmla="*/ 2065020 w 2065020"/>
                <a:gd name="connsiteY3" fmla="*/ 0 h 224155"/>
                <a:gd name="connsiteX0" fmla="*/ 0 w 2065020"/>
                <a:gd name="connsiteY0" fmla="*/ 224155 h 224155"/>
                <a:gd name="connsiteX1" fmla="*/ 1323340 w 2065020"/>
                <a:gd name="connsiteY1" fmla="*/ 0 h 224155"/>
                <a:gd name="connsiteX2" fmla="*/ 2065020 w 2065020"/>
                <a:gd name="connsiteY2" fmla="*/ 0 h 224155"/>
                <a:gd name="connsiteX3" fmla="*/ 2065020 w 2065020"/>
                <a:gd name="connsiteY3" fmla="*/ 0 h 224155"/>
                <a:gd name="connsiteX0" fmla="*/ 0 w 2065020"/>
                <a:gd name="connsiteY0" fmla="*/ 224155 h 224155"/>
                <a:gd name="connsiteX1" fmla="*/ 1029970 w 2065020"/>
                <a:gd name="connsiteY1" fmla="*/ 1905 h 224155"/>
                <a:gd name="connsiteX2" fmla="*/ 2065020 w 2065020"/>
                <a:gd name="connsiteY2" fmla="*/ 0 h 224155"/>
                <a:gd name="connsiteX3" fmla="*/ 2065020 w 2065020"/>
                <a:gd name="connsiteY3" fmla="*/ 0 h 224155"/>
                <a:gd name="connsiteX0" fmla="*/ 0 w 2065020"/>
                <a:gd name="connsiteY0" fmla="*/ 224155 h 224155"/>
                <a:gd name="connsiteX1" fmla="*/ 1029970 w 2065020"/>
                <a:gd name="connsiteY1" fmla="*/ 1905 h 224155"/>
                <a:gd name="connsiteX2" fmla="*/ 2065020 w 2065020"/>
                <a:gd name="connsiteY2" fmla="*/ 0 h 224155"/>
                <a:gd name="connsiteX3" fmla="*/ 2065020 w 2065020"/>
                <a:gd name="connsiteY3" fmla="*/ 0 h 224155"/>
                <a:gd name="connsiteX0" fmla="*/ 0 w 2065020"/>
                <a:gd name="connsiteY0" fmla="*/ 229870 h 229870"/>
                <a:gd name="connsiteX1" fmla="*/ 1247140 w 2065020"/>
                <a:gd name="connsiteY1" fmla="*/ 0 h 229870"/>
                <a:gd name="connsiteX2" fmla="*/ 2065020 w 2065020"/>
                <a:gd name="connsiteY2" fmla="*/ 5715 h 229870"/>
                <a:gd name="connsiteX3" fmla="*/ 2065020 w 2065020"/>
                <a:gd name="connsiteY3" fmla="*/ 5715 h 229870"/>
                <a:gd name="connsiteX0" fmla="*/ 0 w 2065020"/>
                <a:gd name="connsiteY0" fmla="*/ 229870 h 229870"/>
                <a:gd name="connsiteX1" fmla="*/ 1311910 w 2065020"/>
                <a:gd name="connsiteY1" fmla="*/ 0 h 229870"/>
                <a:gd name="connsiteX2" fmla="*/ 2065020 w 2065020"/>
                <a:gd name="connsiteY2" fmla="*/ 5715 h 229870"/>
                <a:gd name="connsiteX3" fmla="*/ 2065020 w 2065020"/>
                <a:gd name="connsiteY3" fmla="*/ 5715 h 229870"/>
                <a:gd name="connsiteX0" fmla="*/ 0 w 2065020"/>
                <a:gd name="connsiteY0" fmla="*/ 229870 h 229870"/>
                <a:gd name="connsiteX1" fmla="*/ 1361440 w 2065020"/>
                <a:gd name="connsiteY1" fmla="*/ 0 h 229870"/>
                <a:gd name="connsiteX2" fmla="*/ 2065020 w 2065020"/>
                <a:gd name="connsiteY2" fmla="*/ 5715 h 229870"/>
                <a:gd name="connsiteX3" fmla="*/ 2065020 w 2065020"/>
                <a:gd name="connsiteY3" fmla="*/ 5715 h 229870"/>
              </a:gdLst>
              <a:ahLst/>
              <a:cxnLst>
                <a:cxn ang="0">
                  <a:pos x="connsiteX0" y="connsiteY0"/>
                </a:cxn>
                <a:cxn ang="0">
                  <a:pos x="connsiteX1" y="connsiteY1"/>
                </a:cxn>
                <a:cxn ang="0">
                  <a:pos x="connsiteX2" y="connsiteY2"/>
                </a:cxn>
                <a:cxn ang="0">
                  <a:pos x="connsiteX3" y="connsiteY3"/>
                </a:cxn>
              </a:cxnLst>
              <a:rect l="l" t="t" r="r" b="b"/>
              <a:pathLst>
                <a:path w="2065020" h="229870">
                  <a:moveTo>
                    <a:pt x="0" y="229870"/>
                  </a:moveTo>
                  <a:lnTo>
                    <a:pt x="1361440" y="0"/>
                  </a:lnTo>
                  <a:lnTo>
                    <a:pt x="2065020" y="5715"/>
                  </a:lnTo>
                  <a:lnTo>
                    <a:pt x="2065020" y="5715"/>
                  </a:lnTo>
                </a:path>
              </a:pathLst>
            </a:custGeom>
            <a:noFill/>
            <a:ln w="19050">
              <a:solidFill>
                <a:schemeClr val="accent2"/>
              </a:solidFill>
              <a:headEnd type="ova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55" name="任意多边形: 形状 2054">
              <a:extLst>
                <a:ext uri="{FF2B5EF4-FFF2-40B4-BE49-F238E27FC236}">
                  <a16:creationId xmlns:a16="http://schemas.microsoft.com/office/drawing/2014/main" id="{1368DEC9-767D-E6CA-E1D6-E13BDB19B044}"/>
                </a:ext>
              </a:extLst>
            </p:cNvPr>
            <p:cNvSpPr/>
            <p:nvPr/>
          </p:nvSpPr>
          <p:spPr>
            <a:xfrm>
              <a:off x="3129280" y="1778000"/>
              <a:ext cx="2418080" cy="335280"/>
            </a:xfrm>
            <a:custGeom>
              <a:avLst/>
              <a:gdLst>
                <a:gd name="connsiteX0" fmla="*/ 0 w 2418080"/>
                <a:gd name="connsiteY0" fmla="*/ 335280 h 335280"/>
                <a:gd name="connsiteX1" fmla="*/ 1584960 w 2418080"/>
                <a:gd name="connsiteY1" fmla="*/ 0 h 335280"/>
                <a:gd name="connsiteX2" fmla="*/ 2418080 w 2418080"/>
                <a:gd name="connsiteY2" fmla="*/ 0 h 335280"/>
                <a:gd name="connsiteX0" fmla="*/ 0 w 2418080"/>
                <a:gd name="connsiteY0" fmla="*/ 335280 h 335280"/>
                <a:gd name="connsiteX1" fmla="*/ 1695450 w 2418080"/>
                <a:gd name="connsiteY1" fmla="*/ 0 h 335280"/>
                <a:gd name="connsiteX2" fmla="*/ 2418080 w 2418080"/>
                <a:gd name="connsiteY2" fmla="*/ 0 h 335280"/>
              </a:gdLst>
              <a:ahLst/>
              <a:cxnLst>
                <a:cxn ang="0">
                  <a:pos x="connsiteX0" y="connsiteY0"/>
                </a:cxn>
                <a:cxn ang="0">
                  <a:pos x="connsiteX1" y="connsiteY1"/>
                </a:cxn>
                <a:cxn ang="0">
                  <a:pos x="connsiteX2" y="connsiteY2"/>
                </a:cxn>
              </a:cxnLst>
              <a:rect l="l" t="t" r="r" b="b"/>
              <a:pathLst>
                <a:path w="2418080" h="335280">
                  <a:moveTo>
                    <a:pt x="0" y="335280"/>
                  </a:moveTo>
                  <a:lnTo>
                    <a:pt x="1695450" y="0"/>
                  </a:lnTo>
                  <a:lnTo>
                    <a:pt x="2418080" y="0"/>
                  </a:lnTo>
                </a:path>
              </a:pathLst>
            </a:custGeom>
            <a:ln w="19050">
              <a:solidFill>
                <a:schemeClr val="accent3"/>
              </a:solidFill>
              <a:headEnd type="ova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057" name="文本框 2056">
              <a:extLst>
                <a:ext uri="{FF2B5EF4-FFF2-40B4-BE49-F238E27FC236}">
                  <a16:creationId xmlns:a16="http://schemas.microsoft.com/office/drawing/2014/main" id="{BA8B57FA-4816-42EA-D070-199CF2A1B5DC}"/>
                </a:ext>
              </a:extLst>
            </p:cNvPr>
            <p:cNvSpPr txBox="1"/>
            <p:nvPr/>
          </p:nvSpPr>
          <p:spPr>
            <a:xfrm>
              <a:off x="5646023" y="2787671"/>
              <a:ext cx="800219" cy="461665"/>
            </a:xfrm>
            <a:prstGeom prst="rect">
              <a:avLst/>
            </a:prstGeom>
            <a:noFill/>
          </p:spPr>
          <p:txBody>
            <a:bodyPr wrap="none" rtlCol="0">
              <a:spAutoFit/>
            </a:bodyPr>
            <a:lstStyle/>
            <a:p>
              <a:pPr algn="r"/>
              <a:r>
                <a:rPr lang="zh-CN" altLang="en-US" sz="2400">
                  <a:solidFill>
                    <a:schemeClr val="accent2"/>
                  </a:solidFill>
                  <a:latin typeface="江西拙楷" panose="02010600040101010101" pitchFamily="2" charset="-122"/>
                  <a:ea typeface="江西拙楷" panose="02010600040101010101" pitchFamily="2" charset="-122"/>
                </a:rPr>
                <a:t>能力</a:t>
              </a:r>
            </a:p>
          </p:txBody>
        </p:sp>
        <p:sp>
          <p:nvSpPr>
            <p:cNvPr id="2058" name="文本框 2057">
              <a:extLst>
                <a:ext uri="{FF2B5EF4-FFF2-40B4-BE49-F238E27FC236}">
                  <a16:creationId xmlns:a16="http://schemas.microsoft.com/office/drawing/2014/main" id="{BB1A0F83-1C60-A0C8-12FE-8C0FB52A1095}"/>
                </a:ext>
              </a:extLst>
            </p:cNvPr>
            <p:cNvSpPr txBox="1"/>
            <p:nvPr/>
          </p:nvSpPr>
          <p:spPr>
            <a:xfrm>
              <a:off x="5646022" y="2173841"/>
              <a:ext cx="800220" cy="461665"/>
            </a:xfrm>
            <a:prstGeom prst="rect">
              <a:avLst/>
            </a:prstGeom>
            <a:noFill/>
          </p:spPr>
          <p:txBody>
            <a:bodyPr wrap="none" rtlCol="0">
              <a:spAutoFit/>
            </a:bodyPr>
            <a:lstStyle/>
            <a:p>
              <a:pPr algn="r"/>
              <a:r>
                <a:rPr lang="zh-CN" altLang="en-US" sz="2400">
                  <a:solidFill>
                    <a:schemeClr val="accent2"/>
                  </a:solidFill>
                  <a:latin typeface="江西拙楷" panose="02010600040101010101" pitchFamily="2" charset="-122"/>
                  <a:ea typeface="江西拙楷" panose="02010600040101010101" pitchFamily="2" charset="-122"/>
                </a:rPr>
                <a:t>资源</a:t>
              </a:r>
            </a:p>
          </p:txBody>
        </p:sp>
        <p:sp>
          <p:nvSpPr>
            <p:cNvPr id="2059" name="文本框 2058">
              <a:extLst>
                <a:ext uri="{FF2B5EF4-FFF2-40B4-BE49-F238E27FC236}">
                  <a16:creationId xmlns:a16="http://schemas.microsoft.com/office/drawing/2014/main" id="{D4AE69FC-63E4-66A2-4A96-2B81D0031D8A}"/>
                </a:ext>
              </a:extLst>
            </p:cNvPr>
            <p:cNvSpPr txBox="1"/>
            <p:nvPr/>
          </p:nvSpPr>
          <p:spPr>
            <a:xfrm>
              <a:off x="5646022" y="1560011"/>
              <a:ext cx="800220" cy="461665"/>
            </a:xfrm>
            <a:prstGeom prst="rect">
              <a:avLst/>
            </a:prstGeom>
            <a:noFill/>
          </p:spPr>
          <p:txBody>
            <a:bodyPr wrap="none" rtlCol="0">
              <a:spAutoFit/>
            </a:bodyPr>
            <a:lstStyle/>
            <a:p>
              <a:pPr algn="r"/>
              <a:r>
                <a:rPr lang="zh-CN" altLang="en-US" sz="2400">
                  <a:solidFill>
                    <a:schemeClr val="accent2"/>
                  </a:solidFill>
                  <a:latin typeface="江西拙楷" panose="02010600040101010101" pitchFamily="2" charset="-122"/>
                  <a:ea typeface="江西拙楷" panose="02010600040101010101" pitchFamily="2" charset="-122"/>
                </a:rPr>
                <a:t>角色</a:t>
              </a:r>
            </a:p>
          </p:txBody>
        </p:sp>
        <p:sp>
          <p:nvSpPr>
            <p:cNvPr id="2060" name="任意多边形: 形状 2059">
              <a:extLst>
                <a:ext uri="{FF2B5EF4-FFF2-40B4-BE49-F238E27FC236}">
                  <a16:creationId xmlns:a16="http://schemas.microsoft.com/office/drawing/2014/main" id="{A35F214D-9A39-5C20-E8FD-26DD65DD85EF}"/>
                </a:ext>
              </a:extLst>
            </p:cNvPr>
            <p:cNvSpPr/>
            <p:nvPr/>
          </p:nvSpPr>
          <p:spPr>
            <a:xfrm>
              <a:off x="2824480" y="1300480"/>
              <a:ext cx="2661920" cy="411480"/>
            </a:xfrm>
            <a:custGeom>
              <a:avLst/>
              <a:gdLst>
                <a:gd name="connsiteX0" fmla="*/ 0 w 2661920"/>
                <a:gd name="connsiteY0" fmla="*/ 411480 h 411480"/>
                <a:gd name="connsiteX1" fmla="*/ 1656080 w 2661920"/>
                <a:gd name="connsiteY1" fmla="*/ 0 h 411480"/>
                <a:gd name="connsiteX2" fmla="*/ 2661920 w 2661920"/>
                <a:gd name="connsiteY2" fmla="*/ 0 h 411480"/>
                <a:gd name="connsiteX0" fmla="*/ 0 w 2661920"/>
                <a:gd name="connsiteY0" fmla="*/ 411480 h 411480"/>
                <a:gd name="connsiteX1" fmla="*/ 2004695 w 2661920"/>
                <a:gd name="connsiteY1" fmla="*/ 3810 h 411480"/>
                <a:gd name="connsiteX2" fmla="*/ 2661920 w 2661920"/>
                <a:gd name="connsiteY2" fmla="*/ 0 h 411480"/>
              </a:gdLst>
              <a:ahLst/>
              <a:cxnLst>
                <a:cxn ang="0">
                  <a:pos x="connsiteX0" y="connsiteY0"/>
                </a:cxn>
                <a:cxn ang="0">
                  <a:pos x="connsiteX1" y="connsiteY1"/>
                </a:cxn>
                <a:cxn ang="0">
                  <a:pos x="connsiteX2" y="connsiteY2"/>
                </a:cxn>
              </a:cxnLst>
              <a:rect l="l" t="t" r="r" b="b"/>
              <a:pathLst>
                <a:path w="2661920" h="411480">
                  <a:moveTo>
                    <a:pt x="0" y="411480"/>
                  </a:moveTo>
                  <a:lnTo>
                    <a:pt x="2004695" y="3810"/>
                  </a:lnTo>
                  <a:lnTo>
                    <a:pt x="2661920" y="0"/>
                  </a:lnTo>
                </a:path>
              </a:pathLst>
            </a:custGeom>
            <a:noFill/>
            <a:ln w="19050">
              <a:solidFill>
                <a:schemeClr val="accent2"/>
              </a:solidFill>
              <a:headEnd type="ova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61" name="文本框 2060">
              <a:extLst>
                <a:ext uri="{FF2B5EF4-FFF2-40B4-BE49-F238E27FC236}">
                  <a16:creationId xmlns:a16="http://schemas.microsoft.com/office/drawing/2014/main" id="{D7682550-CA07-B626-2184-1FCB96D44E0D}"/>
                </a:ext>
              </a:extLst>
            </p:cNvPr>
            <p:cNvSpPr txBox="1"/>
            <p:nvPr/>
          </p:nvSpPr>
          <p:spPr>
            <a:xfrm>
              <a:off x="5646022" y="1049696"/>
              <a:ext cx="800220" cy="461665"/>
            </a:xfrm>
            <a:prstGeom prst="rect">
              <a:avLst/>
            </a:prstGeom>
            <a:noFill/>
          </p:spPr>
          <p:txBody>
            <a:bodyPr wrap="none" rtlCol="0">
              <a:spAutoFit/>
            </a:bodyPr>
            <a:lstStyle/>
            <a:p>
              <a:pPr algn="r"/>
              <a:r>
                <a:rPr lang="zh-CN" altLang="en-US" sz="2400">
                  <a:solidFill>
                    <a:schemeClr val="accent2"/>
                  </a:solidFill>
                  <a:latin typeface="江西拙楷" panose="02010600040101010101" pitchFamily="2" charset="-122"/>
                  <a:ea typeface="江西拙楷" panose="02010600040101010101" pitchFamily="2" charset="-122"/>
                </a:rPr>
                <a:t>感知</a:t>
              </a:r>
            </a:p>
          </p:txBody>
        </p:sp>
      </p:grpSp>
    </p:spTree>
    <p:extLst>
      <p:ext uri="{BB962C8B-B14F-4D97-AF65-F5344CB8AC3E}">
        <p14:creationId xmlns:p14="http://schemas.microsoft.com/office/powerpoint/2010/main" val="690602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95121" y="1083942"/>
            <a:ext cx="6548121"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223959"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22</a:t>
            </a:r>
            <a:r>
              <a:rPr lang="zh-CN" altLang="en-US" sz="3200">
                <a:solidFill>
                  <a:schemeClr val="accent2"/>
                </a:solidFill>
                <a:latin typeface="江西拙楷" panose="02010600040101010101" pitchFamily="2" charset="-122"/>
                <a:ea typeface="江西拙楷" panose="02010600040101010101" pitchFamily="2" charset="-122"/>
              </a:rPr>
              <a:t>、高效倾听模型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共情力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7190342" y="1102527"/>
            <a:ext cx="4519058"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63" name="组合 2062">
            <a:extLst>
              <a:ext uri="{FF2B5EF4-FFF2-40B4-BE49-F238E27FC236}">
                <a16:creationId xmlns:a16="http://schemas.microsoft.com/office/drawing/2014/main" id="{2AC385D0-FD91-7158-E9DF-C49532BA275F}"/>
              </a:ext>
            </a:extLst>
          </p:cNvPr>
          <p:cNvGrpSpPr/>
          <p:nvPr/>
        </p:nvGrpSpPr>
        <p:grpSpPr>
          <a:xfrm>
            <a:off x="7592100" y="1267624"/>
            <a:ext cx="3715543" cy="4806310"/>
            <a:chOff x="7724587" y="1267624"/>
            <a:chExt cx="3715543" cy="4806310"/>
          </a:xfrm>
        </p:grpSpPr>
        <p:sp>
          <p:nvSpPr>
            <p:cNvPr id="1035" name="文本框 1034">
              <a:extLst>
                <a:ext uri="{FF2B5EF4-FFF2-40B4-BE49-F238E27FC236}">
                  <a16:creationId xmlns:a16="http://schemas.microsoft.com/office/drawing/2014/main" id="{B76AEC17-071B-B6E7-AAB0-B5DB6C9BB377}"/>
                </a:ext>
              </a:extLst>
            </p:cNvPr>
            <p:cNvSpPr txBox="1"/>
            <p:nvPr/>
          </p:nvSpPr>
          <p:spPr>
            <a:xfrm>
              <a:off x="7724587"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7724587" y="1865474"/>
              <a:ext cx="3715543"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高效倾听，可以定义为：在对话中，把感观、感情和智力的输入综合起来，寻求其含义和理解的智力和感情过程。</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在与他人交流时，可以使用</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SOFEN</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技巧，让别人感受到你在认真聆听。高效倾听模型的要素非常简单，微笑、开放、前倾、眼神、点头。每天都会遇到与人打交道的情况，用好倾听模型，做一个高情商的人。</a:t>
              </a:r>
            </a:p>
          </p:txBody>
        </p:sp>
      </p:grpSp>
      <p:sp>
        <p:nvSpPr>
          <p:cNvPr id="14" name="矩形: 圆角 13">
            <a:extLst>
              <a:ext uri="{FF2B5EF4-FFF2-40B4-BE49-F238E27FC236}">
                <a16:creationId xmlns:a16="http://schemas.microsoft.com/office/drawing/2014/main" id="{C9D5945A-CEDB-F931-602E-3C6839280F2E}"/>
              </a:ext>
            </a:extLst>
          </p:cNvPr>
          <p:cNvSpPr/>
          <p:nvPr/>
        </p:nvSpPr>
        <p:spPr>
          <a:xfrm>
            <a:off x="3060639" y="1661036"/>
            <a:ext cx="466556" cy="466556"/>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5" name="文本框 14">
            <a:extLst>
              <a:ext uri="{FF2B5EF4-FFF2-40B4-BE49-F238E27FC236}">
                <a16:creationId xmlns:a16="http://schemas.microsoft.com/office/drawing/2014/main" id="{CACD704C-CA6F-8CBD-440D-DF4576D86294}"/>
              </a:ext>
            </a:extLst>
          </p:cNvPr>
          <p:cNvSpPr txBox="1"/>
          <p:nvPr/>
        </p:nvSpPr>
        <p:spPr>
          <a:xfrm>
            <a:off x="3098539" y="1693115"/>
            <a:ext cx="390757" cy="402398"/>
          </a:xfrm>
          <a:prstGeom prst="rect">
            <a:avLst/>
          </a:prstGeom>
          <a:noFill/>
          <a:ln>
            <a:noFill/>
          </a:ln>
        </p:spPr>
        <p:txBody>
          <a:bodyPr wrap="square" rtlCol="0">
            <a:spAutoFit/>
          </a:bodyPr>
          <a:lstStyle/>
          <a:p>
            <a:pPr algn="ctr"/>
            <a:r>
              <a:rPr lang="en-US" altLang="zh-CN" sz="2000">
                <a:solidFill>
                  <a:schemeClr val="bg1"/>
                </a:solidFill>
                <a:latin typeface="江西拙楷" panose="02010600040101010101" pitchFamily="2" charset="-122"/>
                <a:ea typeface="江西拙楷" panose="02010600040101010101" pitchFamily="2" charset="-122"/>
              </a:rPr>
              <a:t>S</a:t>
            </a:r>
            <a:endParaRPr lang="zh-CN" altLang="en-US" sz="2000">
              <a:solidFill>
                <a:schemeClr val="bg1"/>
              </a:solidFill>
              <a:latin typeface="江西拙楷" panose="02010600040101010101" pitchFamily="2" charset="-122"/>
              <a:ea typeface="江西拙楷" panose="02010600040101010101" pitchFamily="2" charset="-122"/>
            </a:endParaRPr>
          </a:p>
        </p:txBody>
      </p:sp>
      <p:sp>
        <p:nvSpPr>
          <p:cNvPr id="18" name="文本框 17">
            <a:extLst>
              <a:ext uri="{FF2B5EF4-FFF2-40B4-BE49-F238E27FC236}">
                <a16:creationId xmlns:a16="http://schemas.microsoft.com/office/drawing/2014/main" id="{959A9C03-2758-8B3C-D8A2-5CBD33FB702B}"/>
              </a:ext>
            </a:extLst>
          </p:cNvPr>
          <p:cNvSpPr txBox="1"/>
          <p:nvPr/>
        </p:nvSpPr>
        <p:spPr>
          <a:xfrm>
            <a:off x="3638384" y="1666029"/>
            <a:ext cx="1133644"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微笑</a:t>
            </a:r>
            <a:r>
              <a:rPr lang="en-US" altLang="zh-CN" sz="1600">
                <a:solidFill>
                  <a:schemeClr val="accent2"/>
                </a:solidFill>
                <a:latin typeface="江西拙楷" panose="02010600040101010101" pitchFamily="2" charset="-122"/>
                <a:ea typeface="江西拙楷" panose="02010600040101010101" pitchFamily="2" charset="-122"/>
              </a:rPr>
              <a:t>Smile</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13" name="图形 10">
            <a:extLst>
              <a:ext uri="{FF2B5EF4-FFF2-40B4-BE49-F238E27FC236}">
                <a16:creationId xmlns:a16="http://schemas.microsoft.com/office/drawing/2014/main" id="{942604C1-018A-53BD-12BF-5CE913E699F5}"/>
              </a:ext>
            </a:extLst>
          </p:cNvPr>
          <p:cNvSpPr/>
          <p:nvPr/>
        </p:nvSpPr>
        <p:spPr>
          <a:xfrm rot="21072466" flipH="1">
            <a:off x="767660" y="2395914"/>
            <a:ext cx="1985282" cy="2943910"/>
          </a:xfrm>
          <a:custGeom>
            <a:avLst/>
            <a:gdLst>
              <a:gd name="connsiteX0" fmla="*/ 1233883 w 1284564"/>
              <a:gd name="connsiteY0" fmla="*/ 573814 h 1904838"/>
              <a:gd name="connsiteX1" fmla="*/ 1282342 w 1284564"/>
              <a:gd name="connsiteY1" fmla="*/ 491150 h 1904838"/>
              <a:gd name="connsiteX2" fmla="*/ 879469 w 1284564"/>
              <a:gd name="connsiteY2" fmla="*/ 39819 h 1904838"/>
              <a:gd name="connsiteX3" fmla="*/ 278963 w 1284564"/>
              <a:gd name="connsiteY3" fmla="*/ 128184 h 1904838"/>
              <a:gd name="connsiteX4" fmla="*/ 3415 w 1284564"/>
              <a:gd name="connsiteY4" fmla="*/ 585216 h 1904838"/>
              <a:gd name="connsiteX5" fmla="*/ 235256 w 1284564"/>
              <a:gd name="connsiteY5" fmla="*/ 1294042 h 1904838"/>
              <a:gd name="connsiteX6" fmla="*/ 573516 w 1284564"/>
              <a:gd name="connsiteY6" fmla="*/ 1675059 h 1904838"/>
              <a:gd name="connsiteX7" fmla="*/ 1030547 w 1284564"/>
              <a:gd name="connsiteY7" fmla="*/ 1894545 h 1904838"/>
              <a:gd name="connsiteX8" fmla="*/ 1238634 w 1284564"/>
              <a:gd name="connsiteY8" fmla="*/ 1493578 h 1904838"/>
              <a:gd name="connsiteX9" fmla="*/ 1171173 w 1284564"/>
              <a:gd name="connsiteY9" fmla="*/ 1425165 h 1904838"/>
              <a:gd name="connsiteX10" fmla="*/ 1102760 w 1284564"/>
              <a:gd name="connsiteY10" fmla="*/ 1492627 h 1904838"/>
              <a:gd name="connsiteX11" fmla="*/ 991591 w 1284564"/>
              <a:gd name="connsiteY11" fmla="*/ 1764374 h 1904838"/>
              <a:gd name="connsiteX12" fmla="*/ 686586 w 1284564"/>
              <a:gd name="connsiteY12" fmla="*/ 1601897 h 1904838"/>
              <a:gd name="connsiteX13" fmla="*/ 328372 w 1284564"/>
              <a:gd name="connsiteY13" fmla="*/ 1196174 h 1904838"/>
              <a:gd name="connsiteX14" fmla="*/ 138339 w 1284564"/>
              <a:gd name="connsiteY14" fmla="*/ 598518 h 1904838"/>
              <a:gd name="connsiteX15" fmla="*/ 352127 w 1284564"/>
              <a:gd name="connsiteY15" fmla="*/ 242205 h 1904838"/>
              <a:gd name="connsiteX16" fmla="*/ 830062 w 1284564"/>
              <a:gd name="connsiteY16" fmla="*/ 165241 h 1904838"/>
              <a:gd name="connsiteX17" fmla="*/ 1150268 w 1284564"/>
              <a:gd name="connsiteY17" fmla="*/ 524405 h 1904838"/>
              <a:gd name="connsiteX18" fmla="*/ 1233883 w 1284564"/>
              <a:gd name="connsiteY18" fmla="*/ 573814 h 1904838"/>
              <a:gd name="connsiteX19" fmla="*/ 1045749 w 1284564"/>
              <a:gd name="connsiteY19" fmla="*/ 979537 h 1904838"/>
              <a:gd name="connsiteX20" fmla="*/ 934581 w 1284564"/>
              <a:gd name="connsiteY20" fmla="*/ 1076454 h 1904838"/>
              <a:gd name="connsiteX21" fmla="*/ 884221 w 1284564"/>
              <a:gd name="connsiteY21" fmla="*/ 1394760 h 1904838"/>
              <a:gd name="connsiteX22" fmla="*/ 849066 w 1284564"/>
              <a:gd name="connsiteY22" fmla="*/ 1360553 h 1904838"/>
              <a:gd name="connsiteX23" fmla="*/ 820560 w 1284564"/>
              <a:gd name="connsiteY23" fmla="*/ 1263636 h 1904838"/>
              <a:gd name="connsiteX24" fmla="*/ 754999 w 1284564"/>
              <a:gd name="connsiteY24" fmla="*/ 1086905 h 1904838"/>
              <a:gd name="connsiteX25" fmla="*/ 666632 w 1284564"/>
              <a:gd name="connsiteY25" fmla="*/ 969083 h 1904838"/>
              <a:gd name="connsiteX26" fmla="*/ 570666 w 1284564"/>
              <a:gd name="connsiteY26" fmla="*/ 792352 h 1904838"/>
              <a:gd name="connsiteX27" fmla="*/ 662831 w 1284564"/>
              <a:gd name="connsiteY27" fmla="*/ 646026 h 1904838"/>
              <a:gd name="connsiteX28" fmla="*/ 795856 w 1284564"/>
              <a:gd name="connsiteY28" fmla="*/ 670731 h 1904838"/>
              <a:gd name="connsiteX29" fmla="*/ 891822 w 1284564"/>
              <a:gd name="connsiteY29" fmla="*/ 666931 h 1904838"/>
              <a:gd name="connsiteX30" fmla="*/ 888021 w 1284564"/>
              <a:gd name="connsiteY30" fmla="*/ 570962 h 1904838"/>
              <a:gd name="connsiteX31" fmla="*/ 606772 w 1284564"/>
              <a:gd name="connsiteY31" fmla="*/ 522504 h 1904838"/>
              <a:gd name="connsiteX32" fmla="*/ 434791 w 1284564"/>
              <a:gd name="connsiteY32" fmla="*/ 795204 h 1904838"/>
              <a:gd name="connsiteX33" fmla="*/ 562114 w 1284564"/>
              <a:gd name="connsiteY33" fmla="*/ 1055549 h 1904838"/>
              <a:gd name="connsiteX34" fmla="*/ 640027 w 1284564"/>
              <a:gd name="connsiteY34" fmla="*/ 1159118 h 1904838"/>
              <a:gd name="connsiteX35" fmla="*/ 688486 w 1284564"/>
              <a:gd name="connsiteY35" fmla="*/ 1294991 h 1904838"/>
              <a:gd name="connsiteX36" fmla="*/ 723643 w 1284564"/>
              <a:gd name="connsiteY36" fmla="*/ 1411862 h 1904838"/>
              <a:gd name="connsiteX37" fmla="*/ 730293 w 1284564"/>
              <a:gd name="connsiteY37" fmla="*/ 1427065 h 1904838"/>
              <a:gd name="connsiteX38" fmla="*/ 930780 w 1284564"/>
              <a:gd name="connsiteY38" fmla="*/ 1522082 h 1904838"/>
              <a:gd name="connsiteX39" fmla="*/ 1021046 w 1284564"/>
              <a:gd name="connsiteY39" fmla="*/ 1341550 h 1904838"/>
              <a:gd name="connsiteX40" fmla="*/ 1072354 w 1284564"/>
              <a:gd name="connsiteY40" fmla="*/ 1096406 h 1904838"/>
              <a:gd name="connsiteX41" fmla="*/ 1045749 w 1284564"/>
              <a:gd name="connsiteY41" fmla="*/ 979537 h 190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284564" h="1904838">
                <a:moveTo>
                  <a:pt x="1233883" y="573814"/>
                </a:moveTo>
                <a:cubicBezTo>
                  <a:pt x="1269989" y="564312"/>
                  <a:pt x="1291844" y="527255"/>
                  <a:pt x="1282342" y="491150"/>
                </a:cubicBezTo>
                <a:cubicBezTo>
                  <a:pt x="1239585" y="327720"/>
                  <a:pt x="1098959" y="124384"/>
                  <a:pt x="879469" y="39819"/>
                </a:cubicBezTo>
                <a:cubicBezTo>
                  <a:pt x="746447" y="-12441"/>
                  <a:pt x="534558" y="-39045"/>
                  <a:pt x="278963" y="128184"/>
                </a:cubicBezTo>
                <a:cubicBezTo>
                  <a:pt x="116485" y="233653"/>
                  <a:pt x="21468" y="391381"/>
                  <a:pt x="3415" y="585216"/>
                </a:cubicBezTo>
                <a:cubicBezTo>
                  <a:pt x="-26040" y="896872"/>
                  <a:pt x="142140" y="1205675"/>
                  <a:pt x="235256" y="1294042"/>
                </a:cubicBezTo>
                <a:cubicBezTo>
                  <a:pt x="381582" y="1434666"/>
                  <a:pt x="478499" y="1527782"/>
                  <a:pt x="573516" y="1675059"/>
                </a:cubicBezTo>
                <a:cubicBezTo>
                  <a:pt x="665682" y="1817584"/>
                  <a:pt x="867119" y="1942058"/>
                  <a:pt x="1030547" y="1894545"/>
                </a:cubicBezTo>
                <a:cubicBezTo>
                  <a:pt x="1124614" y="1866993"/>
                  <a:pt x="1236733" y="1774828"/>
                  <a:pt x="1238634" y="1493578"/>
                </a:cubicBezTo>
                <a:cubicBezTo>
                  <a:pt x="1238634" y="1455571"/>
                  <a:pt x="1209180" y="1425165"/>
                  <a:pt x="1171173" y="1425165"/>
                </a:cubicBezTo>
                <a:cubicBezTo>
                  <a:pt x="1134116" y="1425165"/>
                  <a:pt x="1102760" y="1454620"/>
                  <a:pt x="1102760" y="1492627"/>
                </a:cubicBezTo>
                <a:cubicBezTo>
                  <a:pt x="1101809" y="1581943"/>
                  <a:pt x="1086607" y="1736821"/>
                  <a:pt x="991591" y="1764374"/>
                </a:cubicBezTo>
                <a:cubicBezTo>
                  <a:pt x="896574" y="1791930"/>
                  <a:pt x="749297" y="1699764"/>
                  <a:pt x="686586" y="1601897"/>
                </a:cubicBezTo>
                <a:cubicBezTo>
                  <a:pt x="582068" y="1441317"/>
                  <a:pt x="475649" y="1338700"/>
                  <a:pt x="328372" y="1196174"/>
                </a:cubicBezTo>
                <a:cubicBezTo>
                  <a:pt x="251409" y="1122062"/>
                  <a:pt x="114584" y="844611"/>
                  <a:pt x="138339" y="598518"/>
                </a:cubicBezTo>
                <a:cubicBezTo>
                  <a:pt x="152591" y="445541"/>
                  <a:pt x="224804" y="325820"/>
                  <a:pt x="352127" y="242205"/>
                </a:cubicBezTo>
                <a:cubicBezTo>
                  <a:pt x="519356" y="132935"/>
                  <a:pt x="679936" y="107281"/>
                  <a:pt x="830062" y="165241"/>
                </a:cubicBezTo>
                <a:cubicBezTo>
                  <a:pt x="1003942" y="232702"/>
                  <a:pt x="1117963" y="398982"/>
                  <a:pt x="1150268" y="524405"/>
                </a:cubicBezTo>
                <a:cubicBezTo>
                  <a:pt x="1160721" y="561462"/>
                  <a:pt x="1197778" y="583315"/>
                  <a:pt x="1233883" y="573814"/>
                </a:cubicBezTo>
                <a:close/>
                <a:moveTo>
                  <a:pt x="1045749" y="979537"/>
                </a:moveTo>
                <a:cubicBezTo>
                  <a:pt x="1007743" y="966233"/>
                  <a:pt x="960235" y="994737"/>
                  <a:pt x="934581" y="1076454"/>
                </a:cubicBezTo>
                <a:cubicBezTo>
                  <a:pt x="907025" y="1163868"/>
                  <a:pt x="921277" y="1390959"/>
                  <a:pt x="884221" y="1394760"/>
                </a:cubicBezTo>
                <a:cubicBezTo>
                  <a:pt x="855716" y="1397610"/>
                  <a:pt x="857616" y="1380507"/>
                  <a:pt x="849066" y="1360553"/>
                </a:cubicBezTo>
                <a:lnTo>
                  <a:pt x="820560" y="1263636"/>
                </a:lnTo>
                <a:cubicBezTo>
                  <a:pt x="808207" y="1210427"/>
                  <a:pt x="793955" y="1149615"/>
                  <a:pt x="754999" y="1086905"/>
                </a:cubicBezTo>
                <a:lnTo>
                  <a:pt x="666632" y="969083"/>
                </a:lnTo>
                <a:cubicBezTo>
                  <a:pt x="613422" y="904473"/>
                  <a:pt x="571615" y="854114"/>
                  <a:pt x="570666" y="792352"/>
                </a:cubicBezTo>
                <a:cubicBezTo>
                  <a:pt x="569715" y="731542"/>
                  <a:pt x="606772" y="671682"/>
                  <a:pt x="662831" y="646026"/>
                </a:cubicBezTo>
                <a:cubicBezTo>
                  <a:pt x="695138" y="630823"/>
                  <a:pt x="744546" y="623222"/>
                  <a:pt x="795856" y="670731"/>
                </a:cubicBezTo>
                <a:cubicBezTo>
                  <a:pt x="823410" y="696385"/>
                  <a:pt x="866168" y="694484"/>
                  <a:pt x="891822" y="666931"/>
                </a:cubicBezTo>
                <a:cubicBezTo>
                  <a:pt x="917476" y="639375"/>
                  <a:pt x="915577" y="596619"/>
                  <a:pt x="888021" y="570962"/>
                </a:cubicBezTo>
                <a:cubicBezTo>
                  <a:pt x="808207" y="496850"/>
                  <a:pt x="702740" y="478797"/>
                  <a:pt x="606772" y="522504"/>
                </a:cubicBezTo>
                <a:cubicBezTo>
                  <a:pt x="501303" y="570014"/>
                  <a:pt x="432890" y="680232"/>
                  <a:pt x="434791" y="795204"/>
                </a:cubicBezTo>
                <a:cubicBezTo>
                  <a:pt x="436691" y="904473"/>
                  <a:pt x="500352" y="981436"/>
                  <a:pt x="562114" y="1055549"/>
                </a:cubicBezTo>
                <a:lnTo>
                  <a:pt x="640027" y="1159118"/>
                </a:lnTo>
                <a:cubicBezTo>
                  <a:pt x="667583" y="1202825"/>
                  <a:pt x="677084" y="1245584"/>
                  <a:pt x="688486" y="1294991"/>
                </a:cubicBezTo>
                <a:lnTo>
                  <a:pt x="723643" y="1411862"/>
                </a:lnTo>
                <a:cubicBezTo>
                  <a:pt x="725542" y="1417564"/>
                  <a:pt x="727443" y="1422315"/>
                  <a:pt x="730293" y="1427065"/>
                </a:cubicBezTo>
                <a:cubicBezTo>
                  <a:pt x="777803" y="1525883"/>
                  <a:pt x="866168" y="1546786"/>
                  <a:pt x="930780" y="1522082"/>
                </a:cubicBezTo>
                <a:cubicBezTo>
                  <a:pt x="1002993" y="1495477"/>
                  <a:pt x="1030547" y="1426116"/>
                  <a:pt x="1021046" y="1341550"/>
                </a:cubicBezTo>
                <a:cubicBezTo>
                  <a:pt x="1016295" y="1298792"/>
                  <a:pt x="1034347" y="1186672"/>
                  <a:pt x="1072354" y="1096406"/>
                </a:cubicBezTo>
                <a:cubicBezTo>
                  <a:pt x="1089459" y="1052699"/>
                  <a:pt x="1073305" y="989037"/>
                  <a:pt x="1045749" y="979537"/>
                </a:cubicBezTo>
                <a:close/>
              </a:path>
            </a:pathLst>
          </a:custGeom>
          <a:solidFill>
            <a:schemeClr val="accent2"/>
          </a:solidFill>
          <a:ln w="1860" cap="flat">
            <a:noFill/>
            <a:prstDash val="solid"/>
            <a:miter/>
          </a:ln>
        </p:spPr>
        <p:txBody>
          <a:bodyPr rtlCol="0" anchor="ctr"/>
          <a:lstStyle/>
          <a:p>
            <a:endParaRPr lang="zh-CN" altLang="en-US"/>
          </a:p>
        </p:txBody>
      </p:sp>
      <p:sp>
        <p:nvSpPr>
          <p:cNvPr id="22" name="弧形 21">
            <a:extLst>
              <a:ext uri="{FF2B5EF4-FFF2-40B4-BE49-F238E27FC236}">
                <a16:creationId xmlns:a16="http://schemas.microsoft.com/office/drawing/2014/main" id="{3AEA0F6B-A329-6660-AEE1-ADE3F49D3CE9}"/>
              </a:ext>
            </a:extLst>
          </p:cNvPr>
          <p:cNvSpPr/>
          <p:nvPr/>
        </p:nvSpPr>
        <p:spPr>
          <a:xfrm>
            <a:off x="-790031" y="1391840"/>
            <a:ext cx="4211435" cy="4800715"/>
          </a:xfrm>
          <a:prstGeom prst="arc">
            <a:avLst>
              <a:gd name="adj1" fmla="val 16567986"/>
              <a:gd name="adj2" fmla="val 5266533"/>
            </a:avLst>
          </a:prstGeom>
          <a:ln>
            <a:gradFill>
              <a:gsLst>
                <a:gs pos="0">
                  <a:schemeClr val="accent1">
                    <a:lumMod val="5000"/>
                    <a:lumOff val="95000"/>
                  </a:schemeClr>
                </a:gs>
                <a:gs pos="84000">
                  <a:schemeClr val="bg2"/>
                </a:gs>
                <a:gs pos="22000">
                  <a:schemeClr val="bg2"/>
                </a:gs>
                <a:gs pos="100000">
                  <a:schemeClr val="accent1">
                    <a:lumMod val="30000"/>
                    <a:lumOff val="70000"/>
                  </a:schemeClr>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4" name="椭圆 23">
            <a:extLst>
              <a:ext uri="{FF2B5EF4-FFF2-40B4-BE49-F238E27FC236}">
                <a16:creationId xmlns:a16="http://schemas.microsoft.com/office/drawing/2014/main" id="{45EE4FDA-9DC7-AFB4-8444-C692EC11B670}"/>
              </a:ext>
            </a:extLst>
          </p:cNvPr>
          <p:cNvSpPr/>
          <p:nvPr/>
        </p:nvSpPr>
        <p:spPr>
          <a:xfrm>
            <a:off x="2558985" y="1844365"/>
            <a:ext cx="99896" cy="99898"/>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a:extLst>
              <a:ext uri="{FF2B5EF4-FFF2-40B4-BE49-F238E27FC236}">
                <a16:creationId xmlns:a16="http://schemas.microsoft.com/office/drawing/2014/main" id="{88E392EE-4558-7D0A-7ED5-18CC0BB854C2}"/>
              </a:ext>
            </a:extLst>
          </p:cNvPr>
          <p:cNvSpPr/>
          <p:nvPr/>
        </p:nvSpPr>
        <p:spPr>
          <a:xfrm>
            <a:off x="3158169" y="2705796"/>
            <a:ext cx="99896" cy="99898"/>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a:extLst>
              <a:ext uri="{FF2B5EF4-FFF2-40B4-BE49-F238E27FC236}">
                <a16:creationId xmlns:a16="http://schemas.microsoft.com/office/drawing/2014/main" id="{FF1F2A78-7E70-FB4C-B223-0CA2FDEB5635}"/>
              </a:ext>
            </a:extLst>
          </p:cNvPr>
          <p:cNvSpPr/>
          <p:nvPr/>
        </p:nvSpPr>
        <p:spPr>
          <a:xfrm>
            <a:off x="3364424" y="3567227"/>
            <a:ext cx="99896" cy="99898"/>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a:extLst>
              <a:ext uri="{FF2B5EF4-FFF2-40B4-BE49-F238E27FC236}">
                <a16:creationId xmlns:a16="http://schemas.microsoft.com/office/drawing/2014/main" id="{6F1E3B08-C8B8-F704-34F6-F4660D7AC125}"/>
              </a:ext>
            </a:extLst>
          </p:cNvPr>
          <p:cNvSpPr/>
          <p:nvPr/>
        </p:nvSpPr>
        <p:spPr>
          <a:xfrm>
            <a:off x="3284709" y="4424848"/>
            <a:ext cx="99896" cy="99898"/>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a:extLst>
              <a:ext uri="{FF2B5EF4-FFF2-40B4-BE49-F238E27FC236}">
                <a16:creationId xmlns:a16="http://schemas.microsoft.com/office/drawing/2014/main" id="{192C1E92-1C68-F94D-BF40-C947893ADFB9}"/>
              </a:ext>
            </a:extLst>
          </p:cNvPr>
          <p:cNvSpPr/>
          <p:nvPr/>
        </p:nvSpPr>
        <p:spPr>
          <a:xfrm>
            <a:off x="2876127" y="5290089"/>
            <a:ext cx="99896" cy="99898"/>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1" name="矩形: 圆角 1150">
            <a:extLst>
              <a:ext uri="{FF2B5EF4-FFF2-40B4-BE49-F238E27FC236}">
                <a16:creationId xmlns:a16="http://schemas.microsoft.com/office/drawing/2014/main" id="{AEBD4115-AADD-09C2-15CF-E9906D61ABC2}"/>
              </a:ext>
            </a:extLst>
          </p:cNvPr>
          <p:cNvSpPr/>
          <p:nvPr/>
        </p:nvSpPr>
        <p:spPr>
          <a:xfrm>
            <a:off x="3552179" y="2522467"/>
            <a:ext cx="466556" cy="466556"/>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2048" name="文本框 2047">
            <a:extLst>
              <a:ext uri="{FF2B5EF4-FFF2-40B4-BE49-F238E27FC236}">
                <a16:creationId xmlns:a16="http://schemas.microsoft.com/office/drawing/2014/main" id="{83237C32-3371-8815-9156-94A89787D072}"/>
              </a:ext>
            </a:extLst>
          </p:cNvPr>
          <p:cNvSpPr txBox="1"/>
          <p:nvPr/>
        </p:nvSpPr>
        <p:spPr>
          <a:xfrm>
            <a:off x="3590079" y="2555691"/>
            <a:ext cx="390757" cy="400109"/>
          </a:xfrm>
          <a:prstGeom prst="rect">
            <a:avLst/>
          </a:prstGeom>
          <a:noFill/>
          <a:ln>
            <a:noFill/>
          </a:ln>
        </p:spPr>
        <p:txBody>
          <a:bodyPr wrap="square" rtlCol="0">
            <a:spAutoFit/>
          </a:bodyPr>
          <a:lstStyle/>
          <a:p>
            <a:pPr algn="ctr"/>
            <a:r>
              <a:rPr lang="en-US" altLang="zh-CN" sz="2000">
                <a:solidFill>
                  <a:schemeClr val="bg1"/>
                </a:solidFill>
                <a:latin typeface="江西拙楷" panose="02010600040101010101" pitchFamily="2" charset="-122"/>
                <a:ea typeface="江西拙楷" panose="02010600040101010101" pitchFamily="2" charset="-122"/>
              </a:rPr>
              <a:t>O</a:t>
            </a:r>
            <a:endParaRPr lang="zh-CN" altLang="en-US" sz="2000">
              <a:solidFill>
                <a:schemeClr val="bg1"/>
              </a:solidFill>
              <a:latin typeface="江西拙楷" panose="02010600040101010101" pitchFamily="2" charset="-122"/>
              <a:ea typeface="江西拙楷" panose="02010600040101010101" pitchFamily="2" charset="-122"/>
            </a:endParaRPr>
          </a:p>
        </p:txBody>
      </p:sp>
      <p:sp>
        <p:nvSpPr>
          <p:cNvPr id="1150" name="文本框 1149">
            <a:extLst>
              <a:ext uri="{FF2B5EF4-FFF2-40B4-BE49-F238E27FC236}">
                <a16:creationId xmlns:a16="http://schemas.microsoft.com/office/drawing/2014/main" id="{D9CAD3ED-2223-A6F1-DC1C-4FB41542F2EF}"/>
              </a:ext>
            </a:extLst>
          </p:cNvPr>
          <p:cNvSpPr txBox="1"/>
          <p:nvPr/>
        </p:nvSpPr>
        <p:spPr>
          <a:xfrm>
            <a:off x="4129924" y="2555690"/>
            <a:ext cx="2305439"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开放姿态</a:t>
            </a:r>
            <a:r>
              <a:rPr lang="en-US" altLang="zh-CN" sz="1600">
                <a:solidFill>
                  <a:schemeClr val="accent2"/>
                </a:solidFill>
                <a:latin typeface="江西拙楷" panose="02010600040101010101" pitchFamily="2" charset="-122"/>
                <a:ea typeface="江西拙楷" panose="02010600040101010101" pitchFamily="2" charset="-122"/>
              </a:rPr>
              <a:t>OpenPosture</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2056" name="矩形: 圆角 2055">
            <a:extLst>
              <a:ext uri="{FF2B5EF4-FFF2-40B4-BE49-F238E27FC236}">
                <a16:creationId xmlns:a16="http://schemas.microsoft.com/office/drawing/2014/main" id="{3129B30D-4E8C-A2F7-5B00-8710E828D4A3}"/>
              </a:ext>
            </a:extLst>
          </p:cNvPr>
          <p:cNvSpPr/>
          <p:nvPr/>
        </p:nvSpPr>
        <p:spPr>
          <a:xfrm>
            <a:off x="3789794" y="3383898"/>
            <a:ext cx="466556" cy="466556"/>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2064" name="文本框 2063">
            <a:extLst>
              <a:ext uri="{FF2B5EF4-FFF2-40B4-BE49-F238E27FC236}">
                <a16:creationId xmlns:a16="http://schemas.microsoft.com/office/drawing/2014/main" id="{55DCEB3E-6A24-C270-C4F2-DE18C8E576B2}"/>
              </a:ext>
            </a:extLst>
          </p:cNvPr>
          <p:cNvSpPr txBox="1"/>
          <p:nvPr/>
        </p:nvSpPr>
        <p:spPr>
          <a:xfrm>
            <a:off x="3827694" y="3417122"/>
            <a:ext cx="390757" cy="400109"/>
          </a:xfrm>
          <a:prstGeom prst="rect">
            <a:avLst/>
          </a:prstGeom>
          <a:noFill/>
          <a:ln>
            <a:noFill/>
          </a:ln>
        </p:spPr>
        <p:txBody>
          <a:bodyPr wrap="square" rtlCol="0">
            <a:spAutoFit/>
          </a:bodyPr>
          <a:lstStyle/>
          <a:p>
            <a:pPr algn="ctr"/>
            <a:r>
              <a:rPr lang="en-US" altLang="zh-CN" sz="2000">
                <a:solidFill>
                  <a:schemeClr val="bg1"/>
                </a:solidFill>
                <a:latin typeface="江西拙楷" panose="02010600040101010101" pitchFamily="2" charset="-122"/>
                <a:ea typeface="江西拙楷" panose="02010600040101010101" pitchFamily="2" charset="-122"/>
              </a:rPr>
              <a:t>F</a:t>
            </a:r>
            <a:endParaRPr lang="zh-CN" altLang="en-US" sz="2000">
              <a:solidFill>
                <a:schemeClr val="bg1"/>
              </a:solidFill>
              <a:latin typeface="江西拙楷" panose="02010600040101010101" pitchFamily="2" charset="-122"/>
              <a:ea typeface="江西拙楷" panose="02010600040101010101" pitchFamily="2" charset="-122"/>
            </a:endParaRPr>
          </a:p>
        </p:txBody>
      </p:sp>
      <p:sp>
        <p:nvSpPr>
          <p:cNvPr id="2052" name="文本框 2051">
            <a:extLst>
              <a:ext uri="{FF2B5EF4-FFF2-40B4-BE49-F238E27FC236}">
                <a16:creationId xmlns:a16="http://schemas.microsoft.com/office/drawing/2014/main" id="{9005DD2B-CCD6-A4DF-24FF-F165527EB034}"/>
              </a:ext>
            </a:extLst>
          </p:cNvPr>
          <p:cNvSpPr txBox="1"/>
          <p:nvPr/>
        </p:nvSpPr>
        <p:spPr>
          <a:xfrm>
            <a:off x="4367539" y="3417121"/>
            <a:ext cx="1861407"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前倾</a:t>
            </a:r>
            <a:r>
              <a:rPr lang="en-US" altLang="zh-CN" sz="1600">
                <a:solidFill>
                  <a:schemeClr val="accent2"/>
                </a:solidFill>
                <a:latin typeface="江西拙楷" panose="02010600040101010101" pitchFamily="2" charset="-122"/>
                <a:ea typeface="江西拙楷" panose="02010600040101010101" pitchFamily="2" charset="-122"/>
              </a:rPr>
              <a:t>Forward Lean</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2068" name="矩形: 圆角 2067">
            <a:extLst>
              <a:ext uri="{FF2B5EF4-FFF2-40B4-BE49-F238E27FC236}">
                <a16:creationId xmlns:a16="http://schemas.microsoft.com/office/drawing/2014/main" id="{7DE4FAEC-E695-68CC-C322-0EC36257933B}"/>
              </a:ext>
            </a:extLst>
          </p:cNvPr>
          <p:cNvSpPr/>
          <p:nvPr/>
        </p:nvSpPr>
        <p:spPr>
          <a:xfrm>
            <a:off x="3600323" y="4245329"/>
            <a:ext cx="466556" cy="466556"/>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2069" name="文本框 2068">
            <a:extLst>
              <a:ext uri="{FF2B5EF4-FFF2-40B4-BE49-F238E27FC236}">
                <a16:creationId xmlns:a16="http://schemas.microsoft.com/office/drawing/2014/main" id="{A5C473A5-A156-EF31-7D8B-DEC7E2A98D42}"/>
              </a:ext>
            </a:extLst>
          </p:cNvPr>
          <p:cNvSpPr txBox="1"/>
          <p:nvPr/>
        </p:nvSpPr>
        <p:spPr>
          <a:xfrm>
            <a:off x="3638223" y="4278553"/>
            <a:ext cx="390757" cy="400109"/>
          </a:xfrm>
          <a:prstGeom prst="rect">
            <a:avLst/>
          </a:prstGeom>
          <a:noFill/>
          <a:ln>
            <a:noFill/>
          </a:ln>
        </p:spPr>
        <p:txBody>
          <a:bodyPr wrap="square" rtlCol="0">
            <a:spAutoFit/>
          </a:bodyPr>
          <a:lstStyle/>
          <a:p>
            <a:pPr algn="ctr"/>
            <a:r>
              <a:rPr lang="en-US" altLang="zh-CN" sz="2000">
                <a:solidFill>
                  <a:schemeClr val="bg1"/>
                </a:solidFill>
                <a:latin typeface="江西拙楷" panose="02010600040101010101" pitchFamily="2" charset="-122"/>
                <a:ea typeface="江西拙楷" panose="02010600040101010101" pitchFamily="2" charset="-122"/>
              </a:rPr>
              <a:t>E</a:t>
            </a:r>
            <a:endParaRPr lang="zh-CN" altLang="en-US" sz="2000">
              <a:solidFill>
                <a:schemeClr val="bg1"/>
              </a:solidFill>
              <a:latin typeface="江西拙楷" panose="02010600040101010101" pitchFamily="2" charset="-122"/>
              <a:ea typeface="江西拙楷" panose="02010600040101010101" pitchFamily="2" charset="-122"/>
            </a:endParaRPr>
          </a:p>
        </p:txBody>
      </p:sp>
      <p:sp>
        <p:nvSpPr>
          <p:cNvPr id="2067" name="文本框 2066">
            <a:extLst>
              <a:ext uri="{FF2B5EF4-FFF2-40B4-BE49-F238E27FC236}">
                <a16:creationId xmlns:a16="http://schemas.microsoft.com/office/drawing/2014/main" id="{1188C431-5472-1F17-90CB-176E1BB7392F}"/>
              </a:ext>
            </a:extLst>
          </p:cNvPr>
          <p:cNvSpPr txBox="1"/>
          <p:nvPr/>
        </p:nvSpPr>
        <p:spPr>
          <a:xfrm>
            <a:off x="4178068" y="4278552"/>
            <a:ext cx="2815194"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眼神交流</a:t>
            </a:r>
            <a:r>
              <a:rPr lang="en-US" altLang="zh-CN" sz="1600">
                <a:solidFill>
                  <a:schemeClr val="accent2"/>
                </a:solidFill>
                <a:latin typeface="江西拙楷" panose="02010600040101010101" pitchFamily="2" charset="-122"/>
                <a:ea typeface="江西拙楷" panose="02010600040101010101" pitchFamily="2" charset="-122"/>
              </a:rPr>
              <a:t>Eye Communication</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2073" name="矩形: 圆角 2072">
            <a:extLst>
              <a:ext uri="{FF2B5EF4-FFF2-40B4-BE49-F238E27FC236}">
                <a16:creationId xmlns:a16="http://schemas.microsoft.com/office/drawing/2014/main" id="{E808DF14-8A15-9355-3A06-99AA2CCD6C81}"/>
              </a:ext>
            </a:extLst>
          </p:cNvPr>
          <p:cNvSpPr/>
          <p:nvPr/>
        </p:nvSpPr>
        <p:spPr>
          <a:xfrm>
            <a:off x="3384605" y="5106760"/>
            <a:ext cx="466556" cy="466556"/>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2074" name="文本框 2073">
            <a:extLst>
              <a:ext uri="{FF2B5EF4-FFF2-40B4-BE49-F238E27FC236}">
                <a16:creationId xmlns:a16="http://schemas.microsoft.com/office/drawing/2014/main" id="{451E574E-0A1A-132A-9327-57881632710A}"/>
              </a:ext>
            </a:extLst>
          </p:cNvPr>
          <p:cNvSpPr txBox="1"/>
          <p:nvPr/>
        </p:nvSpPr>
        <p:spPr>
          <a:xfrm>
            <a:off x="3422505" y="5139984"/>
            <a:ext cx="390757" cy="400109"/>
          </a:xfrm>
          <a:prstGeom prst="rect">
            <a:avLst/>
          </a:prstGeom>
          <a:noFill/>
          <a:ln>
            <a:noFill/>
          </a:ln>
        </p:spPr>
        <p:txBody>
          <a:bodyPr wrap="square" rtlCol="0">
            <a:spAutoFit/>
          </a:bodyPr>
          <a:lstStyle/>
          <a:p>
            <a:pPr algn="ctr"/>
            <a:r>
              <a:rPr lang="en-US" altLang="zh-CN" sz="2000">
                <a:solidFill>
                  <a:schemeClr val="bg1"/>
                </a:solidFill>
                <a:latin typeface="江西拙楷" panose="02010600040101010101" pitchFamily="2" charset="-122"/>
                <a:ea typeface="江西拙楷" panose="02010600040101010101" pitchFamily="2" charset="-122"/>
              </a:rPr>
              <a:t>N</a:t>
            </a:r>
            <a:endParaRPr lang="zh-CN" altLang="en-US" sz="2000">
              <a:solidFill>
                <a:schemeClr val="bg1"/>
              </a:solidFill>
              <a:latin typeface="江西拙楷" panose="02010600040101010101" pitchFamily="2" charset="-122"/>
              <a:ea typeface="江西拙楷" panose="02010600040101010101" pitchFamily="2" charset="-122"/>
            </a:endParaRPr>
          </a:p>
        </p:txBody>
      </p:sp>
      <p:sp>
        <p:nvSpPr>
          <p:cNvPr id="2072" name="文本框 2071">
            <a:extLst>
              <a:ext uri="{FF2B5EF4-FFF2-40B4-BE49-F238E27FC236}">
                <a16:creationId xmlns:a16="http://schemas.microsoft.com/office/drawing/2014/main" id="{8107475D-67AE-F401-2022-645B88233BE7}"/>
              </a:ext>
            </a:extLst>
          </p:cNvPr>
          <p:cNvSpPr txBox="1"/>
          <p:nvPr/>
        </p:nvSpPr>
        <p:spPr>
          <a:xfrm>
            <a:off x="3962350" y="5139983"/>
            <a:ext cx="1114408"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点头</a:t>
            </a:r>
            <a:r>
              <a:rPr lang="en-US" altLang="zh-CN" sz="1600">
                <a:solidFill>
                  <a:schemeClr val="accent2"/>
                </a:solidFill>
                <a:latin typeface="江西拙楷" panose="02010600040101010101" pitchFamily="2" charset="-122"/>
                <a:ea typeface="江西拙楷" panose="02010600040101010101" pitchFamily="2" charset="-122"/>
              </a:rPr>
              <a:t>Node</a:t>
            </a:r>
            <a:endParaRPr lang="zh-CN" altLang="en-US" sz="2400">
              <a:solidFill>
                <a:schemeClr val="accent2"/>
              </a:solidFill>
              <a:latin typeface="江西拙楷" panose="02010600040101010101" pitchFamily="2" charset="-122"/>
              <a:ea typeface="江西拙楷" panose="02010600040101010101" pitchFamily="2" charset="-122"/>
            </a:endParaRPr>
          </a:p>
        </p:txBody>
      </p:sp>
    </p:spTree>
    <p:extLst>
      <p:ext uri="{BB962C8B-B14F-4D97-AF65-F5344CB8AC3E}">
        <p14:creationId xmlns:p14="http://schemas.microsoft.com/office/powerpoint/2010/main" val="2132927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95121" y="1083942"/>
            <a:ext cx="6548121"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196709"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23</a:t>
            </a:r>
            <a:r>
              <a:rPr lang="zh-CN" altLang="en-US" sz="3200">
                <a:solidFill>
                  <a:schemeClr val="accent2"/>
                </a:solidFill>
                <a:latin typeface="江西拙楷" panose="02010600040101010101" pitchFamily="2" charset="-122"/>
                <a:ea typeface="江西拙楷" panose="02010600040101010101" pitchFamily="2" charset="-122"/>
              </a:rPr>
              <a:t>、情绪</a:t>
            </a:r>
            <a:r>
              <a:rPr lang="en-US" altLang="zh-CN" sz="3200">
                <a:solidFill>
                  <a:schemeClr val="accent2"/>
                </a:solidFill>
                <a:latin typeface="江西拙楷" panose="02010600040101010101" pitchFamily="2" charset="-122"/>
                <a:ea typeface="江西拙楷" panose="02010600040101010101" pitchFamily="2" charset="-122"/>
              </a:rPr>
              <a:t>ABC</a:t>
            </a:r>
            <a:r>
              <a:rPr lang="zh-CN" altLang="en-US" sz="3200">
                <a:solidFill>
                  <a:schemeClr val="accent2"/>
                </a:solidFill>
                <a:latin typeface="江西拙楷" panose="02010600040101010101" pitchFamily="2" charset="-122"/>
                <a:ea typeface="江西拙楷" panose="02010600040101010101" pitchFamily="2" charset="-122"/>
              </a:rPr>
              <a:t>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共情力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7190342" y="1102527"/>
            <a:ext cx="4519058"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63" name="组合 2062">
            <a:extLst>
              <a:ext uri="{FF2B5EF4-FFF2-40B4-BE49-F238E27FC236}">
                <a16:creationId xmlns:a16="http://schemas.microsoft.com/office/drawing/2014/main" id="{2AC385D0-FD91-7158-E9DF-C49532BA275F}"/>
              </a:ext>
            </a:extLst>
          </p:cNvPr>
          <p:cNvGrpSpPr/>
          <p:nvPr/>
        </p:nvGrpSpPr>
        <p:grpSpPr>
          <a:xfrm>
            <a:off x="7592100" y="1267624"/>
            <a:ext cx="3715543" cy="4806310"/>
            <a:chOff x="7724587" y="1267624"/>
            <a:chExt cx="3715543" cy="4806310"/>
          </a:xfrm>
        </p:grpSpPr>
        <p:sp>
          <p:nvSpPr>
            <p:cNvPr id="1035" name="文本框 1034">
              <a:extLst>
                <a:ext uri="{FF2B5EF4-FFF2-40B4-BE49-F238E27FC236}">
                  <a16:creationId xmlns:a16="http://schemas.microsoft.com/office/drawing/2014/main" id="{B76AEC17-071B-B6E7-AAB0-B5DB6C9BB377}"/>
                </a:ext>
              </a:extLst>
            </p:cNvPr>
            <p:cNvSpPr txBox="1"/>
            <p:nvPr/>
          </p:nvSpPr>
          <p:spPr>
            <a:xfrm>
              <a:off x="7724587"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7724587" y="1865474"/>
              <a:ext cx="3715543"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情绪</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ABC</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理论被称为情绪行为模型，是由美国著名医学及心理学家詹姆斯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林奇提出的。该理论能够有效地帮助人们理解和处理广泛的问题，尤其是心理学上的事务，是心理咨询及咨询方法学中一个重要的理论组成部分。情绪</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ABC</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理论分为三个部分：</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B</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C</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，其中代表的意思分别是激发因素，我们的反应动作以及结果。</a:t>
              </a:r>
            </a:p>
          </p:txBody>
        </p:sp>
      </p:grpSp>
      <p:grpSp>
        <p:nvGrpSpPr>
          <p:cNvPr id="2059" name="组合 2058">
            <a:extLst>
              <a:ext uri="{FF2B5EF4-FFF2-40B4-BE49-F238E27FC236}">
                <a16:creationId xmlns:a16="http://schemas.microsoft.com/office/drawing/2014/main" id="{5E1368ED-65CF-F5A8-532D-17F19FB76AB2}"/>
              </a:ext>
            </a:extLst>
          </p:cNvPr>
          <p:cNvGrpSpPr/>
          <p:nvPr/>
        </p:nvGrpSpPr>
        <p:grpSpPr>
          <a:xfrm>
            <a:off x="748056" y="1272597"/>
            <a:ext cx="6042250" cy="4878463"/>
            <a:chOff x="748056" y="1262658"/>
            <a:chExt cx="6042250" cy="4878463"/>
          </a:xfrm>
        </p:grpSpPr>
        <p:grpSp>
          <p:nvGrpSpPr>
            <p:cNvPr id="2055" name="组合 2054">
              <a:extLst>
                <a:ext uri="{FF2B5EF4-FFF2-40B4-BE49-F238E27FC236}">
                  <a16:creationId xmlns:a16="http://schemas.microsoft.com/office/drawing/2014/main" id="{4973F82C-549F-B0C4-9DFA-4D516C9AFE18}"/>
                </a:ext>
              </a:extLst>
            </p:cNvPr>
            <p:cNvGrpSpPr/>
            <p:nvPr/>
          </p:nvGrpSpPr>
          <p:grpSpPr>
            <a:xfrm>
              <a:off x="748056" y="1262658"/>
              <a:ext cx="6042250" cy="4373396"/>
              <a:chOff x="748056" y="1465496"/>
              <a:chExt cx="6042250" cy="4373396"/>
            </a:xfrm>
          </p:grpSpPr>
          <p:sp>
            <p:nvSpPr>
              <p:cNvPr id="2" name="椭圆 1">
                <a:extLst>
                  <a:ext uri="{FF2B5EF4-FFF2-40B4-BE49-F238E27FC236}">
                    <a16:creationId xmlns:a16="http://schemas.microsoft.com/office/drawing/2014/main" id="{B75436D3-63D2-D5D4-62CD-A71F31189E8C}"/>
                  </a:ext>
                </a:extLst>
              </p:cNvPr>
              <p:cNvSpPr/>
              <p:nvPr/>
            </p:nvSpPr>
            <p:spPr>
              <a:xfrm>
                <a:off x="748056" y="2948705"/>
                <a:ext cx="1425564" cy="1425564"/>
              </a:xfrm>
              <a:prstGeom prst="ellipse">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a:extLst>
                  <a:ext uri="{FF2B5EF4-FFF2-40B4-BE49-F238E27FC236}">
                    <a16:creationId xmlns:a16="http://schemas.microsoft.com/office/drawing/2014/main" id="{8C33BDA7-5819-E427-C555-C56360ADF243}"/>
                  </a:ext>
                </a:extLst>
              </p:cNvPr>
              <p:cNvSpPr/>
              <p:nvPr/>
            </p:nvSpPr>
            <p:spPr>
              <a:xfrm>
                <a:off x="3245250" y="1465496"/>
                <a:ext cx="1218580" cy="121858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0CE2DA55-6979-586D-90C0-3D7B843C31DB}"/>
                  </a:ext>
                </a:extLst>
              </p:cNvPr>
              <p:cNvSpPr/>
              <p:nvPr/>
            </p:nvSpPr>
            <p:spPr>
              <a:xfrm>
                <a:off x="3245250" y="3042904"/>
                <a:ext cx="1218580" cy="121858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2181301B-E2A9-3776-D2BD-E8C76E1F6F5F}"/>
                  </a:ext>
                </a:extLst>
              </p:cNvPr>
              <p:cNvSpPr/>
              <p:nvPr/>
            </p:nvSpPr>
            <p:spPr>
              <a:xfrm>
                <a:off x="3245250" y="4620312"/>
                <a:ext cx="1218580" cy="121858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a:extLst>
                  <a:ext uri="{FF2B5EF4-FFF2-40B4-BE49-F238E27FC236}">
                    <a16:creationId xmlns:a16="http://schemas.microsoft.com/office/drawing/2014/main" id="{54B48F32-5788-C4CC-FAC5-D69FAAFE1BC9}"/>
                  </a:ext>
                </a:extLst>
              </p:cNvPr>
              <p:cNvSpPr/>
              <p:nvPr/>
            </p:nvSpPr>
            <p:spPr>
              <a:xfrm>
                <a:off x="5571726" y="1465496"/>
                <a:ext cx="1218580" cy="1218580"/>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a:extLst>
                  <a:ext uri="{FF2B5EF4-FFF2-40B4-BE49-F238E27FC236}">
                    <a16:creationId xmlns:a16="http://schemas.microsoft.com/office/drawing/2014/main" id="{E655190D-A808-8271-74E9-926462396E3F}"/>
                  </a:ext>
                </a:extLst>
              </p:cNvPr>
              <p:cNvSpPr/>
              <p:nvPr/>
            </p:nvSpPr>
            <p:spPr>
              <a:xfrm>
                <a:off x="5571726" y="3042904"/>
                <a:ext cx="1218580" cy="1218580"/>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a:extLst>
                  <a:ext uri="{FF2B5EF4-FFF2-40B4-BE49-F238E27FC236}">
                    <a16:creationId xmlns:a16="http://schemas.microsoft.com/office/drawing/2014/main" id="{C23776B1-DA98-F6AE-7C77-85AAFADD80EF}"/>
                  </a:ext>
                </a:extLst>
              </p:cNvPr>
              <p:cNvSpPr/>
              <p:nvPr/>
            </p:nvSpPr>
            <p:spPr>
              <a:xfrm>
                <a:off x="5571726" y="4620312"/>
                <a:ext cx="1218580" cy="1218580"/>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箭头连接符 18">
                <a:extLst>
                  <a:ext uri="{FF2B5EF4-FFF2-40B4-BE49-F238E27FC236}">
                    <a16:creationId xmlns:a16="http://schemas.microsoft.com/office/drawing/2014/main" id="{00608BA2-35A8-E704-1686-CE5C79B6793B}"/>
                  </a:ext>
                </a:extLst>
              </p:cNvPr>
              <p:cNvCxnSpPr>
                <a:cxnSpLocks/>
              </p:cNvCxnSpPr>
              <p:nvPr/>
            </p:nvCxnSpPr>
            <p:spPr>
              <a:xfrm flipV="1">
                <a:off x="2177762" y="2370742"/>
                <a:ext cx="889903" cy="672162"/>
              </a:xfrm>
              <a:prstGeom prst="straightConnector1">
                <a:avLst/>
              </a:prstGeom>
              <a:ln w="19050">
                <a:solidFill>
                  <a:schemeClr val="accent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a:extLst>
                  <a:ext uri="{FF2B5EF4-FFF2-40B4-BE49-F238E27FC236}">
                    <a16:creationId xmlns:a16="http://schemas.microsoft.com/office/drawing/2014/main" id="{8EFC263F-3A98-0105-1C4D-E78D3BBB2CD3}"/>
                  </a:ext>
                </a:extLst>
              </p:cNvPr>
              <p:cNvCxnSpPr>
                <a:cxnSpLocks/>
              </p:cNvCxnSpPr>
              <p:nvPr/>
            </p:nvCxnSpPr>
            <p:spPr>
              <a:xfrm>
                <a:off x="2197226" y="4242901"/>
                <a:ext cx="921586" cy="696093"/>
              </a:xfrm>
              <a:prstGeom prst="straightConnector1">
                <a:avLst/>
              </a:prstGeom>
              <a:ln w="19050">
                <a:solidFill>
                  <a:schemeClr val="accent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9" name="直接箭头连接符 28">
                <a:extLst>
                  <a:ext uri="{FF2B5EF4-FFF2-40B4-BE49-F238E27FC236}">
                    <a16:creationId xmlns:a16="http://schemas.microsoft.com/office/drawing/2014/main" id="{C1E25CF3-CE52-8716-A909-66813BB67BE7}"/>
                  </a:ext>
                </a:extLst>
              </p:cNvPr>
              <p:cNvCxnSpPr>
                <a:cxnSpLocks/>
              </p:cNvCxnSpPr>
              <p:nvPr/>
            </p:nvCxnSpPr>
            <p:spPr>
              <a:xfrm>
                <a:off x="2246434" y="3642902"/>
                <a:ext cx="874407" cy="0"/>
              </a:xfrm>
              <a:prstGeom prst="straightConnector1">
                <a:avLst/>
              </a:prstGeom>
              <a:ln w="19050">
                <a:solidFill>
                  <a:schemeClr val="accent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24" name="直接箭头连接符 1123">
                <a:extLst>
                  <a:ext uri="{FF2B5EF4-FFF2-40B4-BE49-F238E27FC236}">
                    <a16:creationId xmlns:a16="http://schemas.microsoft.com/office/drawing/2014/main" id="{8F5990A5-7357-5B1B-8905-06E81EA4D014}"/>
                  </a:ext>
                </a:extLst>
              </p:cNvPr>
              <p:cNvCxnSpPr>
                <a:cxnSpLocks/>
              </p:cNvCxnSpPr>
              <p:nvPr/>
            </p:nvCxnSpPr>
            <p:spPr>
              <a:xfrm>
                <a:off x="4584478" y="2074786"/>
                <a:ext cx="874407" cy="0"/>
              </a:xfrm>
              <a:prstGeom prst="straightConnector1">
                <a:avLst/>
              </a:prstGeom>
              <a:ln w="1905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25" name="直接箭头连接符 1124">
                <a:extLst>
                  <a:ext uri="{FF2B5EF4-FFF2-40B4-BE49-F238E27FC236}">
                    <a16:creationId xmlns:a16="http://schemas.microsoft.com/office/drawing/2014/main" id="{874FD4F3-3322-BB2D-1906-83EF3097675B}"/>
                  </a:ext>
                </a:extLst>
              </p:cNvPr>
              <p:cNvCxnSpPr>
                <a:cxnSpLocks/>
              </p:cNvCxnSpPr>
              <p:nvPr/>
            </p:nvCxnSpPr>
            <p:spPr>
              <a:xfrm>
                <a:off x="4584478" y="3661487"/>
                <a:ext cx="874407" cy="0"/>
              </a:xfrm>
              <a:prstGeom prst="straightConnector1">
                <a:avLst/>
              </a:prstGeom>
              <a:ln w="1905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26" name="直接箭头连接符 1125">
                <a:extLst>
                  <a:ext uri="{FF2B5EF4-FFF2-40B4-BE49-F238E27FC236}">
                    <a16:creationId xmlns:a16="http://schemas.microsoft.com/office/drawing/2014/main" id="{1C56DBF0-D9EA-9730-B40D-DB8D71F36239}"/>
                  </a:ext>
                </a:extLst>
              </p:cNvPr>
              <p:cNvCxnSpPr>
                <a:cxnSpLocks/>
              </p:cNvCxnSpPr>
              <p:nvPr/>
            </p:nvCxnSpPr>
            <p:spPr>
              <a:xfrm>
                <a:off x="4584478" y="5229602"/>
                <a:ext cx="874407" cy="0"/>
              </a:xfrm>
              <a:prstGeom prst="straightConnector1">
                <a:avLst/>
              </a:prstGeom>
              <a:ln w="1905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1131" name="组合 1130">
                <a:extLst>
                  <a:ext uri="{FF2B5EF4-FFF2-40B4-BE49-F238E27FC236}">
                    <a16:creationId xmlns:a16="http://schemas.microsoft.com/office/drawing/2014/main" id="{150CFD9F-7FE4-7C87-548E-AE78A271BF51}"/>
                  </a:ext>
                </a:extLst>
              </p:cNvPr>
              <p:cNvGrpSpPr/>
              <p:nvPr/>
            </p:nvGrpSpPr>
            <p:grpSpPr>
              <a:xfrm>
                <a:off x="855544" y="3283883"/>
                <a:ext cx="1210588" cy="878319"/>
                <a:chOff x="855544" y="3283883"/>
                <a:chExt cx="1210588" cy="878319"/>
              </a:xfrm>
            </p:grpSpPr>
            <p:sp>
              <p:nvSpPr>
                <p:cNvPr id="1128" name="文本框 1127">
                  <a:extLst>
                    <a:ext uri="{FF2B5EF4-FFF2-40B4-BE49-F238E27FC236}">
                      <a16:creationId xmlns:a16="http://schemas.microsoft.com/office/drawing/2014/main" id="{95D4B36C-4039-5854-9592-635757329313}"/>
                    </a:ext>
                  </a:extLst>
                </p:cNvPr>
                <p:cNvSpPr txBox="1"/>
                <p:nvPr/>
              </p:nvSpPr>
              <p:spPr>
                <a:xfrm>
                  <a:off x="855544" y="3283883"/>
                  <a:ext cx="1210588" cy="400110"/>
                </a:xfrm>
                <a:prstGeom prst="rect">
                  <a:avLst/>
                </a:prstGeom>
                <a:noFill/>
              </p:spPr>
              <p:txBody>
                <a:bodyPr wrap="none" rtlCol="0">
                  <a:spAutoFit/>
                </a:bodyPr>
                <a:lstStyle/>
                <a:p>
                  <a:r>
                    <a:rPr lang="zh-CN" altLang="en-US" sz="2000">
                      <a:solidFill>
                        <a:schemeClr val="bg1"/>
                      </a:solidFill>
                      <a:latin typeface="江西拙楷" panose="02010600040101010101" pitchFamily="2" charset="-122"/>
                      <a:ea typeface="江西拙楷" panose="02010600040101010101" pitchFamily="2" charset="-122"/>
                    </a:rPr>
                    <a:t>诱发刺激</a:t>
                  </a:r>
                </a:p>
              </p:txBody>
            </p:sp>
            <p:sp>
              <p:nvSpPr>
                <p:cNvPr id="1129" name="文本框 1128">
                  <a:extLst>
                    <a:ext uri="{FF2B5EF4-FFF2-40B4-BE49-F238E27FC236}">
                      <a16:creationId xmlns:a16="http://schemas.microsoft.com/office/drawing/2014/main" id="{8452E86D-9EFA-8C9E-BDA3-EF91FB4EE340}"/>
                    </a:ext>
                  </a:extLst>
                </p:cNvPr>
                <p:cNvSpPr txBox="1"/>
                <p:nvPr/>
              </p:nvSpPr>
              <p:spPr>
                <a:xfrm>
                  <a:off x="1242669" y="3638982"/>
                  <a:ext cx="436338" cy="523220"/>
                </a:xfrm>
                <a:prstGeom prst="rect">
                  <a:avLst/>
                </a:prstGeom>
                <a:noFill/>
              </p:spPr>
              <p:txBody>
                <a:bodyPr wrap="none" rtlCol="0">
                  <a:spAutoFit/>
                </a:bodyPr>
                <a:lstStyle/>
                <a:p>
                  <a:r>
                    <a:rPr lang="en-US" altLang="zh-CN" sz="2800">
                      <a:solidFill>
                        <a:schemeClr val="bg1"/>
                      </a:solidFill>
                      <a:latin typeface="江西拙楷" panose="02010600040101010101" pitchFamily="2" charset="-122"/>
                      <a:ea typeface="江西拙楷" panose="02010600040101010101" pitchFamily="2" charset="-122"/>
                    </a:rPr>
                    <a:t>A</a:t>
                  </a:r>
                  <a:endParaRPr lang="zh-CN" altLang="en-US" sz="2800">
                    <a:solidFill>
                      <a:schemeClr val="bg1"/>
                    </a:solidFill>
                    <a:latin typeface="江西拙楷" panose="02010600040101010101" pitchFamily="2" charset="-122"/>
                    <a:ea typeface="江西拙楷" panose="02010600040101010101" pitchFamily="2" charset="-122"/>
                  </a:endParaRPr>
                </a:p>
              </p:txBody>
            </p:sp>
          </p:grpSp>
          <p:grpSp>
            <p:nvGrpSpPr>
              <p:cNvPr id="1132" name="组合 1131">
                <a:extLst>
                  <a:ext uri="{FF2B5EF4-FFF2-40B4-BE49-F238E27FC236}">
                    <a16:creationId xmlns:a16="http://schemas.microsoft.com/office/drawing/2014/main" id="{D0238696-7168-81A1-F2B8-698BBCA110FD}"/>
                  </a:ext>
                </a:extLst>
              </p:cNvPr>
              <p:cNvGrpSpPr/>
              <p:nvPr/>
            </p:nvGrpSpPr>
            <p:grpSpPr>
              <a:xfrm>
                <a:off x="3300542" y="1760171"/>
                <a:ext cx="1107996" cy="816764"/>
                <a:chOff x="855544" y="3283883"/>
                <a:chExt cx="1107996" cy="816764"/>
              </a:xfrm>
            </p:grpSpPr>
            <p:sp>
              <p:nvSpPr>
                <p:cNvPr id="1133" name="文本框 1132">
                  <a:extLst>
                    <a:ext uri="{FF2B5EF4-FFF2-40B4-BE49-F238E27FC236}">
                      <a16:creationId xmlns:a16="http://schemas.microsoft.com/office/drawing/2014/main" id="{631A287E-3B1B-17F5-D0C1-A04490A13458}"/>
                    </a:ext>
                  </a:extLst>
                </p:cNvPr>
                <p:cNvSpPr txBox="1"/>
                <p:nvPr/>
              </p:nvSpPr>
              <p:spPr>
                <a:xfrm>
                  <a:off x="855544" y="3283883"/>
                  <a:ext cx="1107996" cy="369332"/>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信念反应</a:t>
                  </a:r>
                </a:p>
              </p:txBody>
            </p:sp>
            <p:sp>
              <p:nvSpPr>
                <p:cNvPr id="1134" name="文本框 1133">
                  <a:extLst>
                    <a:ext uri="{FF2B5EF4-FFF2-40B4-BE49-F238E27FC236}">
                      <a16:creationId xmlns:a16="http://schemas.microsoft.com/office/drawing/2014/main" id="{D3AE57E2-5E41-C7CA-304C-D150A7F4977D}"/>
                    </a:ext>
                  </a:extLst>
                </p:cNvPr>
                <p:cNvSpPr txBox="1"/>
                <p:nvPr/>
              </p:nvSpPr>
              <p:spPr>
                <a:xfrm>
                  <a:off x="1209808" y="3638982"/>
                  <a:ext cx="444352" cy="461665"/>
                </a:xfrm>
                <a:prstGeom prst="rect">
                  <a:avLst/>
                </a:prstGeom>
                <a:noFill/>
              </p:spPr>
              <p:txBody>
                <a:bodyPr wrap="none" rtlCol="0">
                  <a:spAutoFit/>
                </a:bodyPr>
                <a:lstStyle/>
                <a:p>
                  <a:r>
                    <a:rPr lang="en-US" altLang="zh-CN" sz="2400">
                      <a:solidFill>
                        <a:schemeClr val="accent2"/>
                      </a:solidFill>
                      <a:latin typeface="江西拙楷" panose="02010600040101010101" pitchFamily="2" charset="-122"/>
                      <a:ea typeface="江西拙楷" panose="02010600040101010101" pitchFamily="2" charset="-122"/>
                    </a:rPr>
                    <a:t>B</a:t>
                  </a:r>
                  <a:r>
                    <a:rPr lang="en-US" altLang="zh-CN" sz="1600">
                      <a:solidFill>
                        <a:schemeClr val="accent2"/>
                      </a:solidFill>
                      <a:latin typeface="江西拙楷" panose="02010600040101010101" pitchFamily="2" charset="-122"/>
                      <a:ea typeface="江西拙楷" panose="02010600040101010101" pitchFamily="2" charset="-122"/>
                    </a:rPr>
                    <a:t>1</a:t>
                  </a:r>
                  <a:endParaRPr lang="zh-CN" altLang="en-US" sz="2400">
                    <a:solidFill>
                      <a:schemeClr val="accent2"/>
                    </a:solidFill>
                    <a:latin typeface="江西拙楷" panose="02010600040101010101" pitchFamily="2" charset="-122"/>
                    <a:ea typeface="江西拙楷" panose="02010600040101010101" pitchFamily="2" charset="-122"/>
                  </a:endParaRPr>
                </a:p>
              </p:txBody>
            </p:sp>
          </p:grpSp>
          <p:grpSp>
            <p:nvGrpSpPr>
              <p:cNvPr id="1139" name="组合 1138">
                <a:extLst>
                  <a:ext uri="{FF2B5EF4-FFF2-40B4-BE49-F238E27FC236}">
                    <a16:creationId xmlns:a16="http://schemas.microsoft.com/office/drawing/2014/main" id="{C8AA7AB3-A5DC-4711-61F5-F0D21080274D}"/>
                  </a:ext>
                </a:extLst>
              </p:cNvPr>
              <p:cNvGrpSpPr/>
              <p:nvPr/>
            </p:nvGrpSpPr>
            <p:grpSpPr>
              <a:xfrm>
                <a:off x="3300542" y="3345438"/>
                <a:ext cx="1107996" cy="816764"/>
                <a:chOff x="855544" y="3283883"/>
                <a:chExt cx="1107996" cy="816764"/>
              </a:xfrm>
            </p:grpSpPr>
            <p:sp>
              <p:nvSpPr>
                <p:cNvPr id="1140" name="文本框 1139">
                  <a:extLst>
                    <a:ext uri="{FF2B5EF4-FFF2-40B4-BE49-F238E27FC236}">
                      <a16:creationId xmlns:a16="http://schemas.microsoft.com/office/drawing/2014/main" id="{31CC041E-B1B5-209D-F0E5-B3503699ABF1}"/>
                    </a:ext>
                  </a:extLst>
                </p:cNvPr>
                <p:cNvSpPr txBox="1"/>
                <p:nvPr/>
              </p:nvSpPr>
              <p:spPr>
                <a:xfrm>
                  <a:off x="855544" y="3283883"/>
                  <a:ext cx="1107996" cy="369332"/>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信念反应</a:t>
                  </a:r>
                </a:p>
              </p:txBody>
            </p:sp>
            <p:sp>
              <p:nvSpPr>
                <p:cNvPr id="1141" name="文本框 1140">
                  <a:extLst>
                    <a:ext uri="{FF2B5EF4-FFF2-40B4-BE49-F238E27FC236}">
                      <a16:creationId xmlns:a16="http://schemas.microsoft.com/office/drawing/2014/main" id="{C077A13D-8B44-0FF7-5A5D-F30A0FF8FA78}"/>
                    </a:ext>
                  </a:extLst>
                </p:cNvPr>
                <p:cNvSpPr txBox="1"/>
                <p:nvPr/>
              </p:nvSpPr>
              <p:spPr>
                <a:xfrm>
                  <a:off x="1209808" y="3638982"/>
                  <a:ext cx="498855" cy="461665"/>
                </a:xfrm>
                <a:prstGeom prst="rect">
                  <a:avLst/>
                </a:prstGeom>
                <a:noFill/>
              </p:spPr>
              <p:txBody>
                <a:bodyPr wrap="none" rtlCol="0">
                  <a:spAutoFit/>
                </a:bodyPr>
                <a:lstStyle/>
                <a:p>
                  <a:r>
                    <a:rPr lang="en-US" altLang="zh-CN" sz="2400">
                      <a:solidFill>
                        <a:schemeClr val="accent2"/>
                      </a:solidFill>
                      <a:latin typeface="江西拙楷" panose="02010600040101010101" pitchFamily="2" charset="-122"/>
                      <a:ea typeface="江西拙楷" panose="02010600040101010101" pitchFamily="2" charset="-122"/>
                    </a:rPr>
                    <a:t>B</a:t>
                  </a:r>
                  <a:r>
                    <a:rPr lang="en-US" altLang="zh-CN" sz="1600">
                      <a:solidFill>
                        <a:schemeClr val="accent2"/>
                      </a:solidFill>
                      <a:latin typeface="江西拙楷" panose="02010600040101010101" pitchFamily="2" charset="-122"/>
                      <a:ea typeface="江西拙楷" panose="02010600040101010101" pitchFamily="2" charset="-122"/>
                    </a:rPr>
                    <a:t>2</a:t>
                  </a:r>
                  <a:endParaRPr lang="zh-CN" altLang="en-US" sz="2400">
                    <a:solidFill>
                      <a:schemeClr val="accent2"/>
                    </a:solidFill>
                    <a:latin typeface="江西拙楷" panose="02010600040101010101" pitchFamily="2" charset="-122"/>
                    <a:ea typeface="江西拙楷" panose="02010600040101010101" pitchFamily="2" charset="-122"/>
                  </a:endParaRPr>
                </a:p>
              </p:txBody>
            </p:sp>
          </p:grpSp>
          <p:grpSp>
            <p:nvGrpSpPr>
              <p:cNvPr id="1142" name="组合 1141">
                <a:extLst>
                  <a:ext uri="{FF2B5EF4-FFF2-40B4-BE49-F238E27FC236}">
                    <a16:creationId xmlns:a16="http://schemas.microsoft.com/office/drawing/2014/main" id="{8381BB4F-4D0D-0492-884D-F2A1A1DA8BD5}"/>
                  </a:ext>
                </a:extLst>
              </p:cNvPr>
              <p:cNvGrpSpPr/>
              <p:nvPr/>
            </p:nvGrpSpPr>
            <p:grpSpPr>
              <a:xfrm>
                <a:off x="3300542" y="4897420"/>
                <a:ext cx="1107996" cy="816764"/>
                <a:chOff x="855544" y="3283883"/>
                <a:chExt cx="1107996" cy="816764"/>
              </a:xfrm>
            </p:grpSpPr>
            <p:sp>
              <p:nvSpPr>
                <p:cNvPr id="1143" name="文本框 1142">
                  <a:extLst>
                    <a:ext uri="{FF2B5EF4-FFF2-40B4-BE49-F238E27FC236}">
                      <a16:creationId xmlns:a16="http://schemas.microsoft.com/office/drawing/2014/main" id="{7130FE48-AE9F-6CC2-971E-6DF3A865FCDA}"/>
                    </a:ext>
                  </a:extLst>
                </p:cNvPr>
                <p:cNvSpPr txBox="1"/>
                <p:nvPr/>
              </p:nvSpPr>
              <p:spPr>
                <a:xfrm>
                  <a:off x="855544" y="3283883"/>
                  <a:ext cx="1107996" cy="369332"/>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信念反应</a:t>
                  </a:r>
                </a:p>
              </p:txBody>
            </p:sp>
            <p:sp>
              <p:nvSpPr>
                <p:cNvPr id="1144" name="文本框 1143">
                  <a:extLst>
                    <a:ext uri="{FF2B5EF4-FFF2-40B4-BE49-F238E27FC236}">
                      <a16:creationId xmlns:a16="http://schemas.microsoft.com/office/drawing/2014/main" id="{E93D8F70-0040-2884-C62A-9A9AE2AE681E}"/>
                    </a:ext>
                  </a:extLst>
                </p:cNvPr>
                <p:cNvSpPr txBox="1"/>
                <p:nvPr/>
              </p:nvSpPr>
              <p:spPr>
                <a:xfrm>
                  <a:off x="1209808" y="3638982"/>
                  <a:ext cx="498855" cy="461665"/>
                </a:xfrm>
                <a:prstGeom prst="rect">
                  <a:avLst/>
                </a:prstGeom>
                <a:noFill/>
              </p:spPr>
              <p:txBody>
                <a:bodyPr wrap="none" rtlCol="0">
                  <a:spAutoFit/>
                </a:bodyPr>
                <a:lstStyle/>
                <a:p>
                  <a:r>
                    <a:rPr lang="en-US" altLang="zh-CN" sz="2400">
                      <a:solidFill>
                        <a:schemeClr val="accent2"/>
                      </a:solidFill>
                      <a:latin typeface="江西拙楷" panose="02010600040101010101" pitchFamily="2" charset="-122"/>
                      <a:ea typeface="江西拙楷" panose="02010600040101010101" pitchFamily="2" charset="-122"/>
                    </a:rPr>
                    <a:t>B</a:t>
                  </a:r>
                  <a:r>
                    <a:rPr lang="en-US" altLang="zh-CN" sz="1600">
                      <a:solidFill>
                        <a:schemeClr val="accent2"/>
                      </a:solidFill>
                      <a:latin typeface="江西拙楷" panose="02010600040101010101" pitchFamily="2" charset="-122"/>
                      <a:ea typeface="江西拙楷" panose="02010600040101010101" pitchFamily="2" charset="-122"/>
                    </a:rPr>
                    <a:t>3</a:t>
                  </a:r>
                  <a:endParaRPr lang="zh-CN" altLang="en-US" sz="2400">
                    <a:solidFill>
                      <a:schemeClr val="accent2"/>
                    </a:solidFill>
                    <a:latin typeface="江西拙楷" panose="02010600040101010101" pitchFamily="2" charset="-122"/>
                    <a:ea typeface="江西拙楷" panose="02010600040101010101" pitchFamily="2" charset="-122"/>
                  </a:endParaRPr>
                </a:p>
              </p:txBody>
            </p:sp>
          </p:grpSp>
          <p:grpSp>
            <p:nvGrpSpPr>
              <p:cNvPr id="2054" name="组合 2053">
                <a:extLst>
                  <a:ext uri="{FF2B5EF4-FFF2-40B4-BE49-F238E27FC236}">
                    <a16:creationId xmlns:a16="http://schemas.microsoft.com/office/drawing/2014/main" id="{8AB83388-7456-E3FF-209D-22386918E9C0}"/>
                  </a:ext>
                </a:extLst>
              </p:cNvPr>
              <p:cNvGrpSpPr/>
              <p:nvPr/>
            </p:nvGrpSpPr>
            <p:grpSpPr>
              <a:xfrm>
                <a:off x="5627018" y="1760171"/>
                <a:ext cx="1107996" cy="3954013"/>
                <a:chOff x="5628555" y="1760171"/>
                <a:chExt cx="1107996" cy="3954013"/>
              </a:xfrm>
            </p:grpSpPr>
            <p:grpSp>
              <p:nvGrpSpPr>
                <p:cNvPr id="1145" name="组合 1144">
                  <a:extLst>
                    <a:ext uri="{FF2B5EF4-FFF2-40B4-BE49-F238E27FC236}">
                      <a16:creationId xmlns:a16="http://schemas.microsoft.com/office/drawing/2014/main" id="{FA04DC2F-9B14-D7C1-57EE-41C2F5D1C6D5}"/>
                    </a:ext>
                  </a:extLst>
                </p:cNvPr>
                <p:cNvGrpSpPr/>
                <p:nvPr/>
              </p:nvGrpSpPr>
              <p:grpSpPr>
                <a:xfrm>
                  <a:off x="5628555" y="1760171"/>
                  <a:ext cx="1107996" cy="816764"/>
                  <a:chOff x="855544" y="3283883"/>
                  <a:chExt cx="1107996" cy="816764"/>
                </a:xfrm>
              </p:grpSpPr>
              <p:sp>
                <p:nvSpPr>
                  <p:cNvPr id="1146" name="文本框 1145">
                    <a:extLst>
                      <a:ext uri="{FF2B5EF4-FFF2-40B4-BE49-F238E27FC236}">
                        <a16:creationId xmlns:a16="http://schemas.microsoft.com/office/drawing/2014/main" id="{DBA5E268-ED0E-0368-538D-D52F3999CAAC}"/>
                      </a:ext>
                    </a:extLst>
                  </p:cNvPr>
                  <p:cNvSpPr txBox="1"/>
                  <p:nvPr/>
                </p:nvSpPr>
                <p:spPr>
                  <a:xfrm>
                    <a:off x="855544" y="3283883"/>
                    <a:ext cx="1107996" cy="369332"/>
                  </a:xfrm>
                  <a:prstGeom prst="rect">
                    <a:avLst/>
                  </a:prstGeom>
                  <a:noFill/>
                </p:spPr>
                <p:txBody>
                  <a:bodyPr wrap="none" rtlCol="0">
                    <a:spAutoFit/>
                  </a:bodyPr>
                  <a:lstStyle/>
                  <a:p>
                    <a:r>
                      <a:rPr lang="zh-CN" altLang="en-US">
                        <a:solidFill>
                          <a:schemeClr val="bg1"/>
                        </a:solidFill>
                        <a:latin typeface="江西拙楷" panose="02010600040101010101" pitchFamily="2" charset="-122"/>
                        <a:ea typeface="江西拙楷" panose="02010600040101010101" pitchFamily="2" charset="-122"/>
                      </a:rPr>
                      <a:t>行为后果</a:t>
                    </a:r>
                  </a:p>
                </p:txBody>
              </p:sp>
              <p:sp>
                <p:nvSpPr>
                  <p:cNvPr id="1147" name="文本框 1146">
                    <a:extLst>
                      <a:ext uri="{FF2B5EF4-FFF2-40B4-BE49-F238E27FC236}">
                        <a16:creationId xmlns:a16="http://schemas.microsoft.com/office/drawing/2014/main" id="{7535B6D6-C7B4-8CCE-1669-E04A2C87A982}"/>
                      </a:ext>
                    </a:extLst>
                  </p:cNvPr>
                  <p:cNvSpPr txBox="1"/>
                  <p:nvPr/>
                </p:nvSpPr>
                <p:spPr>
                  <a:xfrm>
                    <a:off x="1209808" y="3638982"/>
                    <a:ext cx="444352" cy="461665"/>
                  </a:xfrm>
                  <a:prstGeom prst="rect">
                    <a:avLst/>
                  </a:prstGeom>
                  <a:noFill/>
                </p:spPr>
                <p:txBody>
                  <a:bodyPr wrap="none" rtlCol="0">
                    <a:spAutoFit/>
                  </a:bodyPr>
                  <a:lstStyle/>
                  <a:p>
                    <a:r>
                      <a:rPr lang="en-US" altLang="zh-CN" sz="2400">
                        <a:solidFill>
                          <a:schemeClr val="bg1"/>
                        </a:solidFill>
                        <a:latin typeface="江西拙楷" panose="02010600040101010101" pitchFamily="2" charset="-122"/>
                        <a:ea typeface="江西拙楷" panose="02010600040101010101" pitchFamily="2" charset="-122"/>
                      </a:rPr>
                      <a:t>C</a:t>
                    </a:r>
                    <a:r>
                      <a:rPr lang="en-US" altLang="zh-CN" sz="1600">
                        <a:solidFill>
                          <a:schemeClr val="bg1"/>
                        </a:solidFill>
                        <a:latin typeface="江西拙楷" panose="02010600040101010101" pitchFamily="2" charset="-122"/>
                        <a:ea typeface="江西拙楷" panose="02010600040101010101" pitchFamily="2" charset="-122"/>
                      </a:rPr>
                      <a:t>1</a:t>
                    </a:r>
                    <a:endParaRPr lang="zh-CN" altLang="en-US" sz="2400">
                      <a:solidFill>
                        <a:schemeClr val="bg1"/>
                      </a:solidFill>
                      <a:latin typeface="江西拙楷" panose="02010600040101010101" pitchFamily="2" charset="-122"/>
                      <a:ea typeface="江西拙楷" panose="02010600040101010101" pitchFamily="2" charset="-122"/>
                    </a:endParaRPr>
                  </a:p>
                </p:txBody>
              </p:sp>
            </p:grpSp>
            <p:grpSp>
              <p:nvGrpSpPr>
                <p:cNvPr id="1148" name="组合 1147">
                  <a:extLst>
                    <a:ext uri="{FF2B5EF4-FFF2-40B4-BE49-F238E27FC236}">
                      <a16:creationId xmlns:a16="http://schemas.microsoft.com/office/drawing/2014/main" id="{454CA7E3-CD59-0279-EE01-D25E9C8A6737}"/>
                    </a:ext>
                  </a:extLst>
                </p:cNvPr>
                <p:cNvGrpSpPr/>
                <p:nvPr/>
              </p:nvGrpSpPr>
              <p:grpSpPr>
                <a:xfrm>
                  <a:off x="5628555" y="3345438"/>
                  <a:ext cx="1107996" cy="816764"/>
                  <a:chOff x="855544" y="3283883"/>
                  <a:chExt cx="1107996" cy="816764"/>
                </a:xfrm>
              </p:grpSpPr>
              <p:sp>
                <p:nvSpPr>
                  <p:cNvPr id="1149" name="文本框 1148">
                    <a:extLst>
                      <a:ext uri="{FF2B5EF4-FFF2-40B4-BE49-F238E27FC236}">
                        <a16:creationId xmlns:a16="http://schemas.microsoft.com/office/drawing/2014/main" id="{0893A82C-B74C-5091-6AEA-CBF400CC0589}"/>
                      </a:ext>
                    </a:extLst>
                  </p:cNvPr>
                  <p:cNvSpPr txBox="1"/>
                  <p:nvPr/>
                </p:nvSpPr>
                <p:spPr>
                  <a:xfrm>
                    <a:off x="855544" y="3283883"/>
                    <a:ext cx="1107996" cy="369332"/>
                  </a:xfrm>
                  <a:prstGeom prst="rect">
                    <a:avLst/>
                  </a:prstGeom>
                  <a:noFill/>
                </p:spPr>
                <p:txBody>
                  <a:bodyPr wrap="none" rtlCol="0">
                    <a:spAutoFit/>
                  </a:bodyPr>
                  <a:lstStyle/>
                  <a:p>
                    <a:r>
                      <a:rPr lang="zh-CN" altLang="en-US">
                        <a:solidFill>
                          <a:schemeClr val="bg1"/>
                        </a:solidFill>
                        <a:latin typeface="江西拙楷" panose="02010600040101010101" pitchFamily="2" charset="-122"/>
                        <a:ea typeface="江西拙楷" panose="02010600040101010101" pitchFamily="2" charset="-122"/>
                      </a:rPr>
                      <a:t>行为后果</a:t>
                    </a:r>
                  </a:p>
                </p:txBody>
              </p:sp>
              <p:sp>
                <p:nvSpPr>
                  <p:cNvPr id="2049" name="文本框 2048">
                    <a:extLst>
                      <a:ext uri="{FF2B5EF4-FFF2-40B4-BE49-F238E27FC236}">
                        <a16:creationId xmlns:a16="http://schemas.microsoft.com/office/drawing/2014/main" id="{46215423-67F1-0CF2-750C-CDB858283E22}"/>
                      </a:ext>
                    </a:extLst>
                  </p:cNvPr>
                  <p:cNvSpPr txBox="1"/>
                  <p:nvPr/>
                </p:nvSpPr>
                <p:spPr>
                  <a:xfrm>
                    <a:off x="1209808" y="3638982"/>
                    <a:ext cx="498855" cy="461665"/>
                  </a:xfrm>
                  <a:prstGeom prst="rect">
                    <a:avLst/>
                  </a:prstGeom>
                  <a:noFill/>
                </p:spPr>
                <p:txBody>
                  <a:bodyPr wrap="none" rtlCol="0">
                    <a:spAutoFit/>
                  </a:bodyPr>
                  <a:lstStyle/>
                  <a:p>
                    <a:r>
                      <a:rPr lang="en-US" altLang="zh-CN" sz="2400">
                        <a:solidFill>
                          <a:schemeClr val="bg1"/>
                        </a:solidFill>
                        <a:latin typeface="江西拙楷" panose="02010600040101010101" pitchFamily="2" charset="-122"/>
                        <a:ea typeface="江西拙楷" panose="02010600040101010101" pitchFamily="2" charset="-122"/>
                      </a:rPr>
                      <a:t>C</a:t>
                    </a:r>
                    <a:r>
                      <a:rPr lang="en-US" altLang="zh-CN" sz="1600">
                        <a:solidFill>
                          <a:schemeClr val="bg1"/>
                        </a:solidFill>
                        <a:latin typeface="江西拙楷" panose="02010600040101010101" pitchFamily="2" charset="-122"/>
                        <a:ea typeface="江西拙楷" panose="02010600040101010101" pitchFamily="2" charset="-122"/>
                      </a:rPr>
                      <a:t>2</a:t>
                    </a:r>
                    <a:endParaRPr lang="zh-CN" altLang="en-US" sz="2400">
                      <a:solidFill>
                        <a:schemeClr val="bg1"/>
                      </a:solidFill>
                      <a:latin typeface="江西拙楷" panose="02010600040101010101" pitchFamily="2" charset="-122"/>
                      <a:ea typeface="江西拙楷" panose="02010600040101010101" pitchFamily="2" charset="-122"/>
                    </a:endParaRPr>
                  </a:p>
                </p:txBody>
              </p:sp>
            </p:grpSp>
            <p:grpSp>
              <p:nvGrpSpPr>
                <p:cNvPr id="2050" name="组合 2049">
                  <a:extLst>
                    <a:ext uri="{FF2B5EF4-FFF2-40B4-BE49-F238E27FC236}">
                      <a16:creationId xmlns:a16="http://schemas.microsoft.com/office/drawing/2014/main" id="{C618D900-FBB6-4BA3-BA3D-B0A8AA2C1E1A}"/>
                    </a:ext>
                  </a:extLst>
                </p:cNvPr>
                <p:cNvGrpSpPr/>
                <p:nvPr/>
              </p:nvGrpSpPr>
              <p:grpSpPr>
                <a:xfrm>
                  <a:off x="5628555" y="4897420"/>
                  <a:ext cx="1107996" cy="816764"/>
                  <a:chOff x="855544" y="3283883"/>
                  <a:chExt cx="1107996" cy="816764"/>
                </a:xfrm>
              </p:grpSpPr>
              <p:sp>
                <p:nvSpPr>
                  <p:cNvPr id="2051" name="文本框 2050">
                    <a:extLst>
                      <a:ext uri="{FF2B5EF4-FFF2-40B4-BE49-F238E27FC236}">
                        <a16:creationId xmlns:a16="http://schemas.microsoft.com/office/drawing/2014/main" id="{772C0376-1F39-ECAD-A32B-FE1A3C5CF0F8}"/>
                      </a:ext>
                    </a:extLst>
                  </p:cNvPr>
                  <p:cNvSpPr txBox="1"/>
                  <p:nvPr/>
                </p:nvSpPr>
                <p:spPr>
                  <a:xfrm>
                    <a:off x="855544" y="3283883"/>
                    <a:ext cx="1107996" cy="369332"/>
                  </a:xfrm>
                  <a:prstGeom prst="rect">
                    <a:avLst/>
                  </a:prstGeom>
                  <a:noFill/>
                </p:spPr>
                <p:txBody>
                  <a:bodyPr wrap="none" rtlCol="0">
                    <a:spAutoFit/>
                  </a:bodyPr>
                  <a:lstStyle/>
                  <a:p>
                    <a:r>
                      <a:rPr lang="zh-CN" altLang="en-US">
                        <a:solidFill>
                          <a:schemeClr val="bg1"/>
                        </a:solidFill>
                        <a:latin typeface="江西拙楷" panose="02010600040101010101" pitchFamily="2" charset="-122"/>
                        <a:ea typeface="江西拙楷" panose="02010600040101010101" pitchFamily="2" charset="-122"/>
                      </a:rPr>
                      <a:t>行为后果</a:t>
                    </a:r>
                  </a:p>
                </p:txBody>
              </p:sp>
              <p:sp>
                <p:nvSpPr>
                  <p:cNvPr id="2053" name="文本框 2052">
                    <a:extLst>
                      <a:ext uri="{FF2B5EF4-FFF2-40B4-BE49-F238E27FC236}">
                        <a16:creationId xmlns:a16="http://schemas.microsoft.com/office/drawing/2014/main" id="{54D4DBD6-9FE4-2F7B-BC98-486642C7AFFE}"/>
                      </a:ext>
                    </a:extLst>
                  </p:cNvPr>
                  <p:cNvSpPr txBox="1"/>
                  <p:nvPr/>
                </p:nvSpPr>
                <p:spPr>
                  <a:xfrm>
                    <a:off x="1209808" y="3638982"/>
                    <a:ext cx="498855" cy="461665"/>
                  </a:xfrm>
                  <a:prstGeom prst="rect">
                    <a:avLst/>
                  </a:prstGeom>
                  <a:noFill/>
                </p:spPr>
                <p:txBody>
                  <a:bodyPr wrap="none" rtlCol="0">
                    <a:spAutoFit/>
                  </a:bodyPr>
                  <a:lstStyle/>
                  <a:p>
                    <a:r>
                      <a:rPr lang="en-US" altLang="zh-CN" sz="2400">
                        <a:solidFill>
                          <a:schemeClr val="bg1"/>
                        </a:solidFill>
                        <a:latin typeface="江西拙楷" panose="02010600040101010101" pitchFamily="2" charset="-122"/>
                        <a:ea typeface="江西拙楷" panose="02010600040101010101" pitchFamily="2" charset="-122"/>
                      </a:rPr>
                      <a:t>C</a:t>
                    </a:r>
                    <a:r>
                      <a:rPr lang="en-US" altLang="zh-CN" sz="1600">
                        <a:solidFill>
                          <a:schemeClr val="bg1"/>
                        </a:solidFill>
                        <a:latin typeface="江西拙楷" panose="02010600040101010101" pitchFamily="2" charset="-122"/>
                        <a:ea typeface="江西拙楷" panose="02010600040101010101" pitchFamily="2" charset="-122"/>
                      </a:rPr>
                      <a:t>3</a:t>
                    </a:r>
                    <a:endParaRPr lang="zh-CN" altLang="en-US" sz="2400">
                      <a:solidFill>
                        <a:schemeClr val="bg1"/>
                      </a:solidFill>
                      <a:latin typeface="江西拙楷" panose="02010600040101010101" pitchFamily="2" charset="-122"/>
                      <a:ea typeface="江西拙楷" panose="02010600040101010101" pitchFamily="2" charset="-122"/>
                    </a:endParaRPr>
                  </a:p>
                </p:txBody>
              </p:sp>
            </p:grpSp>
          </p:grpSp>
        </p:grpSp>
        <p:sp>
          <p:nvSpPr>
            <p:cNvPr id="2057" name="文本框 2056">
              <a:extLst>
                <a:ext uri="{FF2B5EF4-FFF2-40B4-BE49-F238E27FC236}">
                  <a16:creationId xmlns:a16="http://schemas.microsoft.com/office/drawing/2014/main" id="{4BA05319-E7F6-B1A9-9DB3-07157B73AFDF}"/>
                </a:ext>
              </a:extLst>
            </p:cNvPr>
            <p:cNvSpPr txBox="1"/>
            <p:nvPr/>
          </p:nvSpPr>
          <p:spPr>
            <a:xfrm>
              <a:off x="1391767" y="5802567"/>
              <a:ext cx="4754828" cy="338554"/>
            </a:xfrm>
            <a:prstGeom prst="rect">
              <a:avLst/>
            </a:prstGeom>
            <a:noFill/>
          </p:spPr>
          <p:txBody>
            <a:bodyPr wrap="none" rtlCol="0">
              <a:spAutoFit/>
            </a:bodyPr>
            <a:lstStyle/>
            <a:p>
              <a:pPr algn="ctr"/>
              <a:r>
                <a:rPr lang="zh-CN" altLang="en-US" sz="1600">
                  <a:solidFill>
                    <a:schemeClr val="accent2"/>
                  </a:solidFill>
                  <a:latin typeface="江西拙楷" panose="02010600040101010101" pitchFamily="2" charset="-122"/>
                  <a:ea typeface="江西拙楷" panose="02010600040101010101" pitchFamily="2" charset="-122"/>
                </a:rPr>
                <a:t>面对同一诱发事件不同信念产生不同的情绪和行为。</a:t>
              </a:r>
            </a:p>
          </p:txBody>
        </p:sp>
      </p:grpSp>
    </p:spTree>
    <p:extLst>
      <p:ext uri="{BB962C8B-B14F-4D97-AF65-F5344CB8AC3E}">
        <p14:creationId xmlns:p14="http://schemas.microsoft.com/office/powerpoint/2010/main" val="2144980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95121" y="1083942"/>
            <a:ext cx="6548121"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84885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24</a:t>
            </a:r>
            <a:r>
              <a:rPr lang="zh-CN" altLang="en-US" sz="3200">
                <a:solidFill>
                  <a:schemeClr val="accent2"/>
                </a:solidFill>
                <a:latin typeface="江西拙楷" panose="02010600040101010101" pitchFamily="2" charset="-122"/>
                <a:ea typeface="江西拙楷" panose="02010600040101010101" pitchFamily="2" charset="-122"/>
              </a:rPr>
              <a:t>、乔哈里视窗</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共情力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7190342" y="1102527"/>
            <a:ext cx="4519058"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63" name="组合 2062">
            <a:extLst>
              <a:ext uri="{FF2B5EF4-FFF2-40B4-BE49-F238E27FC236}">
                <a16:creationId xmlns:a16="http://schemas.microsoft.com/office/drawing/2014/main" id="{2AC385D0-FD91-7158-E9DF-C49532BA275F}"/>
              </a:ext>
            </a:extLst>
          </p:cNvPr>
          <p:cNvGrpSpPr/>
          <p:nvPr/>
        </p:nvGrpSpPr>
        <p:grpSpPr>
          <a:xfrm>
            <a:off x="7592100" y="1267624"/>
            <a:ext cx="3715543" cy="4806310"/>
            <a:chOff x="7724587" y="1267624"/>
            <a:chExt cx="3715543" cy="4806310"/>
          </a:xfrm>
        </p:grpSpPr>
        <p:sp>
          <p:nvSpPr>
            <p:cNvPr id="1035" name="文本框 1034">
              <a:extLst>
                <a:ext uri="{FF2B5EF4-FFF2-40B4-BE49-F238E27FC236}">
                  <a16:creationId xmlns:a16="http://schemas.microsoft.com/office/drawing/2014/main" id="{B76AEC17-071B-B6E7-AAB0-B5DB6C9BB377}"/>
                </a:ext>
              </a:extLst>
            </p:cNvPr>
            <p:cNvSpPr txBox="1"/>
            <p:nvPr/>
          </p:nvSpPr>
          <p:spPr>
            <a:xfrm>
              <a:off x="7724587"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036" name="文本框 1035">
              <a:extLst>
                <a:ext uri="{FF2B5EF4-FFF2-40B4-BE49-F238E27FC236}">
                  <a16:creationId xmlns:a16="http://schemas.microsoft.com/office/drawing/2014/main" id="{C3608045-E5CE-5439-5675-2A29B8122A89}"/>
                </a:ext>
              </a:extLst>
            </p:cNvPr>
            <p:cNvSpPr txBox="1"/>
            <p:nvPr/>
          </p:nvSpPr>
          <p:spPr>
            <a:xfrm>
              <a:off x="7724587" y="1865474"/>
              <a:ext cx="3715543"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乔哈里视窗（</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Johari Window</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）是一种关于沟通的技巧和理论，由乔瑟夫和哈里提出。</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视窗理论将人际沟通的信息比作一个窗子，它被分为</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4</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个区域：公开象限、盲点象限、隐私象限、未知象限，人的有效沟通就是这四个区域的有机融合。真正有效的沟通，只能在公开象限进行，但往往沟通会陷入隐私象限，导致沟通效果差。</a:t>
              </a:r>
            </a:p>
          </p:txBody>
        </p:sp>
      </p:grpSp>
      <p:grpSp>
        <p:nvGrpSpPr>
          <p:cNvPr id="7189" name="组合 7188">
            <a:extLst>
              <a:ext uri="{FF2B5EF4-FFF2-40B4-BE49-F238E27FC236}">
                <a16:creationId xmlns:a16="http://schemas.microsoft.com/office/drawing/2014/main" id="{367BE212-70E0-843C-ABC5-21571EA32DBE}"/>
              </a:ext>
            </a:extLst>
          </p:cNvPr>
          <p:cNvGrpSpPr/>
          <p:nvPr/>
        </p:nvGrpSpPr>
        <p:grpSpPr>
          <a:xfrm>
            <a:off x="846122" y="1278220"/>
            <a:ext cx="5846118" cy="4795714"/>
            <a:chOff x="854793" y="1278220"/>
            <a:chExt cx="5846118" cy="4795714"/>
          </a:xfrm>
        </p:grpSpPr>
        <p:sp>
          <p:nvSpPr>
            <p:cNvPr id="7" name="矩形 6">
              <a:extLst>
                <a:ext uri="{FF2B5EF4-FFF2-40B4-BE49-F238E27FC236}">
                  <a16:creationId xmlns:a16="http://schemas.microsoft.com/office/drawing/2014/main" id="{5FEF9E88-EFF2-434A-AA96-8F26CFD83EDA}"/>
                </a:ext>
              </a:extLst>
            </p:cNvPr>
            <p:cNvSpPr/>
            <p:nvPr/>
          </p:nvSpPr>
          <p:spPr>
            <a:xfrm>
              <a:off x="2005458" y="2025524"/>
              <a:ext cx="1874892" cy="146808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D0D46C13-3D5A-8939-5C6B-16409B183712}"/>
                </a:ext>
              </a:extLst>
            </p:cNvPr>
            <p:cNvSpPr/>
            <p:nvPr/>
          </p:nvSpPr>
          <p:spPr>
            <a:xfrm>
              <a:off x="4027082" y="2025524"/>
              <a:ext cx="1874892" cy="1468087"/>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465219DE-4990-D58F-F9DF-80D60A83520D}"/>
                </a:ext>
              </a:extLst>
            </p:cNvPr>
            <p:cNvSpPr/>
            <p:nvPr/>
          </p:nvSpPr>
          <p:spPr>
            <a:xfrm>
              <a:off x="2005458" y="3659577"/>
              <a:ext cx="1874892" cy="1468087"/>
            </a:xfrm>
            <a:prstGeom prst="rect">
              <a:avLst/>
            </a:prstGeom>
            <a:solidFill>
              <a:srgbClr val="FFC00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7A6D705D-2ED5-E6BE-C263-7DFF174DA95E}"/>
                </a:ext>
              </a:extLst>
            </p:cNvPr>
            <p:cNvSpPr/>
            <p:nvPr/>
          </p:nvSpPr>
          <p:spPr>
            <a:xfrm>
              <a:off x="4027082" y="3659577"/>
              <a:ext cx="1874892" cy="1468087"/>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a:extLst>
                <a:ext uri="{FF2B5EF4-FFF2-40B4-BE49-F238E27FC236}">
                  <a16:creationId xmlns:a16="http://schemas.microsoft.com/office/drawing/2014/main" id="{3B17F4B8-A9B9-0380-0FBE-3DE8410589D5}"/>
                </a:ext>
              </a:extLst>
            </p:cNvPr>
            <p:cNvCxnSpPr>
              <a:cxnSpLocks/>
            </p:cNvCxnSpPr>
            <p:nvPr/>
          </p:nvCxnSpPr>
          <p:spPr>
            <a:xfrm flipV="1">
              <a:off x="1764956" y="1749532"/>
              <a:ext cx="0" cy="3651662"/>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4CB0D2B1-21AC-5427-C619-0519C1D11F42}"/>
                </a:ext>
              </a:extLst>
            </p:cNvPr>
            <p:cNvCxnSpPr>
              <a:cxnSpLocks/>
            </p:cNvCxnSpPr>
            <p:nvPr/>
          </p:nvCxnSpPr>
          <p:spPr>
            <a:xfrm>
              <a:off x="1771422" y="5395113"/>
              <a:ext cx="4498660" cy="0"/>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5" name="矩形: 圆角 24">
              <a:extLst>
                <a:ext uri="{FF2B5EF4-FFF2-40B4-BE49-F238E27FC236}">
                  <a16:creationId xmlns:a16="http://schemas.microsoft.com/office/drawing/2014/main" id="{65CAF10E-0F07-B082-01E9-0B1C2AD903A1}"/>
                </a:ext>
              </a:extLst>
            </p:cNvPr>
            <p:cNvSpPr/>
            <p:nvPr/>
          </p:nvSpPr>
          <p:spPr>
            <a:xfrm>
              <a:off x="2169343" y="5568692"/>
              <a:ext cx="1547123" cy="505242"/>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圆角 25">
              <a:extLst>
                <a:ext uri="{FF2B5EF4-FFF2-40B4-BE49-F238E27FC236}">
                  <a16:creationId xmlns:a16="http://schemas.microsoft.com/office/drawing/2014/main" id="{70A0BE1E-71FF-D477-42D4-FEC844DA1F5D}"/>
                </a:ext>
              </a:extLst>
            </p:cNvPr>
            <p:cNvSpPr/>
            <p:nvPr/>
          </p:nvSpPr>
          <p:spPr>
            <a:xfrm>
              <a:off x="4190966" y="5568692"/>
              <a:ext cx="1547123" cy="505242"/>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圆角 26">
              <a:extLst>
                <a:ext uri="{FF2B5EF4-FFF2-40B4-BE49-F238E27FC236}">
                  <a16:creationId xmlns:a16="http://schemas.microsoft.com/office/drawing/2014/main" id="{0500E42A-65FB-11C1-BEFD-4D9E7BC9CC75}"/>
                </a:ext>
              </a:extLst>
            </p:cNvPr>
            <p:cNvSpPr/>
            <p:nvPr/>
          </p:nvSpPr>
          <p:spPr>
            <a:xfrm rot="5400000">
              <a:off x="5753762" y="2546463"/>
              <a:ext cx="1389056" cy="505242"/>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圆角 27">
              <a:extLst>
                <a:ext uri="{FF2B5EF4-FFF2-40B4-BE49-F238E27FC236}">
                  <a16:creationId xmlns:a16="http://schemas.microsoft.com/office/drawing/2014/main" id="{033D8A47-3A24-17CF-5E00-E71DC52A0D67}"/>
                </a:ext>
              </a:extLst>
            </p:cNvPr>
            <p:cNvSpPr/>
            <p:nvPr/>
          </p:nvSpPr>
          <p:spPr>
            <a:xfrm rot="5400000">
              <a:off x="5753763" y="4141000"/>
              <a:ext cx="1389054" cy="505242"/>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68" name="弧形 7167">
              <a:extLst>
                <a:ext uri="{FF2B5EF4-FFF2-40B4-BE49-F238E27FC236}">
                  <a16:creationId xmlns:a16="http://schemas.microsoft.com/office/drawing/2014/main" id="{4F9088D9-031D-B9DF-4ACA-7CF374A41B4D}"/>
                </a:ext>
              </a:extLst>
            </p:cNvPr>
            <p:cNvSpPr/>
            <p:nvPr/>
          </p:nvSpPr>
          <p:spPr>
            <a:xfrm>
              <a:off x="1327353" y="3021650"/>
              <a:ext cx="980190" cy="1137551"/>
            </a:xfrm>
            <a:prstGeom prst="arc">
              <a:avLst>
                <a:gd name="adj1" fmla="val 6751160"/>
                <a:gd name="adj2" fmla="val 14766150"/>
              </a:avLst>
            </a:prstGeom>
            <a:ln>
              <a:solidFill>
                <a:srgbClr val="C00000"/>
              </a:solidFill>
              <a:headEnd type="none" w="sm" len="sm"/>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169" name="弧形 7168">
              <a:extLst>
                <a:ext uri="{FF2B5EF4-FFF2-40B4-BE49-F238E27FC236}">
                  <a16:creationId xmlns:a16="http://schemas.microsoft.com/office/drawing/2014/main" id="{20B8626A-34C3-1C19-97E8-82D3DA24253E}"/>
                </a:ext>
              </a:extLst>
            </p:cNvPr>
            <p:cNvSpPr/>
            <p:nvPr/>
          </p:nvSpPr>
          <p:spPr>
            <a:xfrm rot="16200000" flipH="1">
              <a:off x="3452667" y="1569144"/>
              <a:ext cx="980190" cy="1137551"/>
            </a:xfrm>
            <a:prstGeom prst="arc">
              <a:avLst>
                <a:gd name="adj1" fmla="val 6751160"/>
                <a:gd name="adj2" fmla="val 14766150"/>
              </a:avLst>
            </a:prstGeom>
            <a:ln>
              <a:solidFill>
                <a:srgbClr val="C00000"/>
              </a:solidFill>
              <a:headEnd type="none" w="sm" len="sm"/>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nvGrpSpPr>
            <p:cNvPr id="7173" name="组合 7172">
              <a:extLst>
                <a:ext uri="{FF2B5EF4-FFF2-40B4-BE49-F238E27FC236}">
                  <a16:creationId xmlns:a16="http://schemas.microsoft.com/office/drawing/2014/main" id="{3FB06EC7-489A-2695-8274-75CC7BBE0A5E}"/>
                </a:ext>
              </a:extLst>
            </p:cNvPr>
            <p:cNvGrpSpPr/>
            <p:nvPr/>
          </p:nvGrpSpPr>
          <p:grpSpPr>
            <a:xfrm>
              <a:off x="2235018" y="2303070"/>
              <a:ext cx="1415772" cy="887453"/>
              <a:chOff x="2235018" y="2259243"/>
              <a:chExt cx="1415772" cy="887453"/>
            </a:xfrm>
          </p:grpSpPr>
          <p:sp>
            <p:nvSpPr>
              <p:cNvPr id="7171" name="文本框 7170">
                <a:extLst>
                  <a:ext uri="{FF2B5EF4-FFF2-40B4-BE49-F238E27FC236}">
                    <a16:creationId xmlns:a16="http://schemas.microsoft.com/office/drawing/2014/main" id="{76D49884-9D23-7D6C-E6D7-A12A8DF36286}"/>
                  </a:ext>
                </a:extLst>
              </p:cNvPr>
              <p:cNvSpPr txBox="1"/>
              <p:nvPr/>
            </p:nvSpPr>
            <p:spPr>
              <a:xfrm>
                <a:off x="2235018" y="2259243"/>
                <a:ext cx="1415772" cy="461665"/>
              </a:xfrm>
              <a:prstGeom prst="rect">
                <a:avLst/>
              </a:prstGeom>
              <a:noFill/>
            </p:spPr>
            <p:txBody>
              <a:bodyPr wrap="none" rtlCol="0">
                <a:spAutoFit/>
              </a:bodyPr>
              <a:lstStyle/>
              <a:p>
                <a:r>
                  <a:rPr lang="zh-CN" altLang="en-US" sz="2400">
                    <a:solidFill>
                      <a:schemeClr val="bg2"/>
                    </a:solidFill>
                    <a:latin typeface="江西拙楷" panose="02010600040101010101" pitchFamily="2" charset="-122"/>
                    <a:ea typeface="江西拙楷" panose="02010600040101010101" pitchFamily="2" charset="-122"/>
                  </a:rPr>
                  <a:t>公开象限</a:t>
                </a:r>
              </a:p>
            </p:txBody>
          </p:sp>
          <p:sp>
            <p:nvSpPr>
              <p:cNvPr id="7172" name="文本框 7171">
                <a:extLst>
                  <a:ext uri="{FF2B5EF4-FFF2-40B4-BE49-F238E27FC236}">
                    <a16:creationId xmlns:a16="http://schemas.microsoft.com/office/drawing/2014/main" id="{60E90A4B-BE71-9253-6758-47E40E22E961}"/>
                  </a:ext>
                </a:extLst>
              </p:cNvPr>
              <p:cNvSpPr txBox="1"/>
              <p:nvPr/>
            </p:nvSpPr>
            <p:spPr>
              <a:xfrm>
                <a:off x="2395318" y="2777364"/>
                <a:ext cx="1095172" cy="369332"/>
              </a:xfrm>
              <a:prstGeom prst="rect">
                <a:avLst/>
              </a:prstGeom>
              <a:noFill/>
            </p:spPr>
            <p:txBody>
              <a:bodyPr wrap="none" rtlCol="0">
                <a:spAutoFit/>
              </a:bodyPr>
              <a:lstStyle/>
              <a:p>
                <a:r>
                  <a:rPr lang="zh-CN" altLang="en-US">
                    <a:solidFill>
                      <a:schemeClr val="bg2"/>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我知他知</a:t>
                </a:r>
              </a:p>
            </p:txBody>
          </p:sp>
        </p:grpSp>
        <p:sp>
          <p:nvSpPr>
            <p:cNvPr id="7175" name="文本框 7174">
              <a:extLst>
                <a:ext uri="{FF2B5EF4-FFF2-40B4-BE49-F238E27FC236}">
                  <a16:creationId xmlns:a16="http://schemas.microsoft.com/office/drawing/2014/main" id="{4393D201-E447-13B5-FB1C-4F3D8B547A6B}"/>
                </a:ext>
              </a:extLst>
            </p:cNvPr>
            <p:cNvSpPr txBox="1"/>
            <p:nvPr/>
          </p:nvSpPr>
          <p:spPr>
            <a:xfrm>
              <a:off x="4256642" y="2303070"/>
              <a:ext cx="1415772" cy="461665"/>
            </a:xfrm>
            <a:prstGeom prst="rect">
              <a:avLst/>
            </a:prstGeom>
            <a:noFill/>
          </p:spPr>
          <p:txBody>
            <a:bodyPr wrap="none" rtlCol="0">
              <a:spAutoFit/>
            </a:bodyPr>
            <a:lstStyle/>
            <a:p>
              <a:r>
                <a:rPr lang="zh-CN" altLang="en-US" sz="2400">
                  <a:solidFill>
                    <a:schemeClr val="bg1"/>
                  </a:solidFill>
                  <a:latin typeface="江西拙楷" panose="02010600040101010101" pitchFamily="2" charset="-122"/>
                  <a:ea typeface="江西拙楷" panose="02010600040101010101" pitchFamily="2" charset="-122"/>
                </a:rPr>
                <a:t>盲点象限</a:t>
              </a:r>
            </a:p>
          </p:txBody>
        </p:sp>
        <p:sp>
          <p:nvSpPr>
            <p:cNvPr id="7176" name="文本框 7175">
              <a:extLst>
                <a:ext uri="{FF2B5EF4-FFF2-40B4-BE49-F238E27FC236}">
                  <a16:creationId xmlns:a16="http://schemas.microsoft.com/office/drawing/2014/main" id="{CF5B3D8A-081E-2753-8958-1065B15F2DFB}"/>
                </a:ext>
              </a:extLst>
            </p:cNvPr>
            <p:cNvSpPr txBox="1"/>
            <p:nvPr/>
          </p:nvSpPr>
          <p:spPr>
            <a:xfrm>
              <a:off x="4279885" y="2821191"/>
              <a:ext cx="1369286" cy="369332"/>
            </a:xfrm>
            <a:prstGeom prst="rect">
              <a:avLst/>
            </a:prstGeom>
            <a:noFill/>
          </p:spPr>
          <p:txBody>
            <a:bodyPr wrap="none" rtlCol="0">
              <a:spAutoFit/>
            </a:bodyPr>
            <a:lstStyle/>
            <a:p>
              <a:pPr algn="ctr"/>
              <a:r>
                <a:rPr lang="zh-CN" altLang="en-US">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我不知他知</a:t>
              </a:r>
            </a:p>
          </p:txBody>
        </p:sp>
        <p:sp>
          <p:nvSpPr>
            <p:cNvPr id="7178" name="文本框 7177">
              <a:extLst>
                <a:ext uri="{FF2B5EF4-FFF2-40B4-BE49-F238E27FC236}">
                  <a16:creationId xmlns:a16="http://schemas.microsoft.com/office/drawing/2014/main" id="{E5068501-DABD-6348-352E-D38993DE013B}"/>
                </a:ext>
              </a:extLst>
            </p:cNvPr>
            <p:cNvSpPr txBox="1"/>
            <p:nvPr/>
          </p:nvSpPr>
          <p:spPr>
            <a:xfrm>
              <a:off x="2235018" y="3949894"/>
              <a:ext cx="1415772" cy="461665"/>
            </a:xfrm>
            <a:prstGeom prst="rect">
              <a:avLst/>
            </a:prstGeom>
            <a:noFill/>
          </p:spPr>
          <p:txBody>
            <a:bodyPr wrap="none" rtlCol="0">
              <a:spAutoFit/>
            </a:bodyPr>
            <a:lstStyle/>
            <a:p>
              <a:r>
                <a:rPr lang="zh-CN" altLang="en-US" sz="2400">
                  <a:solidFill>
                    <a:schemeClr val="bg1"/>
                  </a:solidFill>
                  <a:latin typeface="江西拙楷" panose="02010600040101010101" pitchFamily="2" charset="-122"/>
                  <a:ea typeface="江西拙楷" panose="02010600040101010101" pitchFamily="2" charset="-122"/>
                </a:rPr>
                <a:t>隐私象限</a:t>
              </a:r>
            </a:p>
          </p:txBody>
        </p:sp>
        <p:sp>
          <p:nvSpPr>
            <p:cNvPr id="7179" name="文本框 7178">
              <a:extLst>
                <a:ext uri="{FF2B5EF4-FFF2-40B4-BE49-F238E27FC236}">
                  <a16:creationId xmlns:a16="http://schemas.microsoft.com/office/drawing/2014/main" id="{CA3DE754-4A43-24AE-9192-BFDE29EE370A}"/>
                </a:ext>
              </a:extLst>
            </p:cNvPr>
            <p:cNvSpPr txBox="1"/>
            <p:nvPr/>
          </p:nvSpPr>
          <p:spPr>
            <a:xfrm>
              <a:off x="2258261" y="4468015"/>
              <a:ext cx="1369286" cy="369332"/>
            </a:xfrm>
            <a:prstGeom prst="rect">
              <a:avLst/>
            </a:prstGeom>
            <a:noFill/>
          </p:spPr>
          <p:txBody>
            <a:bodyPr wrap="none" rtlCol="0">
              <a:spAutoFit/>
            </a:bodyPr>
            <a:lstStyle/>
            <a:p>
              <a:r>
                <a:rPr lang="zh-CN" altLang="en-US">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我知他不知</a:t>
              </a:r>
            </a:p>
          </p:txBody>
        </p:sp>
        <p:sp>
          <p:nvSpPr>
            <p:cNvPr id="7181" name="文本框 7180">
              <a:extLst>
                <a:ext uri="{FF2B5EF4-FFF2-40B4-BE49-F238E27FC236}">
                  <a16:creationId xmlns:a16="http://schemas.microsoft.com/office/drawing/2014/main" id="{72B0D387-5CDD-A634-C86C-2009B9C660B1}"/>
                </a:ext>
              </a:extLst>
            </p:cNvPr>
            <p:cNvSpPr txBox="1"/>
            <p:nvPr/>
          </p:nvSpPr>
          <p:spPr>
            <a:xfrm>
              <a:off x="4256642" y="3949894"/>
              <a:ext cx="1415772" cy="461665"/>
            </a:xfrm>
            <a:prstGeom prst="rect">
              <a:avLst/>
            </a:prstGeom>
            <a:noFill/>
          </p:spPr>
          <p:txBody>
            <a:bodyPr wrap="none" rtlCol="0">
              <a:spAutoFit/>
            </a:bodyPr>
            <a:lstStyle/>
            <a:p>
              <a:r>
                <a:rPr lang="zh-CN" altLang="en-US" sz="2400">
                  <a:solidFill>
                    <a:schemeClr val="bg1"/>
                  </a:solidFill>
                  <a:latin typeface="江西拙楷" panose="02010600040101010101" pitchFamily="2" charset="-122"/>
                  <a:ea typeface="江西拙楷" panose="02010600040101010101" pitchFamily="2" charset="-122"/>
                </a:rPr>
                <a:t>未知象限</a:t>
              </a:r>
            </a:p>
          </p:txBody>
        </p:sp>
        <p:sp>
          <p:nvSpPr>
            <p:cNvPr id="7182" name="文本框 7181">
              <a:extLst>
                <a:ext uri="{FF2B5EF4-FFF2-40B4-BE49-F238E27FC236}">
                  <a16:creationId xmlns:a16="http://schemas.microsoft.com/office/drawing/2014/main" id="{61C01D4C-054F-D3FD-BA49-D8F14D67A157}"/>
                </a:ext>
              </a:extLst>
            </p:cNvPr>
            <p:cNvSpPr txBox="1"/>
            <p:nvPr/>
          </p:nvSpPr>
          <p:spPr>
            <a:xfrm>
              <a:off x="4166072" y="4468015"/>
              <a:ext cx="1596912" cy="369332"/>
            </a:xfrm>
            <a:prstGeom prst="rect">
              <a:avLst/>
            </a:prstGeom>
            <a:noFill/>
          </p:spPr>
          <p:txBody>
            <a:bodyPr wrap="none" rtlCol="0">
              <a:spAutoFit/>
            </a:bodyPr>
            <a:lstStyle/>
            <a:p>
              <a:r>
                <a:rPr lang="zh-CN" altLang="en-US">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我不知他不知</a:t>
              </a:r>
            </a:p>
          </p:txBody>
        </p:sp>
        <p:sp>
          <p:nvSpPr>
            <p:cNvPr id="7183" name="文本框 7182">
              <a:extLst>
                <a:ext uri="{FF2B5EF4-FFF2-40B4-BE49-F238E27FC236}">
                  <a16:creationId xmlns:a16="http://schemas.microsoft.com/office/drawing/2014/main" id="{E42A9A8D-2509-103F-3B1F-04E95A38FBD4}"/>
                </a:ext>
              </a:extLst>
            </p:cNvPr>
            <p:cNvSpPr txBox="1"/>
            <p:nvPr/>
          </p:nvSpPr>
          <p:spPr>
            <a:xfrm>
              <a:off x="2388906" y="5636647"/>
              <a:ext cx="1107996" cy="369332"/>
            </a:xfrm>
            <a:prstGeom prst="rect">
              <a:avLst/>
            </a:prstGeom>
            <a:noFill/>
          </p:spPr>
          <p:txBody>
            <a:bodyPr wrap="none" rtlCol="0">
              <a:spAutoFit/>
            </a:bodyPr>
            <a:lstStyle/>
            <a:p>
              <a:pPr algn="ctr"/>
              <a:r>
                <a:rPr lang="zh-CN" altLang="en-US">
                  <a:solidFill>
                    <a:schemeClr val="accent2"/>
                  </a:solidFill>
                  <a:latin typeface="江西拙楷" panose="02010600040101010101" pitchFamily="2" charset="-122"/>
                  <a:ea typeface="江西拙楷" panose="02010600040101010101" pitchFamily="2" charset="-122"/>
                </a:rPr>
                <a:t>自己知道</a:t>
              </a:r>
            </a:p>
          </p:txBody>
        </p:sp>
        <p:sp>
          <p:nvSpPr>
            <p:cNvPr id="7184" name="文本框 7183">
              <a:extLst>
                <a:ext uri="{FF2B5EF4-FFF2-40B4-BE49-F238E27FC236}">
                  <a16:creationId xmlns:a16="http://schemas.microsoft.com/office/drawing/2014/main" id="{FAA8A00E-8793-7D07-F9D5-FA8B389C2DBA}"/>
                </a:ext>
              </a:extLst>
            </p:cNvPr>
            <p:cNvSpPr txBox="1"/>
            <p:nvPr/>
          </p:nvSpPr>
          <p:spPr>
            <a:xfrm>
              <a:off x="4295113" y="5636647"/>
              <a:ext cx="1338828" cy="369332"/>
            </a:xfrm>
            <a:prstGeom prst="rect">
              <a:avLst/>
            </a:prstGeom>
            <a:noFill/>
          </p:spPr>
          <p:txBody>
            <a:bodyPr wrap="none" rtlCol="0">
              <a:spAutoFit/>
            </a:bodyPr>
            <a:lstStyle/>
            <a:p>
              <a:pPr algn="ctr"/>
              <a:r>
                <a:rPr lang="zh-CN" altLang="en-US">
                  <a:solidFill>
                    <a:schemeClr val="accent2"/>
                  </a:solidFill>
                  <a:latin typeface="江西拙楷" panose="02010600040101010101" pitchFamily="2" charset="-122"/>
                  <a:ea typeface="江西拙楷" panose="02010600040101010101" pitchFamily="2" charset="-122"/>
                </a:rPr>
                <a:t>自己不知道</a:t>
              </a:r>
            </a:p>
          </p:txBody>
        </p:sp>
        <p:sp>
          <p:nvSpPr>
            <p:cNvPr id="7185" name="文本框 7184">
              <a:extLst>
                <a:ext uri="{FF2B5EF4-FFF2-40B4-BE49-F238E27FC236}">
                  <a16:creationId xmlns:a16="http://schemas.microsoft.com/office/drawing/2014/main" id="{52F99571-D58B-5F13-A447-A8BA6AC4F4AB}"/>
                </a:ext>
              </a:extLst>
            </p:cNvPr>
            <p:cNvSpPr txBox="1"/>
            <p:nvPr/>
          </p:nvSpPr>
          <p:spPr>
            <a:xfrm>
              <a:off x="6217458" y="2288047"/>
              <a:ext cx="461665" cy="1022075"/>
            </a:xfrm>
            <a:prstGeom prst="rect">
              <a:avLst/>
            </a:prstGeom>
            <a:noFill/>
          </p:spPr>
          <p:txBody>
            <a:bodyPr vert="eaVert" wrap="none" rtlCol="0">
              <a:spAutoFit/>
            </a:bodyPr>
            <a:lstStyle/>
            <a:p>
              <a:r>
                <a:rPr lang="zh-CN" altLang="en-US">
                  <a:solidFill>
                    <a:schemeClr val="accent3"/>
                  </a:solidFill>
                  <a:latin typeface="江西拙楷" panose="02010600040101010101" pitchFamily="2" charset="-122"/>
                  <a:ea typeface="江西拙楷" panose="02010600040101010101" pitchFamily="2" charset="-122"/>
                </a:rPr>
                <a:t>别人知道</a:t>
              </a:r>
            </a:p>
          </p:txBody>
        </p:sp>
        <p:sp>
          <p:nvSpPr>
            <p:cNvPr id="7186" name="文本框 7185">
              <a:extLst>
                <a:ext uri="{FF2B5EF4-FFF2-40B4-BE49-F238E27FC236}">
                  <a16:creationId xmlns:a16="http://schemas.microsoft.com/office/drawing/2014/main" id="{8CB0F609-E0FD-B066-ADD0-5ED23D2FBC9E}"/>
                </a:ext>
              </a:extLst>
            </p:cNvPr>
            <p:cNvSpPr txBox="1"/>
            <p:nvPr/>
          </p:nvSpPr>
          <p:spPr>
            <a:xfrm>
              <a:off x="6217458" y="3766366"/>
              <a:ext cx="461665" cy="1254511"/>
            </a:xfrm>
            <a:prstGeom prst="rect">
              <a:avLst/>
            </a:prstGeom>
            <a:noFill/>
          </p:spPr>
          <p:txBody>
            <a:bodyPr vert="eaVert" wrap="none" rtlCol="0">
              <a:spAutoFit/>
            </a:bodyPr>
            <a:lstStyle/>
            <a:p>
              <a:r>
                <a:rPr lang="zh-CN" altLang="en-US">
                  <a:solidFill>
                    <a:schemeClr val="accent3"/>
                  </a:solidFill>
                  <a:latin typeface="江西拙楷" panose="02010600040101010101" pitchFamily="2" charset="-122"/>
                  <a:ea typeface="江西拙楷" panose="02010600040101010101" pitchFamily="2" charset="-122"/>
                </a:rPr>
                <a:t>别人不知道</a:t>
              </a:r>
            </a:p>
          </p:txBody>
        </p:sp>
        <p:sp>
          <p:nvSpPr>
            <p:cNvPr id="7187" name="文本框 7186">
              <a:extLst>
                <a:ext uri="{FF2B5EF4-FFF2-40B4-BE49-F238E27FC236}">
                  <a16:creationId xmlns:a16="http://schemas.microsoft.com/office/drawing/2014/main" id="{8322AF99-4C26-0147-947E-63A4CB285C36}"/>
                </a:ext>
              </a:extLst>
            </p:cNvPr>
            <p:cNvSpPr txBox="1"/>
            <p:nvPr/>
          </p:nvSpPr>
          <p:spPr>
            <a:xfrm>
              <a:off x="854793" y="3082594"/>
              <a:ext cx="461665" cy="1015663"/>
            </a:xfrm>
            <a:prstGeom prst="rect">
              <a:avLst/>
            </a:prstGeom>
            <a:noFill/>
          </p:spPr>
          <p:txBody>
            <a:bodyPr vert="eaVert" wrap="none" rtlCol="0">
              <a:spAutoFit/>
            </a:bodyPr>
            <a:lstStyle/>
            <a:p>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自我揭示</a:t>
              </a:r>
            </a:p>
          </p:txBody>
        </p:sp>
        <p:sp>
          <p:nvSpPr>
            <p:cNvPr id="7188" name="文本框 7187">
              <a:extLst>
                <a:ext uri="{FF2B5EF4-FFF2-40B4-BE49-F238E27FC236}">
                  <a16:creationId xmlns:a16="http://schemas.microsoft.com/office/drawing/2014/main" id="{6F5A11B1-5EED-44DA-B457-C5EF022845DF}"/>
                </a:ext>
              </a:extLst>
            </p:cNvPr>
            <p:cNvSpPr txBox="1"/>
            <p:nvPr/>
          </p:nvSpPr>
          <p:spPr>
            <a:xfrm>
              <a:off x="3384757" y="1278220"/>
              <a:ext cx="1116011" cy="369332"/>
            </a:xfrm>
            <a:prstGeom prst="rect">
              <a:avLst/>
            </a:prstGeom>
            <a:noFill/>
          </p:spPr>
          <p:txBody>
            <a:bodyPr wrap="none" rtlCol="0">
              <a:spAutoFit/>
            </a:bodyPr>
            <a:lstStyle/>
            <a:p>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恳求反馈</a:t>
              </a:r>
            </a:p>
          </p:txBody>
        </p:sp>
      </p:grpSp>
    </p:spTree>
    <p:extLst>
      <p:ext uri="{BB962C8B-B14F-4D97-AF65-F5344CB8AC3E}">
        <p14:creationId xmlns:p14="http://schemas.microsoft.com/office/powerpoint/2010/main" val="1418321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7" name="矩形 1226">
            <a:extLst>
              <a:ext uri="{FF2B5EF4-FFF2-40B4-BE49-F238E27FC236}">
                <a16:creationId xmlns:a16="http://schemas.microsoft.com/office/drawing/2014/main" id="{407CC363-D038-4B05-BA0A-C75D099771F6}"/>
              </a:ext>
            </a:extLst>
          </p:cNvPr>
          <p:cNvSpPr/>
          <p:nvPr/>
        </p:nvSpPr>
        <p:spPr>
          <a:xfrm>
            <a:off x="482600" y="1083941"/>
            <a:ext cx="8214360"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414444"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25</a:t>
            </a:r>
            <a:r>
              <a:rPr lang="zh-CN" altLang="en-US" sz="3200">
                <a:solidFill>
                  <a:schemeClr val="accent2"/>
                </a:solidFill>
                <a:latin typeface="江西拙楷" panose="02010600040101010101" pitchFamily="2" charset="-122"/>
                <a:ea typeface="江西拙楷" panose="02010600040101010101" pitchFamily="2" charset="-122"/>
              </a:rPr>
              <a:t>、冰山模型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共情力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034" name="矩形 1033">
            <a:extLst>
              <a:ext uri="{FF2B5EF4-FFF2-40B4-BE49-F238E27FC236}">
                <a16:creationId xmlns:a16="http://schemas.microsoft.com/office/drawing/2014/main" id="{FAAFF589-6A0E-F881-153A-32D2D2227661}"/>
              </a:ext>
            </a:extLst>
          </p:cNvPr>
          <p:cNvSpPr/>
          <p:nvPr/>
        </p:nvSpPr>
        <p:spPr>
          <a:xfrm>
            <a:off x="8864153" y="1102527"/>
            <a:ext cx="2845247"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177" name="组合 7176">
            <a:extLst>
              <a:ext uri="{FF2B5EF4-FFF2-40B4-BE49-F238E27FC236}">
                <a16:creationId xmlns:a16="http://schemas.microsoft.com/office/drawing/2014/main" id="{A2303E58-1A48-1B57-AD27-1C80F29B40D9}"/>
              </a:ext>
            </a:extLst>
          </p:cNvPr>
          <p:cNvGrpSpPr/>
          <p:nvPr/>
        </p:nvGrpSpPr>
        <p:grpSpPr>
          <a:xfrm>
            <a:off x="482601" y="1458410"/>
            <a:ext cx="3916679" cy="4615524"/>
            <a:chOff x="713698" y="1869154"/>
            <a:chExt cx="4071847" cy="3904904"/>
          </a:xfrm>
        </p:grpSpPr>
        <p:grpSp>
          <p:nvGrpSpPr>
            <p:cNvPr id="31" name="组合 30">
              <a:extLst>
                <a:ext uri="{FF2B5EF4-FFF2-40B4-BE49-F238E27FC236}">
                  <a16:creationId xmlns:a16="http://schemas.microsoft.com/office/drawing/2014/main" id="{62B0536F-FA4E-0155-30D9-76E50232924D}"/>
                </a:ext>
              </a:extLst>
            </p:cNvPr>
            <p:cNvGrpSpPr/>
            <p:nvPr/>
          </p:nvGrpSpPr>
          <p:grpSpPr>
            <a:xfrm>
              <a:off x="713698" y="1869154"/>
              <a:ext cx="4071847" cy="3904904"/>
              <a:chOff x="1018572" y="1697243"/>
              <a:chExt cx="4415815" cy="3904904"/>
            </a:xfrm>
          </p:grpSpPr>
          <p:grpSp>
            <p:nvGrpSpPr>
              <p:cNvPr id="30" name="组合 29">
                <a:extLst>
                  <a:ext uri="{FF2B5EF4-FFF2-40B4-BE49-F238E27FC236}">
                    <a16:creationId xmlns:a16="http://schemas.microsoft.com/office/drawing/2014/main" id="{9BF9091F-50CE-352F-6F00-6DCADE946CCF}"/>
                  </a:ext>
                </a:extLst>
              </p:cNvPr>
              <p:cNvGrpSpPr/>
              <p:nvPr/>
            </p:nvGrpSpPr>
            <p:grpSpPr>
              <a:xfrm>
                <a:off x="1497246" y="1697243"/>
                <a:ext cx="3338279" cy="3904904"/>
                <a:chOff x="1497246" y="1697243"/>
                <a:chExt cx="3338279" cy="3904904"/>
              </a:xfrm>
            </p:grpSpPr>
            <p:sp>
              <p:nvSpPr>
                <p:cNvPr id="11" name="任意多边形: 形状 10">
                  <a:extLst>
                    <a:ext uri="{FF2B5EF4-FFF2-40B4-BE49-F238E27FC236}">
                      <a16:creationId xmlns:a16="http://schemas.microsoft.com/office/drawing/2014/main" id="{CF56E7E5-4A4B-8250-23F5-FEE045FDF5C4}"/>
                    </a:ext>
                  </a:extLst>
                </p:cNvPr>
                <p:cNvSpPr/>
                <p:nvPr/>
              </p:nvSpPr>
              <p:spPr>
                <a:xfrm flipH="1">
                  <a:off x="1497246" y="1697243"/>
                  <a:ext cx="3338279" cy="1245699"/>
                </a:xfrm>
                <a:custGeom>
                  <a:avLst/>
                  <a:gdLst>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267968 w 5236464"/>
                    <a:gd name="connsiteY8" fmla="*/ 676656 h 1542288"/>
                    <a:gd name="connsiteX9" fmla="*/ 1621536 w 5236464"/>
                    <a:gd name="connsiteY9" fmla="*/ 18288 h 1542288"/>
                    <a:gd name="connsiteX10" fmla="*/ 1725168 w 5236464"/>
                    <a:gd name="connsiteY10" fmla="*/ 42672 h 1542288"/>
                    <a:gd name="connsiteX11" fmla="*/ 1859280 w 5236464"/>
                    <a:gd name="connsiteY11" fmla="*/ 0 h 1542288"/>
                    <a:gd name="connsiteX12" fmla="*/ 2255520 w 5236464"/>
                    <a:gd name="connsiteY12" fmla="*/ 780288 h 1542288"/>
                    <a:gd name="connsiteX13" fmla="*/ 2389632 w 5236464"/>
                    <a:gd name="connsiteY13" fmla="*/ 731520 h 1542288"/>
                    <a:gd name="connsiteX14" fmla="*/ 2548128 w 5236464"/>
                    <a:gd name="connsiteY14" fmla="*/ 1066800 h 1542288"/>
                    <a:gd name="connsiteX15" fmla="*/ 2676144 w 5236464"/>
                    <a:gd name="connsiteY15" fmla="*/ 987552 h 1542288"/>
                    <a:gd name="connsiteX16" fmla="*/ 3230880 w 5236464"/>
                    <a:gd name="connsiteY16" fmla="*/ 1536192 h 1542288"/>
                    <a:gd name="connsiteX17" fmla="*/ 4023360 w 5236464"/>
                    <a:gd name="connsiteY17" fmla="*/ 1524000 h 1542288"/>
                    <a:gd name="connsiteX18" fmla="*/ 4175760 w 5236464"/>
                    <a:gd name="connsiteY18" fmla="*/ 1426464 h 1542288"/>
                    <a:gd name="connsiteX19" fmla="*/ 4517136 w 5236464"/>
                    <a:gd name="connsiteY19" fmla="*/ 1542288 h 1542288"/>
                    <a:gd name="connsiteX20" fmla="*/ 5236464 w 5236464"/>
                    <a:gd name="connsiteY20"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621536 w 5236464"/>
                    <a:gd name="connsiteY8" fmla="*/ 18288 h 1542288"/>
                    <a:gd name="connsiteX9" fmla="*/ 1725168 w 5236464"/>
                    <a:gd name="connsiteY9" fmla="*/ 42672 h 1542288"/>
                    <a:gd name="connsiteX10" fmla="*/ 1859280 w 5236464"/>
                    <a:gd name="connsiteY10" fmla="*/ 0 h 1542288"/>
                    <a:gd name="connsiteX11" fmla="*/ 2255520 w 5236464"/>
                    <a:gd name="connsiteY11" fmla="*/ 780288 h 1542288"/>
                    <a:gd name="connsiteX12" fmla="*/ 2389632 w 5236464"/>
                    <a:gd name="connsiteY12" fmla="*/ 731520 h 1542288"/>
                    <a:gd name="connsiteX13" fmla="*/ 2548128 w 5236464"/>
                    <a:gd name="connsiteY13" fmla="*/ 1066800 h 1542288"/>
                    <a:gd name="connsiteX14" fmla="*/ 2676144 w 5236464"/>
                    <a:gd name="connsiteY14" fmla="*/ 987552 h 1542288"/>
                    <a:gd name="connsiteX15" fmla="*/ 3230880 w 5236464"/>
                    <a:gd name="connsiteY15" fmla="*/ 1536192 h 1542288"/>
                    <a:gd name="connsiteX16" fmla="*/ 4023360 w 5236464"/>
                    <a:gd name="connsiteY16" fmla="*/ 1524000 h 1542288"/>
                    <a:gd name="connsiteX17" fmla="*/ 4175760 w 5236464"/>
                    <a:gd name="connsiteY17" fmla="*/ 1426464 h 1542288"/>
                    <a:gd name="connsiteX18" fmla="*/ 4517136 w 5236464"/>
                    <a:gd name="connsiteY18" fmla="*/ 1542288 h 1542288"/>
                    <a:gd name="connsiteX19" fmla="*/ 5236464 w 5236464"/>
                    <a:gd name="connsiteY19" fmla="*/ 1536192 h 1542288"/>
                    <a:gd name="connsiteX0" fmla="*/ 0 w 5236464"/>
                    <a:gd name="connsiteY0" fmla="*/ 1524000 h 1542288"/>
                    <a:gd name="connsiteX1" fmla="*/ 195072 w 5236464"/>
                    <a:gd name="connsiteY1" fmla="*/ 1432560 h 1542288"/>
                    <a:gd name="connsiteX2" fmla="*/ 432816 w 5236464"/>
                    <a:gd name="connsiteY2" fmla="*/ 1463040 h 1542288"/>
                    <a:gd name="connsiteX3" fmla="*/ 621792 w 5236464"/>
                    <a:gd name="connsiteY3" fmla="*/ 1243584 h 1542288"/>
                    <a:gd name="connsiteX4" fmla="*/ 762000 w 5236464"/>
                    <a:gd name="connsiteY4" fmla="*/ 1225296 h 1542288"/>
                    <a:gd name="connsiteX5" fmla="*/ 883920 w 5236464"/>
                    <a:gd name="connsiteY5" fmla="*/ 981456 h 1542288"/>
                    <a:gd name="connsiteX6" fmla="*/ 993648 w 5236464"/>
                    <a:gd name="connsiteY6" fmla="*/ 1048512 h 1542288"/>
                    <a:gd name="connsiteX7" fmla="*/ 1219200 w 5236464"/>
                    <a:gd name="connsiteY7" fmla="*/ 682752 h 1542288"/>
                    <a:gd name="connsiteX8" fmla="*/ 1621536 w 5236464"/>
                    <a:gd name="connsiteY8" fmla="*/ 18288 h 1542288"/>
                    <a:gd name="connsiteX9" fmla="*/ 1725168 w 5236464"/>
                    <a:gd name="connsiteY9" fmla="*/ 42672 h 1542288"/>
                    <a:gd name="connsiteX10" fmla="*/ 1859280 w 5236464"/>
                    <a:gd name="connsiteY10" fmla="*/ 0 h 1542288"/>
                    <a:gd name="connsiteX11" fmla="*/ 2255520 w 5236464"/>
                    <a:gd name="connsiteY11" fmla="*/ 780288 h 1542288"/>
                    <a:gd name="connsiteX12" fmla="*/ 2389632 w 5236464"/>
                    <a:gd name="connsiteY12" fmla="*/ 731520 h 1542288"/>
                    <a:gd name="connsiteX13" fmla="*/ 2548128 w 5236464"/>
                    <a:gd name="connsiteY13" fmla="*/ 1066800 h 1542288"/>
                    <a:gd name="connsiteX14" fmla="*/ 2676144 w 5236464"/>
                    <a:gd name="connsiteY14" fmla="*/ 987552 h 1542288"/>
                    <a:gd name="connsiteX15" fmla="*/ 3230880 w 5236464"/>
                    <a:gd name="connsiteY15" fmla="*/ 1536192 h 1542288"/>
                    <a:gd name="connsiteX16" fmla="*/ 4023360 w 5236464"/>
                    <a:gd name="connsiteY16" fmla="*/ 1524000 h 1542288"/>
                    <a:gd name="connsiteX17" fmla="*/ 4175760 w 5236464"/>
                    <a:gd name="connsiteY17" fmla="*/ 1426464 h 1542288"/>
                    <a:gd name="connsiteX18" fmla="*/ 4517136 w 5236464"/>
                    <a:gd name="connsiteY18" fmla="*/ 1542288 h 1542288"/>
                    <a:gd name="connsiteX19" fmla="*/ 5236464 w 5236464"/>
                    <a:gd name="connsiteY19" fmla="*/ 1536192 h 1542288"/>
                    <a:gd name="connsiteX0" fmla="*/ 0 w 5236464"/>
                    <a:gd name="connsiteY0" fmla="*/ 1568140 h 1586428"/>
                    <a:gd name="connsiteX1" fmla="*/ 195072 w 5236464"/>
                    <a:gd name="connsiteY1" fmla="*/ 1476700 h 1586428"/>
                    <a:gd name="connsiteX2" fmla="*/ 432816 w 5236464"/>
                    <a:gd name="connsiteY2" fmla="*/ 1507180 h 1586428"/>
                    <a:gd name="connsiteX3" fmla="*/ 621792 w 5236464"/>
                    <a:gd name="connsiteY3" fmla="*/ 1287724 h 1586428"/>
                    <a:gd name="connsiteX4" fmla="*/ 762000 w 5236464"/>
                    <a:gd name="connsiteY4" fmla="*/ 1269436 h 1586428"/>
                    <a:gd name="connsiteX5" fmla="*/ 883920 w 5236464"/>
                    <a:gd name="connsiteY5" fmla="*/ 1025596 h 1586428"/>
                    <a:gd name="connsiteX6" fmla="*/ 993648 w 5236464"/>
                    <a:gd name="connsiteY6" fmla="*/ 1092652 h 1586428"/>
                    <a:gd name="connsiteX7" fmla="*/ 1219200 w 5236464"/>
                    <a:gd name="connsiteY7" fmla="*/ 726892 h 1586428"/>
                    <a:gd name="connsiteX8" fmla="*/ 1621536 w 5236464"/>
                    <a:gd name="connsiteY8" fmla="*/ 62428 h 1586428"/>
                    <a:gd name="connsiteX9" fmla="*/ 1725168 w 5236464"/>
                    <a:gd name="connsiteY9" fmla="*/ 86812 h 1586428"/>
                    <a:gd name="connsiteX10" fmla="*/ 1859280 w 5236464"/>
                    <a:gd name="connsiteY10" fmla="*/ 44140 h 1586428"/>
                    <a:gd name="connsiteX11" fmla="*/ 2255520 w 5236464"/>
                    <a:gd name="connsiteY11" fmla="*/ 824428 h 1586428"/>
                    <a:gd name="connsiteX12" fmla="*/ 2389632 w 5236464"/>
                    <a:gd name="connsiteY12" fmla="*/ 775660 h 1586428"/>
                    <a:gd name="connsiteX13" fmla="*/ 2548128 w 5236464"/>
                    <a:gd name="connsiteY13" fmla="*/ 1110940 h 1586428"/>
                    <a:gd name="connsiteX14" fmla="*/ 2676144 w 5236464"/>
                    <a:gd name="connsiteY14" fmla="*/ 1031692 h 1586428"/>
                    <a:gd name="connsiteX15" fmla="*/ 3230880 w 5236464"/>
                    <a:gd name="connsiteY15" fmla="*/ 1580332 h 1586428"/>
                    <a:gd name="connsiteX16" fmla="*/ 4023360 w 5236464"/>
                    <a:gd name="connsiteY16" fmla="*/ 1568140 h 1586428"/>
                    <a:gd name="connsiteX17" fmla="*/ 4175760 w 5236464"/>
                    <a:gd name="connsiteY17" fmla="*/ 1470604 h 1586428"/>
                    <a:gd name="connsiteX18" fmla="*/ 4517136 w 5236464"/>
                    <a:gd name="connsiteY18" fmla="*/ 1586428 h 1586428"/>
                    <a:gd name="connsiteX19" fmla="*/ 5236464 w 5236464"/>
                    <a:gd name="connsiteY19" fmla="*/ 1580332 h 1586428"/>
                    <a:gd name="connsiteX0" fmla="*/ 0 w 5236464"/>
                    <a:gd name="connsiteY0" fmla="*/ 1630065 h 1648353"/>
                    <a:gd name="connsiteX1" fmla="*/ 195072 w 5236464"/>
                    <a:gd name="connsiteY1" fmla="*/ 1538625 h 1648353"/>
                    <a:gd name="connsiteX2" fmla="*/ 432816 w 5236464"/>
                    <a:gd name="connsiteY2" fmla="*/ 1569105 h 1648353"/>
                    <a:gd name="connsiteX3" fmla="*/ 621792 w 5236464"/>
                    <a:gd name="connsiteY3" fmla="*/ 1349649 h 1648353"/>
                    <a:gd name="connsiteX4" fmla="*/ 762000 w 5236464"/>
                    <a:gd name="connsiteY4" fmla="*/ 1331361 h 1648353"/>
                    <a:gd name="connsiteX5" fmla="*/ 883920 w 5236464"/>
                    <a:gd name="connsiteY5" fmla="*/ 1087521 h 1648353"/>
                    <a:gd name="connsiteX6" fmla="*/ 993648 w 5236464"/>
                    <a:gd name="connsiteY6" fmla="*/ 1154577 h 1648353"/>
                    <a:gd name="connsiteX7" fmla="*/ 1219200 w 5236464"/>
                    <a:gd name="connsiteY7" fmla="*/ 788817 h 1648353"/>
                    <a:gd name="connsiteX8" fmla="*/ 1621536 w 5236464"/>
                    <a:gd name="connsiteY8" fmla="*/ 124353 h 1648353"/>
                    <a:gd name="connsiteX9" fmla="*/ 1725168 w 5236464"/>
                    <a:gd name="connsiteY9" fmla="*/ 148737 h 1648353"/>
                    <a:gd name="connsiteX10" fmla="*/ 1859280 w 5236464"/>
                    <a:gd name="connsiteY10" fmla="*/ 106065 h 1648353"/>
                    <a:gd name="connsiteX11" fmla="*/ 2255520 w 5236464"/>
                    <a:gd name="connsiteY11" fmla="*/ 886353 h 1648353"/>
                    <a:gd name="connsiteX12" fmla="*/ 2389632 w 5236464"/>
                    <a:gd name="connsiteY12" fmla="*/ 837585 h 1648353"/>
                    <a:gd name="connsiteX13" fmla="*/ 2548128 w 5236464"/>
                    <a:gd name="connsiteY13" fmla="*/ 1172865 h 1648353"/>
                    <a:gd name="connsiteX14" fmla="*/ 2676144 w 5236464"/>
                    <a:gd name="connsiteY14" fmla="*/ 1093617 h 1648353"/>
                    <a:gd name="connsiteX15" fmla="*/ 3230880 w 5236464"/>
                    <a:gd name="connsiteY15" fmla="*/ 1642257 h 1648353"/>
                    <a:gd name="connsiteX16" fmla="*/ 4023360 w 5236464"/>
                    <a:gd name="connsiteY16" fmla="*/ 1630065 h 1648353"/>
                    <a:gd name="connsiteX17" fmla="*/ 4175760 w 5236464"/>
                    <a:gd name="connsiteY17" fmla="*/ 1532529 h 1648353"/>
                    <a:gd name="connsiteX18" fmla="*/ 4517136 w 5236464"/>
                    <a:gd name="connsiteY18" fmla="*/ 1648353 h 1648353"/>
                    <a:gd name="connsiteX19" fmla="*/ 5236464 w 5236464"/>
                    <a:gd name="connsiteY19" fmla="*/ 1642257 h 1648353"/>
                    <a:gd name="connsiteX0" fmla="*/ 0 w 5236464"/>
                    <a:gd name="connsiteY0" fmla="*/ 1630065 h 1648353"/>
                    <a:gd name="connsiteX1" fmla="*/ 195072 w 5236464"/>
                    <a:gd name="connsiteY1" fmla="*/ 1538625 h 1648353"/>
                    <a:gd name="connsiteX2" fmla="*/ 432816 w 5236464"/>
                    <a:gd name="connsiteY2" fmla="*/ 1569105 h 1648353"/>
                    <a:gd name="connsiteX3" fmla="*/ 621792 w 5236464"/>
                    <a:gd name="connsiteY3" fmla="*/ 1349649 h 1648353"/>
                    <a:gd name="connsiteX4" fmla="*/ 762000 w 5236464"/>
                    <a:gd name="connsiteY4" fmla="*/ 1331361 h 1648353"/>
                    <a:gd name="connsiteX5" fmla="*/ 883920 w 5236464"/>
                    <a:gd name="connsiteY5" fmla="*/ 1087521 h 1648353"/>
                    <a:gd name="connsiteX6" fmla="*/ 993648 w 5236464"/>
                    <a:gd name="connsiteY6" fmla="*/ 1154577 h 1648353"/>
                    <a:gd name="connsiteX7" fmla="*/ 1219200 w 5236464"/>
                    <a:gd name="connsiteY7" fmla="*/ 788817 h 1648353"/>
                    <a:gd name="connsiteX8" fmla="*/ 1621536 w 5236464"/>
                    <a:gd name="connsiteY8" fmla="*/ 124353 h 1648353"/>
                    <a:gd name="connsiteX9" fmla="*/ 1725168 w 5236464"/>
                    <a:gd name="connsiteY9" fmla="*/ 148737 h 1648353"/>
                    <a:gd name="connsiteX10" fmla="*/ 1859280 w 5236464"/>
                    <a:gd name="connsiteY10" fmla="*/ 106065 h 1648353"/>
                    <a:gd name="connsiteX11" fmla="*/ 2255520 w 5236464"/>
                    <a:gd name="connsiteY11" fmla="*/ 886353 h 1648353"/>
                    <a:gd name="connsiteX12" fmla="*/ 2389632 w 5236464"/>
                    <a:gd name="connsiteY12" fmla="*/ 837585 h 1648353"/>
                    <a:gd name="connsiteX13" fmla="*/ 2548128 w 5236464"/>
                    <a:gd name="connsiteY13" fmla="*/ 1172865 h 1648353"/>
                    <a:gd name="connsiteX14" fmla="*/ 2676144 w 5236464"/>
                    <a:gd name="connsiteY14" fmla="*/ 1093617 h 1648353"/>
                    <a:gd name="connsiteX15" fmla="*/ 3230880 w 5236464"/>
                    <a:gd name="connsiteY15" fmla="*/ 1642257 h 1648353"/>
                    <a:gd name="connsiteX16" fmla="*/ 4023360 w 5236464"/>
                    <a:gd name="connsiteY16" fmla="*/ 1630065 h 1648353"/>
                    <a:gd name="connsiteX17" fmla="*/ 4175760 w 5236464"/>
                    <a:gd name="connsiteY17" fmla="*/ 1532529 h 1648353"/>
                    <a:gd name="connsiteX18" fmla="*/ 4517136 w 5236464"/>
                    <a:gd name="connsiteY18" fmla="*/ 1648353 h 1648353"/>
                    <a:gd name="connsiteX19" fmla="*/ 5236464 w 5236464"/>
                    <a:gd name="connsiteY19" fmla="*/ 1642257 h 1648353"/>
                    <a:gd name="connsiteX0" fmla="*/ 0 w 5236464"/>
                    <a:gd name="connsiteY0" fmla="*/ 1630065 h 1648353"/>
                    <a:gd name="connsiteX1" fmla="*/ 195072 w 5236464"/>
                    <a:gd name="connsiteY1" fmla="*/ 1538625 h 1648353"/>
                    <a:gd name="connsiteX2" fmla="*/ 432816 w 5236464"/>
                    <a:gd name="connsiteY2" fmla="*/ 1569105 h 1648353"/>
                    <a:gd name="connsiteX3" fmla="*/ 621792 w 5236464"/>
                    <a:gd name="connsiteY3" fmla="*/ 1349649 h 1648353"/>
                    <a:gd name="connsiteX4" fmla="*/ 762000 w 5236464"/>
                    <a:gd name="connsiteY4" fmla="*/ 1331361 h 1648353"/>
                    <a:gd name="connsiteX5" fmla="*/ 883920 w 5236464"/>
                    <a:gd name="connsiteY5" fmla="*/ 1087521 h 1648353"/>
                    <a:gd name="connsiteX6" fmla="*/ 993648 w 5236464"/>
                    <a:gd name="connsiteY6" fmla="*/ 1154577 h 1648353"/>
                    <a:gd name="connsiteX7" fmla="*/ 1219200 w 5236464"/>
                    <a:gd name="connsiteY7" fmla="*/ 788817 h 1648353"/>
                    <a:gd name="connsiteX8" fmla="*/ 1621536 w 5236464"/>
                    <a:gd name="connsiteY8" fmla="*/ 124353 h 1648353"/>
                    <a:gd name="connsiteX9" fmla="*/ 1725168 w 5236464"/>
                    <a:gd name="connsiteY9" fmla="*/ 148737 h 1648353"/>
                    <a:gd name="connsiteX10" fmla="*/ 1859280 w 5236464"/>
                    <a:gd name="connsiteY10" fmla="*/ 106065 h 1648353"/>
                    <a:gd name="connsiteX11" fmla="*/ 2255520 w 5236464"/>
                    <a:gd name="connsiteY11" fmla="*/ 886353 h 1648353"/>
                    <a:gd name="connsiteX12" fmla="*/ 2389632 w 5236464"/>
                    <a:gd name="connsiteY12" fmla="*/ 837585 h 1648353"/>
                    <a:gd name="connsiteX13" fmla="*/ 2548128 w 5236464"/>
                    <a:gd name="connsiteY13" fmla="*/ 1172865 h 1648353"/>
                    <a:gd name="connsiteX14" fmla="*/ 2676144 w 5236464"/>
                    <a:gd name="connsiteY14" fmla="*/ 1093617 h 1648353"/>
                    <a:gd name="connsiteX15" fmla="*/ 3230880 w 5236464"/>
                    <a:gd name="connsiteY15" fmla="*/ 1642257 h 1648353"/>
                    <a:gd name="connsiteX16" fmla="*/ 4023360 w 5236464"/>
                    <a:gd name="connsiteY16" fmla="*/ 1630065 h 1648353"/>
                    <a:gd name="connsiteX17" fmla="*/ 4175760 w 5236464"/>
                    <a:gd name="connsiteY17" fmla="*/ 1532529 h 1648353"/>
                    <a:gd name="connsiteX18" fmla="*/ 4517136 w 5236464"/>
                    <a:gd name="connsiteY18" fmla="*/ 1648353 h 1648353"/>
                    <a:gd name="connsiteX19" fmla="*/ 5236464 w 5236464"/>
                    <a:gd name="connsiteY19" fmla="*/ 1642257 h 1648353"/>
                    <a:gd name="connsiteX0" fmla="*/ 0 w 5236464"/>
                    <a:gd name="connsiteY0" fmla="*/ 1630065 h 1648353"/>
                    <a:gd name="connsiteX1" fmla="*/ 195072 w 5236464"/>
                    <a:gd name="connsiteY1" fmla="*/ 1538625 h 1648353"/>
                    <a:gd name="connsiteX2" fmla="*/ 432816 w 5236464"/>
                    <a:gd name="connsiteY2" fmla="*/ 1569105 h 1648353"/>
                    <a:gd name="connsiteX3" fmla="*/ 621792 w 5236464"/>
                    <a:gd name="connsiteY3" fmla="*/ 1349649 h 1648353"/>
                    <a:gd name="connsiteX4" fmla="*/ 762000 w 5236464"/>
                    <a:gd name="connsiteY4" fmla="*/ 1331361 h 1648353"/>
                    <a:gd name="connsiteX5" fmla="*/ 883920 w 5236464"/>
                    <a:gd name="connsiteY5" fmla="*/ 1087521 h 1648353"/>
                    <a:gd name="connsiteX6" fmla="*/ 993648 w 5236464"/>
                    <a:gd name="connsiteY6" fmla="*/ 1154577 h 1648353"/>
                    <a:gd name="connsiteX7" fmla="*/ 1219200 w 5236464"/>
                    <a:gd name="connsiteY7" fmla="*/ 788817 h 1648353"/>
                    <a:gd name="connsiteX8" fmla="*/ 1621536 w 5236464"/>
                    <a:gd name="connsiteY8" fmla="*/ 124353 h 1648353"/>
                    <a:gd name="connsiteX9" fmla="*/ 1725168 w 5236464"/>
                    <a:gd name="connsiteY9" fmla="*/ 148737 h 1648353"/>
                    <a:gd name="connsiteX10" fmla="*/ 1859280 w 5236464"/>
                    <a:gd name="connsiteY10" fmla="*/ 106065 h 1648353"/>
                    <a:gd name="connsiteX11" fmla="*/ 2255520 w 5236464"/>
                    <a:gd name="connsiteY11" fmla="*/ 886353 h 1648353"/>
                    <a:gd name="connsiteX12" fmla="*/ 2389632 w 5236464"/>
                    <a:gd name="connsiteY12" fmla="*/ 837585 h 1648353"/>
                    <a:gd name="connsiteX13" fmla="*/ 2548128 w 5236464"/>
                    <a:gd name="connsiteY13" fmla="*/ 1172865 h 1648353"/>
                    <a:gd name="connsiteX14" fmla="*/ 2676144 w 5236464"/>
                    <a:gd name="connsiteY14" fmla="*/ 1093617 h 1648353"/>
                    <a:gd name="connsiteX15" fmla="*/ 3230880 w 5236464"/>
                    <a:gd name="connsiteY15" fmla="*/ 1642257 h 1648353"/>
                    <a:gd name="connsiteX16" fmla="*/ 4023360 w 5236464"/>
                    <a:gd name="connsiteY16" fmla="*/ 1630065 h 1648353"/>
                    <a:gd name="connsiteX17" fmla="*/ 4175760 w 5236464"/>
                    <a:gd name="connsiteY17" fmla="*/ 1532529 h 1648353"/>
                    <a:gd name="connsiteX18" fmla="*/ 4517136 w 5236464"/>
                    <a:gd name="connsiteY18" fmla="*/ 1648353 h 1648353"/>
                    <a:gd name="connsiteX19" fmla="*/ 5236464 w 5236464"/>
                    <a:gd name="connsiteY19" fmla="*/ 1642257 h 1648353"/>
                    <a:gd name="connsiteX0" fmla="*/ 0 w 5236464"/>
                    <a:gd name="connsiteY0" fmla="*/ 1630065 h 1648353"/>
                    <a:gd name="connsiteX1" fmla="*/ 195072 w 5236464"/>
                    <a:gd name="connsiteY1" fmla="*/ 1538625 h 1648353"/>
                    <a:gd name="connsiteX2" fmla="*/ 432816 w 5236464"/>
                    <a:gd name="connsiteY2" fmla="*/ 1569105 h 1648353"/>
                    <a:gd name="connsiteX3" fmla="*/ 621792 w 5236464"/>
                    <a:gd name="connsiteY3" fmla="*/ 1349649 h 1648353"/>
                    <a:gd name="connsiteX4" fmla="*/ 762000 w 5236464"/>
                    <a:gd name="connsiteY4" fmla="*/ 1331361 h 1648353"/>
                    <a:gd name="connsiteX5" fmla="*/ 883920 w 5236464"/>
                    <a:gd name="connsiteY5" fmla="*/ 1087521 h 1648353"/>
                    <a:gd name="connsiteX6" fmla="*/ 993648 w 5236464"/>
                    <a:gd name="connsiteY6" fmla="*/ 1154577 h 1648353"/>
                    <a:gd name="connsiteX7" fmla="*/ 1219200 w 5236464"/>
                    <a:gd name="connsiteY7" fmla="*/ 788817 h 1648353"/>
                    <a:gd name="connsiteX8" fmla="*/ 1621536 w 5236464"/>
                    <a:gd name="connsiteY8" fmla="*/ 124353 h 1648353"/>
                    <a:gd name="connsiteX9" fmla="*/ 1725168 w 5236464"/>
                    <a:gd name="connsiteY9" fmla="*/ 148737 h 1648353"/>
                    <a:gd name="connsiteX10" fmla="*/ 1859280 w 5236464"/>
                    <a:gd name="connsiteY10" fmla="*/ 106065 h 1648353"/>
                    <a:gd name="connsiteX11" fmla="*/ 2255520 w 5236464"/>
                    <a:gd name="connsiteY11" fmla="*/ 886353 h 1648353"/>
                    <a:gd name="connsiteX12" fmla="*/ 2389632 w 5236464"/>
                    <a:gd name="connsiteY12" fmla="*/ 837585 h 1648353"/>
                    <a:gd name="connsiteX13" fmla="*/ 2548128 w 5236464"/>
                    <a:gd name="connsiteY13" fmla="*/ 1172865 h 1648353"/>
                    <a:gd name="connsiteX14" fmla="*/ 2676144 w 5236464"/>
                    <a:gd name="connsiteY14" fmla="*/ 1093617 h 1648353"/>
                    <a:gd name="connsiteX15" fmla="*/ 3230880 w 5236464"/>
                    <a:gd name="connsiteY15" fmla="*/ 1642257 h 1648353"/>
                    <a:gd name="connsiteX16" fmla="*/ 4023360 w 5236464"/>
                    <a:gd name="connsiteY16" fmla="*/ 1630065 h 1648353"/>
                    <a:gd name="connsiteX17" fmla="*/ 4175760 w 5236464"/>
                    <a:gd name="connsiteY17" fmla="*/ 1532529 h 1648353"/>
                    <a:gd name="connsiteX18" fmla="*/ 4517136 w 5236464"/>
                    <a:gd name="connsiteY18" fmla="*/ 1648353 h 1648353"/>
                    <a:gd name="connsiteX19" fmla="*/ 5236464 w 5236464"/>
                    <a:gd name="connsiteY19" fmla="*/ 1642257 h 1648353"/>
                    <a:gd name="connsiteX0" fmla="*/ 0 w 5236464"/>
                    <a:gd name="connsiteY0" fmla="*/ 1630065 h 1724441"/>
                    <a:gd name="connsiteX1" fmla="*/ 195072 w 5236464"/>
                    <a:gd name="connsiteY1" fmla="*/ 1538625 h 1724441"/>
                    <a:gd name="connsiteX2" fmla="*/ 432816 w 5236464"/>
                    <a:gd name="connsiteY2" fmla="*/ 1569105 h 1724441"/>
                    <a:gd name="connsiteX3" fmla="*/ 621792 w 5236464"/>
                    <a:gd name="connsiteY3" fmla="*/ 1349649 h 1724441"/>
                    <a:gd name="connsiteX4" fmla="*/ 762000 w 5236464"/>
                    <a:gd name="connsiteY4" fmla="*/ 1331361 h 1724441"/>
                    <a:gd name="connsiteX5" fmla="*/ 883920 w 5236464"/>
                    <a:gd name="connsiteY5" fmla="*/ 1087521 h 1724441"/>
                    <a:gd name="connsiteX6" fmla="*/ 993648 w 5236464"/>
                    <a:gd name="connsiteY6" fmla="*/ 1154577 h 1724441"/>
                    <a:gd name="connsiteX7" fmla="*/ 1219200 w 5236464"/>
                    <a:gd name="connsiteY7" fmla="*/ 788817 h 1724441"/>
                    <a:gd name="connsiteX8" fmla="*/ 1621536 w 5236464"/>
                    <a:gd name="connsiteY8" fmla="*/ 124353 h 1724441"/>
                    <a:gd name="connsiteX9" fmla="*/ 1725168 w 5236464"/>
                    <a:gd name="connsiteY9" fmla="*/ 148737 h 1724441"/>
                    <a:gd name="connsiteX10" fmla="*/ 1859280 w 5236464"/>
                    <a:gd name="connsiteY10" fmla="*/ 106065 h 1724441"/>
                    <a:gd name="connsiteX11" fmla="*/ 2255520 w 5236464"/>
                    <a:gd name="connsiteY11" fmla="*/ 886353 h 1724441"/>
                    <a:gd name="connsiteX12" fmla="*/ 2389632 w 5236464"/>
                    <a:gd name="connsiteY12" fmla="*/ 837585 h 1724441"/>
                    <a:gd name="connsiteX13" fmla="*/ 2548128 w 5236464"/>
                    <a:gd name="connsiteY13" fmla="*/ 1172865 h 1724441"/>
                    <a:gd name="connsiteX14" fmla="*/ 2676144 w 5236464"/>
                    <a:gd name="connsiteY14" fmla="*/ 1093617 h 1724441"/>
                    <a:gd name="connsiteX15" fmla="*/ 3230880 w 5236464"/>
                    <a:gd name="connsiteY15" fmla="*/ 1642257 h 1724441"/>
                    <a:gd name="connsiteX16" fmla="*/ 4023360 w 5236464"/>
                    <a:gd name="connsiteY16" fmla="*/ 1630065 h 1724441"/>
                    <a:gd name="connsiteX17" fmla="*/ 4175760 w 5236464"/>
                    <a:gd name="connsiteY17" fmla="*/ 1532529 h 1724441"/>
                    <a:gd name="connsiteX18" fmla="*/ 4517136 w 5236464"/>
                    <a:gd name="connsiteY18" fmla="*/ 1648353 h 1724441"/>
                    <a:gd name="connsiteX19" fmla="*/ 5236464 w 5236464"/>
                    <a:gd name="connsiteY19" fmla="*/ 1642257 h 1724441"/>
                    <a:gd name="connsiteX0" fmla="*/ 0 w 5236464"/>
                    <a:gd name="connsiteY0" fmla="*/ 1630065 h 1686298"/>
                    <a:gd name="connsiteX1" fmla="*/ 195072 w 5236464"/>
                    <a:gd name="connsiteY1" fmla="*/ 1538625 h 1686298"/>
                    <a:gd name="connsiteX2" fmla="*/ 432816 w 5236464"/>
                    <a:gd name="connsiteY2" fmla="*/ 1569105 h 1686298"/>
                    <a:gd name="connsiteX3" fmla="*/ 621792 w 5236464"/>
                    <a:gd name="connsiteY3" fmla="*/ 1349649 h 1686298"/>
                    <a:gd name="connsiteX4" fmla="*/ 762000 w 5236464"/>
                    <a:gd name="connsiteY4" fmla="*/ 1331361 h 1686298"/>
                    <a:gd name="connsiteX5" fmla="*/ 883920 w 5236464"/>
                    <a:gd name="connsiteY5" fmla="*/ 1087521 h 1686298"/>
                    <a:gd name="connsiteX6" fmla="*/ 993648 w 5236464"/>
                    <a:gd name="connsiteY6" fmla="*/ 1154577 h 1686298"/>
                    <a:gd name="connsiteX7" fmla="*/ 1219200 w 5236464"/>
                    <a:gd name="connsiteY7" fmla="*/ 788817 h 1686298"/>
                    <a:gd name="connsiteX8" fmla="*/ 1621536 w 5236464"/>
                    <a:gd name="connsiteY8" fmla="*/ 124353 h 1686298"/>
                    <a:gd name="connsiteX9" fmla="*/ 1725168 w 5236464"/>
                    <a:gd name="connsiteY9" fmla="*/ 148737 h 1686298"/>
                    <a:gd name="connsiteX10" fmla="*/ 1859280 w 5236464"/>
                    <a:gd name="connsiteY10" fmla="*/ 106065 h 1686298"/>
                    <a:gd name="connsiteX11" fmla="*/ 2255520 w 5236464"/>
                    <a:gd name="connsiteY11" fmla="*/ 886353 h 1686298"/>
                    <a:gd name="connsiteX12" fmla="*/ 2389632 w 5236464"/>
                    <a:gd name="connsiteY12" fmla="*/ 837585 h 1686298"/>
                    <a:gd name="connsiteX13" fmla="*/ 2548128 w 5236464"/>
                    <a:gd name="connsiteY13" fmla="*/ 1172865 h 1686298"/>
                    <a:gd name="connsiteX14" fmla="*/ 2676144 w 5236464"/>
                    <a:gd name="connsiteY14" fmla="*/ 1093617 h 1686298"/>
                    <a:gd name="connsiteX15" fmla="*/ 3230880 w 5236464"/>
                    <a:gd name="connsiteY15" fmla="*/ 1642257 h 1686298"/>
                    <a:gd name="connsiteX16" fmla="*/ 4023360 w 5236464"/>
                    <a:gd name="connsiteY16" fmla="*/ 1630065 h 1686298"/>
                    <a:gd name="connsiteX17" fmla="*/ 4175760 w 5236464"/>
                    <a:gd name="connsiteY17" fmla="*/ 1532529 h 1686298"/>
                    <a:gd name="connsiteX18" fmla="*/ 4517136 w 5236464"/>
                    <a:gd name="connsiteY18" fmla="*/ 1648353 h 1686298"/>
                    <a:gd name="connsiteX19" fmla="*/ 5236464 w 5236464"/>
                    <a:gd name="connsiteY19" fmla="*/ 1642257 h 1686298"/>
                    <a:gd name="connsiteX0" fmla="*/ 0 w 5236464"/>
                    <a:gd name="connsiteY0" fmla="*/ 1630065 h 1686298"/>
                    <a:gd name="connsiteX1" fmla="*/ 195072 w 5236464"/>
                    <a:gd name="connsiteY1" fmla="*/ 1538625 h 1686298"/>
                    <a:gd name="connsiteX2" fmla="*/ 432816 w 5236464"/>
                    <a:gd name="connsiteY2" fmla="*/ 1569105 h 1686298"/>
                    <a:gd name="connsiteX3" fmla="*/ 621792 w 5236464"/>
                    <a:gd name="connsiteY3" fmla="*/ 1349649 h 1686298"/>
                    <a:gd name="connsiteX4" fmla="*/ 762000 w 5236464"/>
                    <a:gd name="connsiteY4" fmla="*/ 1331361 h 1686298"/>
                    <a:gd name="connsiteX5" fmla="*/ 883920 w 5236464"/>
                    <a:gd name="connsiteY5" fmla="*/ 1087521 h 1686298"/>
                    <a:gd name="connsiteX6" fmla="*/ 993648 w 5236464"/>
                    <a:gd name="connsiteY6" fmla="*/ 1154577 h 1686298"/>
                    <a:gd name="connsiteX7" fmla="*/ 1219200 w 5236464"/>
                    <a:gd name="connsiteY7" fmla="*/ 788817 h 1686298"/>
                    <a:gd name="connsiteX8" fmla="*/ 1621536 w 5236464"/>
                    <a:gd name="connsiteY8" fmla="*/ 124353 h 1686298"/>
                    <a:gd name="connsiteX9" fmla="*/ 1725168 w 5236464"/>
                    <a:gd name="connsiteY9" fmla="*/ 148737 h 1686298"/>
                    <a:gd name="connsiteX10" fmla="*/ 1859280 w 5236464"/>
                    <a:gd name="connsiteY10" fmla="*/ 106065 h 1686298"/>
                    <a:gd name="connsiteX11" fmla="*/ 2255520 w 5236464"/>
                    <a:gd name="connsiteY11" fmla="*/ 886353 h 1686298"/>
                    <a:gd name="connsiteX12" fmla="*/ 2389632 w 5236464"/>
                    <a:gd name="connsiteY12" fmla="*/ 837585 h 1686298"/>
                    <a:gd name="connsiteX13" fmla="*/ 2548128 w 5236464"/>
                    <a:gd name="connsiteY13" fmla="*/ 1172865 h 1686298"/>
                    <a:gd name="connsiteX14" fmla="*/ 2676144 w 5236464"/>
                    <a:gd name="connsiteY14" fmla="*/ 1093617 h 1686298"/>
                    <a:gd name="connsiteX15" fmla="*/ 3230880 w 5236464"/>
                    <a:gd name="connsiteY15" fmla="*/ 1642257 h 1686298"/>
                    <a:gd name="connsiteX16" fmla="*/ 4023360 w 5236464"/>
                    <a:gd name="connsiteY16" fmla="*/ 1630065 h 1686298"/>
                    <a:gd name="connsiteX17" fmla="*/ 4175760 w 5236464"/>
                    <a:gd name="connsiteY17" fmla="*/ 1532529 h 1686298"/>
                    <a:gd name="connsiteX18" fmla="*/ 4517136 w 5236464"/>
                    <a:gd name="connsiteY18" fmla="*/ 1648353 h 1686298"/>
                    <a:gd name="connsiteX19" fmla="*/ 5236464 w 5236464"/>
                    <a:gd name="connsiteY19" fmla="*/ 1642257 h 1686298"/>
                    <a:gd name="connsiteX0" fmla="*/ 0 w 5236464"/>
                    <a:gd name="connsiteY0" fmla="*/ 1630065 h 1686298"/>
                    <a:gd name="connsiteX1" fmla="*/ 195072 w 5236464"/>
                    <a:gd name="connsiteY1" fmla="*/ 1538625 h 1686298"/>
                    <a:gd name="connsiteX2" fmla="*/ 432816 w 5236464"/>
                    <a:gd name="connsiteY2" fmla="*/ 1569105 h 1686298"/>
                    <a:gd name="connsiteX3" fmla="*/ 621792 w 5236464"/>
                    <a:gd name="connsiteY3" fmla="*/ 1349649 h 1686298"/>
                    <a:gd name="connsiteX4" fmla="*/ 762000 w 5236464"/>
                    <a:gd name="connsiteY4" fmla="*/ 1331361 h 1686298"/>
                    <a:gd name="connsiteX5" fmla="*/ 883920 w 5236464"/>
                    <a:gd name="connsiteY5" fmla="*/ 1087521 h 1686298"/>
                    <a:gd name="connsiteX6" fmla="*/ 993648 w 5236464"/>
                    <a:gd name="connsiteY6" fmla="*/ 1154577 h 1686298"/>
                    <a:gd name="connsiteX7" fmla="*/ 1219200 w 5236464"/>
                    <a:gd name="connsiteY7" fmla="*/ 788817 h 1686298"/>
                    <a:gd name="connsiteX8" fmla="*/ 1621536 w 5236464"/>
                    <a:gd name="connsiteY8" fmla="*/ 124353 h 1686298"/>
                    <a:gd name="connsiteX9" fmla="*/ 1725168 w 5236464"/>
                    <a:gd name="connsiteY9" fmla="*/ 148737 h 1686298"/>
                    <a:gd name="connsiteX10" fmla="*/ 1859280 w 5236464"/>
                    <a:gd name="connsiteY10" fmla="*/ 106065 h 1686298"/>
                    <a:gd name="connsiteX11" fmla="*/ 2255520 w 5236464"/>
                    <a:gd name="connsiteY11" fmla="*/ 886353 h 1686298"/>
                    <a:gd name="connsiteX12" fmla="*/ 2389632 w 5236464"/>
                    <a:gd name="connsiteY12" fmla="*/ 837585 h 1686298"/>
                    <a:gd name="connsiteX13" fmla="*/ 2548128 w 5236464"/>
                    <a:gd name="connsiteY13" fmla="*/ 1172865 h 1686298"/>
                    <a:gd name="connsiteX14" fmla="*/ 2676144 w 5236464"/>
                    <a:gd name="connsiteY14" fmla="*/ 1093617 h 1686298"/>
                    <a:gd name="connsiteX15" fmla="*/ 3230880 w 5236464"/>
                    <a:gd name="connsiteY15" fmla="*/ 1642257 h 1686298"/>
                    <a:gd name="connsiteX16" fmla="*/ 4023360 w 5236464"/>
                    <a:gd name="connsiteY16" fmla="*/ 1630065 h 1686298"/>
                    <a:gd name="connsiteX17" fmla="*/ 4175760 w 5236464"/>
                    <a:gd name="connsiteY17" fmla="*/ 1532529 h 1686298"/>
                    <a:gd name="connsiteX18" fmla="*/ 4517136 w 5236464"/>
                    <a:gd name="connsiteY18" fmla="*/ 1648353 h 1686298"/>
                    <a:gd name="connsiteX19" fmla="*/ 5236464 w 5236464"/>
                    <a:gd name="connsiteY19" fmla="*/ 1642257 h 1686298"/>
                    <a:gd name="connsiteX0" fmla="*/ 0 w 5236464"/>
                    <a:gd name="connsiteY0" fmla="*/ 1630065 h 1718694"/>
                    <a:gd name="connsiteX1" fmla="*/ 195072 w 5236464"/>
                    <a:gd name="connsiteY1" fmla="*/ 1538625 h 1718694"/>
                    <a:gd name="connsiteX2" fmla="*/ 432816 w 5236464"/>
                    <a:gd name="connsiteY2" fmla="*/ 1569105 h 1718694"/>
                    <a:gd name="connsiteX3" fmla="*/ 621792 w 5236464"/>
                    <a:gd name="connsiteY3" fmla="*/ 1349649 h 1718694"/>
                    <a:gd name="connsiteX4" fmla="*/ 762000 w 5236464"/>
                    <a:gd name="connsiteY4" fmla="*/ 1331361 h 1718694"/>
                    <a:gd name="connsiteX5" fmla="*/ 883920 w 5236464"/>
                    <a:gd name="connsiteY5" fmla="*/ 1087521 h 1718694"/>
                    <a:gd name="connsiteX6" fmla="*/ 993648 w 5236464"/>
                    <a:gd name="connsiteY6" fmla="*/ 1154577 h 1718694"/>
                    <a:gd name="connsiteX7" fmla="*/ 1219200 w 5236464"/>
                    <a:gd name="connsiteY7" fmla="*/ 788817 h 1718694"/>
                    <a:gd name="connsiteX8" fmla="*/ 1621536 w 5236464"/>
                    <a:gd name="connsiteY8" fmla="*/ 124353 h 1718694"/>
                    <a:gd name="connsiteX9" fmla="*/ 1725168 w 5236464"/>
                    <a:gd name="connsiteY9" fmla="*/ 148737 h 1718694"/>
                    <a:gd name="connsiteX10" fmla="*/ 1859280 w 5236464"/>
                    <a:gd name="connsiteY10" fmla="*/ 106065 h 1718694"/>
                    <a:gd name="connsiteX11" fmla="*/ 2255520 w 5236464"/>
                    <a:gd name="connsiteY11" fmla="*/ 886353 h 1718694"/>
                    <a:gd name="connsiteX12" fmla="*/ 2389632 w 5236464"/>
                    <a:gd name="connsiteY12" fmla="*/ 837585 h 1718694"/>
                    <a:gd name="connsiteX13" fmla="*/ 2548128 w 5236464"/>
                    <a:gd name="connsiteY13" fmla="*/ 1172865 h 1718694"/>
                    <a:gd name="connsiteX14" fmla="*/ 2676144 w 5236464"/>
                    <a:gd name="connsiteY14" fmla="*/ 1093617 h 1718694"/>
                    <a:gd name="connsiteX15" fmla="*/ 3230880 w 5236464"/>
                    <a:gd name="connsiteY15" fmla="*/ 1642257 h 1718694"/>
                    <a:gd name="connsiteX16" fmla="*/ 4023360 w 5236464"/>
                    <a:gd name="connsiteY16" fmla="*/ 1630065 h 1718694"/>
                    <a:gd name="connsiteX17" fmla="*/ 4175760 w 5236464"/>
                    <a:gd name="connsiteY17" fmla="*/ 1532529 h 1718694"/>
                    <a:gd name="connsiteX18" fmla="*/ 4517136 w 5236464"/>
                    <a:gd name="connsiteY18" fmla="*/ 1648353 h 1718694"/>
                    <a:gd name="connsiteX19" fmla="*/ 5236464 w 5236464"/>
                    <a:gd name="connsiteY19" fmla="*/ 1642257 h 1718694"/>
                    <a:gd name="connsiteX0" fmla="*/ 0 w 5236464"/>
                    <a:gd name="connsiteY0" fmla="*/ 1630065 h 1702164"/>
                    <a:gd name="connsiteX1" fmla="*/ 195072 w 5236464"/>
                    <a:gd name="connsiteY1" fmla="*/ 1538625 h 1702164"/>
                    <a:gd name="connsiteX2" fmla="*/ 432816 w 5236464"/>
                    <a:gd name="connsiteY2" fmla="*/ 1569105 h 1702164"/>
                    <a:gd name="connsiteX3" fmla="*/ 621792 w 5236464"/>
                    <a:gd name="connsiteY3" fmla="*/ 1349649 h 1702164"/>
                    <a:gd name="connsiteX4" fmla="*/ 762000 w 5236464"/>
                    <a:gd name="connsiteY4" fmla="*/ 1331361 h 1702164"/>
                    <a:gd name="connsiteX5" fmla="*/ 883920 w 5236464"/>
                    <a:gd name="connsiteY5" fmla="*/ 1087521 h 1702164"/>
                    <a:gd name="connsiteX6" fmla="*/ 993648 w 5236464"/>
                    <a:gd name="connsiteY6" fmla="*/ 1154577 h 1702164"/>
                    <a:gd name="connsiteX7" fmla="*/ 1219200 w 5236464"/>
                    <a:gd name="connsiteY7" fmla="*/ 788817 h 1702164"/>
                    <a:gd name="connsiteX8" fmla="*/ 1621536 w 5236464"/>
                    <a:gd name="connsiteY8" fmla="*/ 124353 h 1702164"/>
                    <a:gd name="connsiteX9" fmla="*/ 1725168 w 5236464"/>
                    <a:gd name="connsiteY9" fmla="*/ 148737 h 1702164"/>
                    <a:gd name="connsiteX10" fmla="*/ 1859280 w 5236464"/>
                    <a:gd name="connsiteY10" fmla="*/ 106065 h 1702164"/>
                    <a:gd name="connsiteX11" fmla="*/ 2255520 w 5236464"/>
                    <a:gd name="connsiteY11" fmla="*/ 886353 h 1702164"/>
                    <a:gd name="connsiteX12" fmla="*/ 2389632 w 5236464"/>
                    <a:gd name="connsiteY12" fmla="*/ 837585 h 1702164"/>
                    <a:gd name="connsiteX13" fmla="*/ 2548128 w 5236464"/>
                    <a:gd name="connsiteY13" fmla="*/ 1172865 h 1702164"/>
                    <a:gd name="connsiteX14" fmla="*/ 2676144 w 5236464"/>
                    <a:gd name="connsiteY14" fmla="*/ 1093617 h 1702164"/>
                    <a:gd name="connsiteX15" fmla="*/ 3230880 w 5236464"/>
                    <a:gd name="connsiteY15" fmla="*/ 1642257 h 1702164"/>
                    <a:gd name="connsiteX16" fmla="*/ 4023360 w 5236464"/>
                    <a:gd name="connsiteY16" fmla="*/ 1630065 h 1702164"/>
                    <a:gd name="connsiteX17" fmla="*/ 4175760 w 5236464"/>
                    <a:gd name="connsiteY17" fmla="*/ 1532529 h 1702164"/>
                    <a:gd name="connsiteX18" fmla="*/ 4517136 w 5236464"/>
                    <a:gd name="connsiteY18" fmla="*/ 1648353 h 1702164"/>
                    <a:gd name="connsiteX19" fmla="*/ 5236464 w 5236464"/>
                    <a:gd name="connsiteY19" fmla="*/ 1642257 h 1702164"/>
                    <a:gd name="connsiteX0" fmla="*/ 0 w 5236464"/>
                    <a:gd name="connsiteY0" fmla="*/ 1630065 h 1676125"/>
                    <a:gd name="connsiteX1" fmla="*/ 195072 w 5236464"/>
                    <a:gd name="connsiteY1" fmla="*/ 1538625 h 1676125"/>
                    <a:gd name="connsiteX2" fmla="*/ 432816 w 5236464"/>
                    <a:gd name="connsiteY2" fmla="*/ 1569105 h 1676125"/>
                    <a:gd name="connsiteX3" fmla="*/ 621792 w 5236464"/>
                    <a:gd name="connsiteY3" fmla="*/ 1349649 h 1676125"/>
                    <a:gd name="connsiteX4" fmla="*/ 762000 w 5236464"/>
                    <a:gd name="connsiteY4" fmla="*/ 1331361 h 1676125"/>
                    <a:gd name="connsiteX5" fmla="*/ 883920 w 5236464"/>
                    <a:gd name="connsiteY5" fmla="*/ 1087521 h 1676125"/>
                    <a:gd name="connsiteX6" fmla="*/ 993648 w 5236464"/>
                    <a:gd name="connsiteY6" fmla="*/ 1154577 h 1676125"/>
                    <a:gd name="connsiteX7" fmla="*/ 1219200 w 5236464"/>
                    <a:gd name="connsiteY7" fmla="*/ 788817 h 1676125"/>
                    <a:gd name="connsiteX8" fmla="*/ 1621536 w 5236464"/>
                    <a:gd name="connsiteY8" fmla="*/ 124353 h 1676125"/>
                    <a:gd name="connsiteX9" fmla="*/ 1725168 w 5236464"/>
                    <a:gd name="connsiteY9" fmla="*/ 148737 h 1676125"/>
                    <a:gd name="connsiteX10" fmla="*/ 1859280 w 5236464"/>
                    <a:gd name="connsiteY10" fmla="*/ 106065 h 1676125"/>
                    <a:gd name="connsiteX11" fmla="*/ 2255520 w 5236464"/>
                    <a:gd name="connsiteY11" fmla="*/ 886353 h 1676125"/>
                    <a:gd name="connsiteX12" fmla="*/ 2389632 w 5236464"/>
                    <a:gd name="connsiteY12" fmla="*/ 837585 h 1676125"/>
                    <a:gd name="connsiteX13" fmla="*/ 2548128 w 5236464"/>
                    <a:gd name="connsiteY13" fmla="*/ 1172865 h 1676125"/>
                    <a:gd name="connsiteX14" fmla="*/ 2676144 w 5236464"/>
                    <a:gd name="connsiteY14" fmla="*/ 1093617 h 1676125"/>
                    <a:gd name="connsiteX15" fmla="*/ 3230880 w 5236464"/>
                    <a:gd name="connsiteY15" fmla="*/ 1642257 h 1676125"/>
                    <a:gd name="connsiteX16" fmla="*/ 4023360 w 5236464"/>
                    <a:gd name="connsiteY16" fmla="*/ 1630065 h 1676125"/>
                    <a:gd name="connsiteX17" fmla="*/ 4175760 w 5236464"/>
                    <a:gd name="connsiteY17" fmla="*/ 1532529 h 1676125"/>
                    <a:gd name="connsiteX18" fmla="*/ 4517136 w 5236464"/>
                    <a:gd name="connsiteY18" fmla="*/ 1648353 h 1676125"/>
                    <a:gd name="connsiteX19" fmla="*/ 5236464 w 5236464"/>
                    <a:gd name="connsiteY19" fmla="*/ 1642257 h 1676125"/>
                    <a:gd name="connsiteX0" fmla="*/ 0 w 5236464"/>
                    <a:gd name="connsiteY0" fmla="*/ 1630065 h 1648379"/>
                    <a:gd name="connsiteX1" fmla="*/ 195072 w 5236464"/>
                    <a:gd name="connsiteY1" fmla="*/ 1538625 h 1648379"/>
                    <a:gd name="connsiteX2" fmla="*/ 432816 w 5236464"/>
                    <a:gd name="connsiteY2" fmla="*/ 1569105 h 1648379"/>
                    <a:gd name="connsiteX3" fmla="*/ 621792 w 5236464"/>
                    <a:gd name="connsiteY3" fmla="*/ 1349649 h 1648379"/>
                    <a:gd name="connsiteX4" fmla="*/ 762000 w 5236464"/>
                    <a:gd name="connsiteY4" fmla="*/ 1331361 h 1648379"/>
                    <a:gd name="connsiteX5" fmla="*/ 883920 w 5236464"/>
                    <a:gd name="connsiteY5" fmla="*/ 1087521 h 1648379"/>
                    <a:gd name="connsiteX6" fmla="*/ 993648 w 5236464"/>
                    <a:gd name="connsiteY6" fmla="*/ 1154577 h 1648379"/>
                    <a:gd name="connsiteX7" fmla="*/ 1219200 w 5236464"/>
                    <a:gd name="connsiteY7" fmla="*/ 788817 h 1648379"/>
                    <a:gd name="connsiteX8" fmla="*/ 1621536 w 5236464"/>
                    <a:gd name="connsiteY8" fmla="*/ 124353 h 1648379"/>
                    <a:gd name="connsiteX9" fmla="*/ 1725168 w 5236464"/>
                    <a:gd name="connsiteY9" fmla="*/ 148737 h 1648379"/>
                    <a:gd name="connsiteX10" fmla="*/ 1859280 w 5236464"/>
                    <a:gd name="connsiteY10" fmla="*/ 106065 h 1648379"/>
                    <a:gd name="connsiteX11" fmla="*/ 2255520 w 5236464"/>
                    <a:gd name="connsiteY11" fmla="*/ 886353 h 1648379"/>
                    <a:gd name="connsiteX12" fmla="*/ 2389632 w 5236464"/>
                    <a:gd name="connsiteY12" fmla="*/ 837585 h 1648379"/>
                    <a:gd name="connsiteX13" fmla="*/ 2548128 w 5236464"/>
                    <a:gd name="connsiteY13" fmla="*/ 1172865 h 1648379"/>
                    <a:gd name="connsiteX14" fmla="*/ 2676144 w 5236464"/>
                    <a:gd name="connsiteY14" fmla="*/ 1093617 h 1648379"/>
                    <a:gd name="connsiteX15" fmla="*/ 3230880 w 5236464"/>
                    <a:gd name="connsiteY15" fmla="*/ 1642257 h 1648379"/>
                    <a:gd name="connsiteX16" fmla="*/ 4023360 w 5236464"/>
                    <a:gd name="connsiteY16" fmla="*/ 1630065 h 1648379"/>
                    <a:gd name="connsiteX17" fmla="*/ 4175760 w 5236464"/>
                    <a:gd name="connsiteY17" fmla="*/ 1532529 h 1648379"/>
                    <a:gd name="connsiteX18" fmla="*/ 4517136 w 5236464"/>
                    <a:gd name="connsiteY18" fmla="*/ 1648353 h 1648379"/>
                    <a:gd name="connsiteX19" fmla="*/ 5236464 w 5236464"/>
                    <a:gd name="connsiteY19" fmla="*/ 1642257 h 1648379"/>
                    <a:gd name="connsiteX0" fmla="*/ 0 w 5236464"/>
                    <a:gd name="connsiteY0" fmla="*/ 1630065 h 1648379"/>
                    <a:gd name="connsiteX1" fmla="*/ 195072 w 5236464"/>
                    <a:gd name="connsiteY1" fmla="*/ 1538625 h 1648379"/>
                    <a:gd name="connsiteX2" fmla="*/ 432816 w 5236464"/>
                    <a:gd name="connsiteY2" fmla="*/ 1569105 h 1648379"/>
                    <a:gd name="connsiteX3" fmla="*/ 621792 w 5236464"/>
                    <a:gd name="connsiteY3" fmla="*/ 1349649 h 1648379"/>
                    <a:gd name="connsiteX4" fmla="*/ 762000 w 5236464"/>
                    <a:gd name="connsiteY4" fmla="*/ 1331361 h 1648379"/>
                    <a:gd name="connsiteX5" fmla="*/ 883920 w 5236464"/>
                    <a:gd name="connsiteY5" fmla="*/ 1087521 h 1648379"/>
                    <a:gd name="connsiteX6" fmla="*/ 993648 w 5236464"/>
                    <a:gd name="connsiteY6" fmla="*/ 1154577 h 1648379"/>
                    <a:gd name="connsiteX7" fmla="*/ 1219200 w 5236464"/>
                    <a:gd name="connsiteY7" fmla="*/ 788817 h 1648379"/>
                    <a:gd name="connsiteX8" fmla="*/ 1621536 w 5236464"/>
                    <a:gd name="connsiteY8" fmla="*/ 124353 h 1648379"/>
                    <a:gd name="connsiteX9" fmla="*/ 1725168 w 5236464"/>
                    <a:gd name="connsiteY9" fmla="*/ 148737 h 1648379"/>
                    <a:gd name="connsiteX10" fmla="*/ 1859280 w 5236464"/>
                    <a:gd name="connsiteY10" fmla="*/ 106065 h 1648379"/>
                    <a:gd name="connsiteX11" fmla="*/ 2255520 w 5236464"/>
                    <a:gd name="connsiteY11" fmla="*/ 886353 h 1648379"/>
                    <a:gd name="connsiteX12" fmla="*/ 2389632 w 5236464"/>
                    <a:gd name="connsiteY12" fmla="*/ 837585 h 1648379"/>
                    <a:gd name="connsiteX13" fmla="*/ 2548128 w 5236464"/>
                    <a:gd name="connsiteY13" fmla="*/ 1172865 h 1648379"/>
                    <a:gd name="connsiteX14" fmla="*/ 2676144 w 5236464"/>
                    <a:gd name="connsiteY14" fmla="*/ 1093617 h 1648379"/>
                    <a:gd name="connsiteX15" fmla="*/ 3230880 w 5236464"/>
                    <a:gd name="connsiteY15" fmla="*/ 1642257 h 1648379"/>
                    <a:gd name="connsiteX16" fmla="*/ 4023360 w 5236464"/>
                    <a:gd name="connsiteY16" fmla="*/ 1630065 h 1648379"/>
                    <a:gd name="connsiteX17" fmla="*/ 4175760 w 5236464"/>
                    <a:gd name="connsiteY17" fmla="*/ 1532529 h 1648379"/>
                    <a:gd name="connsiteX18" fmla="*/ 4517136 w 5236464"/>
                    <a:gd name="connsiteY18" fmla="*/ 1648353 h 1648379"/>
                    <a:gd name="connsiteX19" fmla="*/ 5236464 w 5236464"/>
                    <a:gd name="connsiteY19"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21792 w 5236464"/>
                    <a:gd name="connsiteY3" fmla="*/ 1349649 h 1648379"/>
                    <a:gd name="connsiteX4" fmla="*/ 762000 w 5236464"/>
                    <a:gd name="connsiteY4" fmla="*/ 1331361 h 1648379"/>
                    <a:gd name="connsiteX5" fmla="*/ 883920 w 5236464"/>
                    <a:gd name="connsiteY5" fmla="*/ 1087521 h 1648379"/>
                    <a:gd name="connsiteX6" fmla="*/ 993648 w 5236464"/>
                    <a:gd name="connsiteY6" fmla="*/ 1154577 h 1648379"/>
                    <a:gd name="connsiteX7" fmla="*/ 1219200 w 5236464"/>
                    <a:gd name="connsiteY7" fmla="*/ 788817 h 1648379"/>
                    <a:gd name="connsiteX8" fmla="*/ 1621536 w 5236464"/>
                    <a:gd name="connsiteY8" fmla="*/ 124353 h 1648379"/>
                    <a:gd name="connsiteX9" fmla="*/ 1725168 w 5236464"/>
                    <a:gd name="connsiteY9" fmla="*/ 148737 h 1648379"/>
                    <a:gd name="connsiteX10" fmla="*/ 1859280 w 5236464"/>
                    <a:gd name="connsiteY10" fmla="*/ 106065 h 1648379"/>
                    <a:gd name="connsiteX11" fmla="*/ 2255520 w 5236464"/>
                    <a:gd name="connsiteY11" fmla="*/ 886353 h 1648379"/>
                    <a:gd name="connsiteX12" fmla="*/ 2389632 w 5236464"/>
                    <a:gd name="connsiteY12" fmla="*/ 837585 h 1648379"/>
                    <a:gd name="connsiteX13" fmla="*/ 2548128 w 5236464"/>
                    <a:gd name="connsiteY13" fmla="*/ 1172865 h 1648379"/>
                    <a:gd name="connsiteX14" fmla="*/ 2676144 w 5236464"/>
                    <a:gd name="connsiteY14" fmla="*/ 1093617 h 1648379"/>
                    <a:gd name="connsiteX15" fmla="*/ 3230880 w 5236464"/>
                    <a:gd name="connsiteY15" fmla="*/ 1642257 h 1648379"/>
                    <a:gd name="connsiteX16" fmla="*/ 4023360 w 5236464"/>
                    <a:gd name="connsiteY16" fmla="*/ 1630065 h 1648379"/>
                    <a:gd name="connsiteX17" fmla="*/ 4175760 w 5236464"/>
                    <a:gd name="connsiteY17" fmla="*/ 1532529 h 1648379"/>
                    <a:gd name="connsiteX18" fmla="*/ 4517136 w 5236464"/>
                    <a:gd name="connsiteY18" fmla="*/ 1648353 h 1648379"/>
                    <a:gd name="connsiteX19" fmla="*/ 5236464 w 5236464"/>
                    <a:gd name="connsiteY19"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39572 w 5236464"/>
                    <a:gd name="connsiteY3" fmla="*/ 1352189 h 1648379"/>
                    <a:gd name="connsiteX4" fmla="*/ 762000 w 5236464"/>
                    <a:gd name="connsiteY4" fmla="*/ 1331361 h 1648379"/>
                    <a:gd name="connsiteX5" fmla="*/ 883920 w 5236464"/>
                    <a:gd name="connsiteY5" fmla="*/ 1087521 h 1648379"/>
                    <a:gd name="connsiteX6" fmla="*/ 993648 w 5236464"/>
                    <a:gd name="connsiteY6" fmla="*/ 1154577 h 1648379"/>
                    <a:gd name="connsiteX7" fmla="*/ 1219200 w 5236464"/>
                    <a:gd name="connsiteY7" fmla="*/ 788817 h 1648379"/>
                    <a:gd name="connsiteX8" fmla="*/ 1621536 w 5236464"/>
                    <a:gd name="connsiteY8" fmla="*/ 124353 h 1648379"/>
                    <a:gd name="connsiteX9" fmla="*/ 1725168 w 5236464"/>
                    <a:gd name="connsiteY9" fmla="*/ 148737 h 1648379"/>
                    <a:gd name="connsiteX10" fmla="*/ 1859280 w 5236464"/>
                    <a:gd name="connsiteY10" fmla="*/ 106065 h 1648379"/>
                    <a:gd name="connsiteX11" fmla="*/ 2255520 w 5236464"/>
                    <a:gd name="connsiteY11" fmla="*/ 886353 h 1648379"/>
                    <a:gd name="connsiteX12" fmla="*/ 2389632 w 5236464"/>
                    <a:gd name="connsiteY12" fmla="*/ 837585 h 1648379"/>
                    <a:gd name="connsiteX13" fmla="*/ 2548128 w 5236464"/>
                    <a:gd name="connsiteY13" fmla="*/ 1172865 h 1648379"/>
                    <a:gd name="connsiteX14" fmla="*/ 2676144 w 5236464"/>
                    <a:gd name="connsiteY14" fmla="*/ 1093617 h 1648379"/>
                    <a:gd name="connsiteX15" fmla="*/ 3230880 w 5236464"/>
                    <a:gd name="connsiteY15" fmla="*/ 1642257 h 1648379"/>
                    <a:gd name="connsiteX16" fmla="*/ 4023360 w 5236464"/>
                    <a:gd name="connsiteY16" fmla="*/ 1630065 h 1648379"/>
                    <a:gd name="connsiteX17" fmla="*/ 4175760 w 5236464"/>
                    <a:gd name="connsiteY17" fmla="*/ 1532529 h 1648379"/>
                    <a:gd name="connsiteX18" fmla="*/ 4517136 w 5236464"/>
                    <a:gd name="connsiteY18" fmla="*/ 1648353 h 1648379"/>
                    <a:gd name="connsiteX19" fmla="*/ 5236464 w 5236464"/>
                    <a:gd name="connsiteY19"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39572 w 5236464"/>
                    <a:gd name="connsiteY3" fmla="*/ 1352189 h 1648379"/>
                    <a:gd name="connsiteX4" fmla="*/ 762000 w 5236464"/>
                    <a:gd name="connsiteY4" fmla="*/ 1331361 h 1648379"/>
                    <a:gd name="connsiteX5" fmla="*/ 883920 w 5236464"/>
                    <a:gd name="connsiteY5" fmla="*/ 1087521 h 1648379"/>
                    <a:gd name="connsiteX6" fmla="*/ 1054608 w 5236464"/>
                    <a:gd name="connsiteY6" fmla="*/ 1129177 h 1648379"/>
                    <a:gd name="connsiteX7" fmla="*/ 1219200 w 5236464"/>
                    <a:gd name="connsiteY7" fmla="*/ 788817 h 1648379"/>
                    <a:gd name="connsiteX8" fmla="*/ 1621536 w 5236464"/>
                    <a:gd name="connsiteY8" fmla="*/ 124353 h 1648379"/>
                    <a:gd name="connsiteX9" fmla="*/ 1725168 w 5236464"/>
                    <a:gd name="connsiteY9" fmla="*/ 148737 h 1648379"/>
                    <a:gd name="connsiteX10" fmla="*/ 1859280 w 5236464"/>
                    <a:gd name="connsiteY10" fmla="*/ 106065 h 1648379"/>
                    <a:gd name="connsiteX11" fmla="*/ 2255520 w 5236464"/>
                    <a:gd name="connsiteY11" fmla="*/ 886353 h 1648379"/>
                    <a:gd name="connsiteX12" fmla="*/ 2389632 w 5236464"/>
                    <a:gd name="connsiteY12" fmla="*/ 837585 h 1648379"/>
                    <a:gd name="connsiteX13" fmla="*/ 2548128 w 5236464"/>
                    <a:gd name="connsiteY13" fmla="*/ 1172865 h 1648379"/>
                    <a:gd name="connsiteX14" fmla="*/ 2676144 w 5236464"/>
                    <a:gd name="connsiteY14" fmla="*/ 1093617 h 1648379"/>
                    <a:gd name="connsiteX15" fmla="*/ 3230880 w 5236464"/>
                    <a:gd name="connsiteY15" fmla="*/ 1642257 h 1648379"/>
                    <a:gd name="connsiteX16" fmla="*/ 4023360 w 5236464"/>
                    <a:gd name="connsiteY16" fmla="*/ 1630065 h 1648379"/>
                    <a:gd name="connsiteX17" fmla="*/ 4175760 w 5236464"/>
                    <a:gd name="connsiteY17" fmla="*/ 1532529 h 1648379"/>
                    <a:gd name="connsiteX18" fmla="*/ 4517136 w 5236464"/>
                    <a:gd name="connsiteY18" fmla="*/ 1648353 h 1648379"/>
                    <a:gd name="connsiteX19" fmla="*/ 5236464 w 5236464"/>
                    <a:gd name="connsiteY19"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39572 w 5236464"/>
                    <a:gd name="connsiteY3" fmla="*/ 1352189 h 1648379"/>
                    <a:gd name="connsiteX4" fmla="*/ 762000 w 5236464"/>
                    <a:gd name="connsiteY4" fmla="*/ 1331361 h 1648379"/>
                    <a:gd name="connsiteX5" fmla="*/ 883920 w 5236464"/>
                    <a:gd name="connsiteY5" fmla="*/ 1087521 h 1648379"/>
                    <a:gd name="connsiteX6" fmla="*/ 1054608 w 5236464"/>
                    <a:gd name="connsiteY6" fmla="*/ 1129177 h 1648379"/>
                    <a:gd name="connsiteX7" fmla="*/ 1209040 w 5236464"/>
                    <a:gd name="connsiteY7" fmla="*/ 788817 h 1648379"/>
                    <a:gd name="connsiteX8" fmla="*/ 1621536 w 5236464"/>
                    <a:gd name="connsiteY8" fmla="*/ 124353 h 1648379"/>
                    <a:gd name="connsiteX9" fmla="*/ 1725168 w 5236464"/>
                    <a:gd name="connsiteY9" fmla="*/ 148737 h 1648379"/>
                    <a:gd name="connsiteX10" fmla="*/ 1859280 w 5236464"/>
                    <a:gd name="connsiteY10" fmla="*/ 106065 h 1648379"/>
                    <a:gd name="connsiteX11" fmla="*/ 2255520 w 5236464"/>
                    <a:gd name="connsiteY11" fmla="*/ 886353 h 1648379"/>
                    <a:gd name="connsiteX12" fmla="*/ 2389632 w 5236464"/>
                    <a:gd name="connsiteY12" fmla="*/ 837585 h 1648379"/>
                    <a:gd name="connsiteX13" fmla="*/ 2548128 w 5236464"/>
                    <a:gd name="connsiteY13" fmla="*/ 1172865 h 1648379"/>
                    <a:gd name="connsiteX14" fmla="*/ 2676144 w 5236464"/>
                    <a:gd name="connsiteY14" fmla="*/ 1093617 h 1648379"/>
                    <a:gd name="connsiteX15" fmla="*/ 3230880 w 5236464"/>
                    <a:gd name="connsiteY15" fmla="*/ 1642257 h 1648379"/>
                    <a:gd name="connsiteX16" fmla="*/ 4023360 w 5236464"/>
                    <a:gd name="connsiteY16" fmla="*/ 1630065 h 1648379"/>
                    <a:gd name="connsiteX17" fmla="*/ 4175760 w 5236464"/>
                    <a:gd name="connsiteY17" fmla="*/ 1532529 h 1648379"/>
                    <a:gd name="connsiteX18" fmla="*/ 4517136 w 5236464"/>
                    <a:gd name="connsiteY18" fmla="*/ 1648353 h 1648379"/>
                    <a:gd name="connsiteX19" fmla="*/ 5236464 w 5236464"/>
                    <a:gd name="connsiteY19"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39572 w 5236464"/>
                    <a:gd name="connsiteY3" fmla="*/ 1352189 h 1648379"/>
                    <a:gd name="connsiteX4" fmla="*/ 762000 w 5236464"/>
                    <a:gd name="connsiteY4" fmla="*/ 1331361 h 1648379"/>
                    <a:gd name="connsiteX5" fmla="*/ 883920 w 5236464"/>
                    <a:gd name="connsiteY5" fmla="*/ 1087521 h 1648379"/>
                    <a:gd name="connsiteX6" fmla="*/ 1054608 w 5236464"/>
                    <a:gd name="connsiteY6" fmla="*/ 1129177 h 1648379"/>
                    <a:gd name="connsiteX7" fmla="*/ 1196340 w 5236464"/>
                    <a:gd name="connsiteY7" fmla="*/ 788817 h 1648379"/>
                    <a:gd name="connsiteX8" fmla="*/ 1621536 w 5236464"/>
                    <a:gd name="connsiteY8" fmla="*/ 124353 h 1648379"/>
                    <a:gd name="connsiteX9" fmla="*/ 1725168 w 5236464"/>
                    <a:gd name="connsiteY9" fmla="*/ 148737 h 1648379"/>
                    <a:gd name="connsiteX10" fmla="*/ 1859280 w 5236464"/>
                    <a:gd name="connsiteY10" fmla="*/ 106065 h 1648379"/>
                    <a:gd name="connsiteX11" fmla="*/ 2255520 w 5236464"/>
                    <a:gd name="connsiteY11" fmla="*/ 886353 h 1648379"/>
                    <a:gd name="connsiteX12" fmla="*/ 2389632 w 5236464"/>
                    <a:gd name="connsiteY12" fmla="*/ 837585 h 1648379"/>
                    <a:gd name="connsiteX13" fmla="*/ 2548128 w 5236464"/>
                    <a:gd name="connsiteY13" fmla="*/ 1172865 h 1648379"/>
                    <a:gd name="connsiteX14" fmla="*/ 2676144 w 5236464"/>
                    <a:gd name="connsiteY14" fmla="*/ 1093617 h 1648379"/>
                    <a:gd name="connsiteX15" fmla="*/ 3230880 w 5236464"/>
                    <a:gd name="connsiteY15" fmla="*/ 1642257 h 1648379"/>
                    <a:gd name="connsiteX16" fmla="*/ 4023360 w 5236464"/>
                    <a:gd name="connsiteY16" fmla="*/ 1630065 h 1648379"/>
                    <a:gd name="connsiteX17" fmla="*/ 4175760 w 5236464"/>
                    <a:gd name="connsiteY17" fmla="*/ 1532529 h 1648379"/>
                    <a:gd name="connsiteX18" fmla="*/ 4517136 w 5236464"/>
                    <a:gd name="connsiteY18" fmla="*/ 1648353 h 1648379"/>
                    <a:gd name="connsiteX19" fmla="*/ 5236464 w 5236464"/>
                    <a:gd name="connsiteY19"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39572 w 5236464"/>
                    <a:gd name="connsiteY3" fmla="*/ 1352189 h 1648379"/>
                    <a:gd name="connsiteX4" fmla="*/ 762000 w 5236464"/>
                    <a:gd name="connsiteY4" fmla="*/ 1331361 h 1648379"/>
                    <a:gd name="connsiteX5" fmla="*/ 883920 w 5236464"/>
                    <a:gd name="connsiteY5" fmla="*/ 1087521 h 1648379"/>
                    <a:gd name="connsiteX6" fmla="*/ 1054608 w 5236464"/>
                    <a:gd name="connsiteY6" fmla="*/ 1129177 h 1648379"/>
                    <a:gd name="connsiteX7" fmla="*/ 1196340 w 5236464"/>
                    <a:gd name="connsiteY7" fmla="*/ 788817 h 1648379"/>
                    <a:gd name="connsiteX8" fmla="*/ 1200404 w 5236464"/>
                    <a:gd name="connsiteY8" fmla="*/ 783739 h 1648379"/>
                    <a:gd name="connsiteX9" fmla="*/ 1621536 w 5236464"/>
                    <a:gd name="connsiteY9" fmla="*/ 124353 h 1648379"/>
                    <a:gd name="connsiteX10" fmla="*/ 1725168 w 5236464"/>
                    <a:gd name="connsiteY10" fmla="*/ 148737 h 1648379"/>
                    <a:gd name="connsiteX11" fmla="*/ 1859280 w 5236464"/>
                    <a:gd name="connsiteY11" fmla="*/ 106065 h 1648379"/>
                    <a:gd name="connsiteX12" fmla="*/ 2255520 w 5236464"/>
                    <a:gd name="connsiteY12" fmla="*/ 886353 h 1648379"/>
                    <a:gd name="connsiteX13" fmla="*/ 2389632 w 5236464"/>
                    <a:gd name="connsiteY13" fmla="*/ 837585 h 1648379"/>
                    <a:gd name="connsiteX14" fmla="*/ 2548128 w 5236464"/>
                    <a:gd name="connsiteY14" fmla="*/ 1172865 h 1648379"/>
                    <a:gd name="connsiteX15" fmla="*/ 2676144 w 5236464"/>
                    <a:gd name="connsiteY15" fmla="*/ 1093617 h 1648379"/>
                    <a:gd name="connsiteX16" fmla="*/ 3230880 w 5236464"/>
                    <a:gd name="connsiteY16" fmla="*/ 1642257 h 1648379"/>
                    <a:gd name="connsiteX17" fmla="*/ 4023360 w 5236464"/>
                    <a:gd name="connsiteY17" fmla="*/ 1630065 h 1648379"/>
                    <a:gd name="connsiteX18" fmla="*/ 4175760 w 5236464"/>
                    <a:gd name="connsiteY18" fmla="*/ 1532529 h 1648379"/>
                    <a:gd name="connsiteX19" fmla="*/ 4517136 w 5236464"/>
                    <a:gd name="connsiteY19" fmla="*/ 1648353 h 1648379"/>
                    <a:gd name="connsiteX20" fmla="*/ 5236464 w 5236464"/>
                    <a:gd name="connsiteY20"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39572 w 5236464"/>
                    <a:gd name="connsiteY3" fmla="*/ 1352189 h 1648379"/>
                    <a:gd name="connsiteX4" fmla="*/ 762000 w 5236464"/>
                    <a:gd name="connsiteY4" fmla="*/ 1331361 h 1648379"/>
                    <a:gd name="connsiteX5" fmla="*/ 883920 w 5236464"/>
                    <a:gd name="connsiteY5" fmla="*/ 1087521 h 1648379"/>
                    <a:gd name="connsiteX6" fmla="*/ 1054608 w 5236464"/>
                    <a:gd name="connsiteY6" fmla="*/ 1129177 h 1648379"/>
                    <a:gd name="connsiteX7" fmla="*/ 1196340 w 5236464"/>
                    <a:gd name="connsiteY7" fmla="*/ 788817 h 1648379"/>
                    <a:gd name="connsiteX8" fmla="*/ 1355344 w 5236464"/>
                    <a:gd name="connsiteY8" fmla="*/ 783739 h 1648379"/>
                    <a:gd name="connsiteX9" fmla="*/ 1621536 w 5236464"/>
                    <a:gd name="connsiteY9" fmla="*/ 124353 h 1648379"/>
                    <a:gd name="connsiteX10" fmla="*/ 1725168 w 5236464"/>
                    <a:gd name="connsiteY10" fmla="*/ 148737 h 1648379"/>
                    <a:gd name="connsiteX11" fmla="*/ 1859280 w 5236464"/>
                    <a:gd name="connsiteY11" fmla="*/ 106065 h 1648379"/>
                    <a:gd name="connsiteX12" fmla="*/ 2255520 w 5236464"/>
                    <a:gd name="connsiteY12" fmla="*/ 886353 h 1648379"/>
                    <a:gd name="connsiteX13" fmla="*/ 2389632 w 5236464"/>
                    <a:gd name="connsiteY13" fmla="*/ 837585 h 1648379"/>
                    <a:gd name="connsiteX14" fmla="*/ 2548128 w 5236464"/>
                    <a:gd name="connsiteY14" fmla="*/ 1172865 h 1648379"/>
                    <a:gd name="connsiteX15" fmla="*/ 2676144 w 5236464"/>
                    <a:gd name="connsiteY15" fmla="*/ 1093617 h 1648379"/>
                    <a:gd name="connsiteX16" fmla="*/ 3230880 w 5236464"/>
                    <a:gd name="connsiteY16" fmla="*/ 1642257 h 1648379"/>
                    <a:gd name="connsiteX17" fmla="*/ 4023360 w 5236464"/>
                    <a:gd name="connsiteY17" fmla="*/ 1630065 h 1648379"/>
                    <a:gd name="connsiteX18" fmla="*/ 4175760 w 5236464"/>
                    <a:gd name="connsiteY18" fmla="*/ 1532529 h 1648379"/>
                    <a:gd name="connsiteX19" fmla="*/ 4517136 w 5236464"/>
                    <a:gd name="connsiteY19" fmla="*/ 1648353 h 1648379"/>
                    <a:gd name="connsiteX20" fmla="*/ 5236464 w 5236464"/>
                    <a:gd name="connsiteY20" fmla="*/ 1642257 h 1648379"/>
                    <a:gd name="connsiteX0" fmla="*/ 0 w 5236464"/>
                    <a:gd name="connsiteY0" fmla="*/ 1630065 h 1648379"/>
                    <a:gd name="connsiteX1" fmla="*/ 195072 w 5236464"/>
                    <a:gd name="connsiteY1" fmla="*/ 1538625 h 1648379"/>
                    <a:gd name="connsiteX2" fmla="*/ 440436 w 5236464"/>
                    <a:gd name="connsiteY2" fmla="*/ 1541165 h 1648379"/>
                    <a:gd name="connsiteX3" fmla="*/ 639572 w 5236464"/>
                    <a:gd name="connsiteY3" fmla="*/ 1352189 h 1648379"/>
                    <a:gd name="connsiteX4" fmla="*/ 762000 w 5236464"/>
                    <a:gd name="connsiteY4" fmla="*/ 1331361 h 1648379"/>
                    <a:gd name="connsiteX5" fmla="*/ 883920 w 5236464"/>
                    <a:gd name="connsiteY5" fmla="*/ 1087521 h 1648379"/>
                    <a:gd name="connsiteX6" fmla="*/ 1054608 w 5236464"/>
                    <a:gd name="connsiteY6" fmla="*/ 1129177 h 1648379"/>
                    <a:gd name="connsiteX7" fmla="*/ 1196340 w 5236464"/>
                    <a:gd name="connsiteY7" fmla="*/ 788817 h 1648379"/>
                    <a:gd name="connsiteX8" fmla="*/ 1322324 w 5236464"/>
                    <a:gd name="connsiteY8" fmla="*/ 750719 h 1648379"/>
                    <a:gd name="connsiteX9" fmla="*/ 1621536 w 5236464"/>
                    <a:gd name="connsiteY9" fmla="*/ 124353 h 1648379"/>
                    <a:gd name="connsiteX10" fmla="*/ 1725168 w 5236464"/>
                    <a:gd name="connsiteY10" fmla="*/ 148737 h 1648379"/>
                    <a:gd name="connsiteX11" fmla="*/ 1859280 w 5236464"/>
                    <a:gd name="connsiteY11" fmla="*/ 106065 h 1648379"/>
                    <a:gd name="connsiteX12" fmla="*/ 2255520 w 5236464"/>
                    <a:gd name="connsiteY12" fmla="*/ 886353 h 1648379"/>
                    <a:gd name="connsiteX13" fmla="*/ 2389632 w 5236464"/>
                    <a:gd name="connsiteY13" fmla="*/ 837585 h 1648379"/>
                    <a:gd name="connsiteX14" fmla="*/ 2548128 w 5236464"/>
                    <a:gd name="connsiteY14" fmla="*/ 1172865 h 1648379"/>
                    <a:gd name="connsiteX15" fmla="*/ 2676144 w 5236464"/>
                    <a:gd name="connsiteY15" fmla="*/ 1093617 h 1648379"/>
                    <a:gd name="connsiteX16" fmla="*/ 3230880 w 5236464"/>
                    <a:gd name="connsiteY16" fmla="*/ 1642257 h 1648379"/>
                    <a:gd name="connsiteX17" fmla="*/ 4023360 w 5236464"/>
                    <a:gd name="connsiteY17" fmla="*/ 1630065 h 1648379"/>
                    <a:gd name="connsiteX18" fmla="*/ 4175760 w 5236464"/>
                    <a:gd name="connsiteY18" fmla="*/ 1532529 h 1648379"/>
                    <a:gd name="connsiteX19" fmla="*/ 4517136 w 5236464"/>
                    <a:gd name="connsiteY19" fmla="*/ 1648353 h 1648379"/>
                    <a:gd name="connsiteX20" fmla="*/ 5236464 w 5236464"/>
                    <a:gd name="connsiteY20" fmla="*/ 1642257 h 1648379"/>
                    <a:gd name="connsiteX0" fmla="*/ 0 w 5236464"/>
                    <a:gd name="connsiteY0" fmla="*/ 1561215 h 1579529"/>
                    <a:gd name="connsiteX1" fmla="*/ 195072 w 5236464"/>
                    <a:gd name="connsiteY1" fmla="*/ 1469775 h 1579529"/>
                    <a:gd name="connsiteX2" fmla="*/ 440436 w 5236464"/>
                    <a:gd name="connsiteY2" fmla="*/ 1472315 h 1579529"/>
                    <a:gd name="connsiteX3" fmla="*/ 639572 w 5236464"/>
                    <a:gd name="connsiteY3" fmla="*/ 1283339 h 1579529"/>
                    <a:gd name="connsiteX4" fmla="*/ 762000 w 5236464"/>
                    <a:gd name="connsiteY4" fmla="*/ 1262511 h 1579529"/>
                    <a:gd name="connsiteX5" fmla="*/ 883920 w 5236464"/>
                    <a:gd name="connsiteY5" fmla="*/ 1018671 h 1579529"/>
                    <a:gd name="connsiteX6" fmla="*/ 1054608 w 5236464"/>
                    <a:gd name="connsiteY6" fmla="*/ 1060327 h 1579529"/>
                    <a:gd name="connsiteX7" fmla="*/ 1196340 w 5236464"/>
                    <a:gd name="connsiteY7" fmla="*/ 719967 h 1579529"/>
                    <a:gd name="connsiteX8" fmla="*/ 1322324 w 5236464"/>
                    <a:gd name="connsiteY8" fmla="*/ 681869 h 1579529"/>
                    <a:gd name="connsiteX9" fmla="*/ 1621536 w 5236464"/>
                    <a:gd name="connsiteY9" fmla="*/ 55503 h 1579529"/>
                    <a:gd name="connsiteX10" fmla="*/ 1727708 w 5236464"/>
                    <a:gd name="connsiteY10" fmla="*/ 117987 h 1579529"/>
                    <a:gd name="connsiteX11" fmla="*/ 1859280 w 5236464"/>
                    <a:gd name="connsiteY11" fmla="*/ 37215 h 1579529"/>
                    <a:gd name="connsiteX12" fmla="*/ 2255520 w 5236464"/>
                    <a:gd name="connsiteY12" fmla="*/ 817503 h 1579529"/>
                    <a:gd name="connsiteX13" fmla="*/ 2389632 w 5236464"/>
                    <a:gd name="connsiteY13" fmla="*/ 768735 h 1579529"/>
                    <a:gd name="connsiteX14" fmla="*/ 2548128 w 5236464"/>
                    <a:gd name="connsiteY14" fmla="*/ 1104015 h 1579529"/>
                    <a:gd name="connsiteX15" fmla="*/ 2676144 w 5236464"/>
                    <a:gd name="connsiteY15" fmla="*/ 1024767 h 1579529"/>
                    <a:gd name="connsiteX16" fmla="*/ 3230880 w 5236464"/>
                    <a:gd name="connsiteY16" fmla="*/ 1573407 h 1579529"/>
                    <a:gd name="connsiteX17" fmla="*/ 4023360 w 5236464"/>
                    <a:gd name="connsiteY17" fmla="*/ 1561215 h 1579529"/>
                    <a:gd name="connsiteX18" fmla="*/ 4175760 w 5236464"/>
                    <a:gd name="connsiteY18" fmla="*/ 1463679 h 1579529"/>
                    <a:gd name="connsiteX19" fmla="*/ 4517136 w 5236464"/>
                    <a:gd name="connsiteY19" fmla="*/ 1579503 h 1579529"/>
                    <a:gd name="connsiteX20" fmla="*/ 5236464 w 5236464"/>
                    <a:gd name="connsiteY20" fmla="*/ 1573407 h 1579529"/>
                    <a:gd name="connsiteX0" fmla="*/ 0 w 5236464"/>
                    <a:gd name="connsiteY0" fmla="*/ 1561633 h 1579947"/>
                    <a:gd name="connsiteX1" fmla="*/ 195072 w 5236464"/>
                    <a:gd name="connsiteY1" fmla="*/ 1470193 h 1579947"/>
                    <a:gd name="connsiteX2" fmla="*/ 440436 w 5236464"/>
                    <a:gd name="connsiteY2" fmla="*/ 1472733 h 1579947"/>
                    <a:gd name="connsiteX3" fmla="*/ 639572 w 5236464"/>
                    <a:gd name="connsiteY3" fmla="*/ 1283757 h 1579947"/>
                    <a:gd name="connsiteX4" fmla="*/ 762000 w 5236464"/>
                    <a:gd name="connsiteY4" fmla="*/ 1262929 h 1579947"/>
                    <a:gd name="connsiteX5" fmla="*/ 883920 w 5236464"/>
                    <a:gd name="connsiteY5" fmla="*/ 1019089 h 1579947"/>
                    <a:gd name="connsiteX6" fmla="*/ 1054608 w 5236464"/>
                    <a:gd name="connsiteY6" fmla="*/ 1060745 h 1579947"/>
                    <a:gd name="connsiteX7" fmla="*/ 1196340 w 5236464"/>
                    <a:gd name="connsiteY7" fmla="*/ 720385 h 1579947"/>
                    <a:gd name="connsiteX8" fmla="*/ 1322324 w 5236464"/>
                    <a:gd name="connsiteY8" fmla="*/ 682287 h 1579947"/>
                    <a:gd name="connsiteX9" fmla="*/ 1598676 w 5236464"/>
                    <a:gd name="connsiteY9" fmla="*/ 76241 h 1579947"/>
                    <a:gd name="connsiteX10" fmla="*/ 1727708 w 5236464"/>
                    <a:gd name="connsiteY10" fmla="*/ 118405 h 1579947"/>
                    <a:gd name="connsiteX11" fmla="*/ 1859280 w 5236464"/>
                    <a:gd name="connsiteY11" fmla="*/ 37633 h 1579947"/>
                    <a:gd name="connsiteX12" fmla="*/ 2255520 w 5236464"/>
                    <a:gd name="connsiteY12" fmla="*/ 817921 h 1579947"/>
                    <a:gd name="connsiteX13" fmla="*/ 2389632 w 5236464"/>
                    <a:gd name="connsiteY13" fmla="*/ 769153 h 1579947"/>
                    <a:gd name="connsiteX14" fmla="*/ 2548128 w 5236464"/>
                    <a:gd name="connsiteY14" fmla="*/ 1104433 h 1579947"/>
                    <a:gd name="connsiteX15" fmla="*/ 2676144 w 5236464"/>
                    <a:gd name="connsiteY15" fmla="*/ 1025185 h 1579947"/>
                    <a:gd name="connsiteX16" fmla="*/ 3230880 w 5236464"/>
                    <a:gd name="connsiteY16" fmla="*/ 1573825 h 1579947"/>
                    <a:gd name="connsiteX17" fmla="*/ 4023360 w 5236464"/>
                    <a:gd name="connsiteY17" fmla="*/ 1561633 h 1579947"/>
                    <a:gd name="connsiteX18" fmla="*/ 4175760 w 5236464"/>
                    <a:gd name="connsiteY18" fmla="*/ 1464097 h 1579947"/>
                    <a:gd name="connsiteX19" fmla="*/ 4517136 w 5236464"/>
                    <a:gd name="connsiteY19" fmla="*/ 1579921 h 1579947"/>
                    <a:gd name="connsiteX20" fmla="*/ 5236464 w 5236464"/>
                    <a:gd name="connsiteY20" fmla="*/ 1573825 h 1579947"/>
                    <a:gd name="connsiteX0" fmla="*/ 0 w 5236464"/>
                    <a:gd name="connsiteY0" fmla="*/ 1552700 h 1571014"/>
                    <a:gd name="connsiteX1" fmla="*/ 195072 w 5236464"/>
                    <a:gd name="connsiteY1" fmla="*/ 1461260 h 1571014"/>
                    <a:gd name="connsiteX2" fmla="*/ 440436 w 5236464"/>
                    <a:gd name="connsiteY2" fmla="*/ 1463800 h 1571014"/>
                    <a:gd name="connsiteX3" fmla="*/ 639572 w 5236464"/>
                    <a:gd name="connsiteY3" fmla="*/ 1274824 h 1571014"/>
                    <a:gd name="connsiteX4" fmla="*/ 762000 w 5236464"/>
                    <a:gd name="connsiteY4" fmla="*/ 1253996 h 1571014"/>
                    <a:gd name="connsiteX5" fmla="*/ 883920 w 5236464"/>
                    <a:gd name="connsiteY5" fmla="*/ 1010156 h 1571014"/>
                    <a:gd name="connsiteX6" fmla="*/ 1054608 w 5236464"/>
                    <a:gd name="connsiteY6" fmla="*/ 1051812 h 1571014"/>
                    <a:gd name="connsiteX7" fmla="*/ 1196340 w 5236464"/>
                    <a:gd name="connsiteY7" fmla="*/ 711452 h 1571014"/>
                    <a:gd name="connsiteX8" fmla="*/ 1322324 w 5236464"/>
                    <a:gd name="connsiteY8" fmla="*/ 673354 h 1571014"/>
                    <a:gd name="connsiteX9" fmla="*/ 1598676 w 5236464"/>
                    <a:gd name="connsiteY9" fmla="*/ 67308 h 1571014"/>
                    <a:gd name="connsiteX10" fmla="*/ 1727708 w 5236464"/>
                    <a:gd name="connsiteY10" fmla="*/ 109472 h 1571014"/>
                    <a:gd name="connsiteX11" fmla="*/ 1899920 w 5236464"/>
                    <a:gd name="connsiteY11" fmla="*/ 38860 h 1571014"/>
                    <a:gd name="connsiteX12" fmla="*/ 2255520 w 5236464"/>
                    <a:gd name="connsiteY12" fmla="*/ 808988 h 1571014"/>
                    <a:gd name="connsiteX13" fmla="*/ 2389632 w 5236464"/>
                    <a:gd name="connsiteY13" fmla="*/ 760220 h 1571014"/>
                    <a:gd name="connsiteX14" fmla="*/ 2548128 w 5236464"/>
                    <a:gd name="connsiteY14" fmla="*/ 1095500 h 1571014"/>
                    <a:gd name="connsiteX15" fmla="*/ 2676144 w 5236464"/>
                    <a:gd name="connsiteY15" fmla="*/ 1016252 h 1571014"/>
                    <a:gd name="connsiteX16" fmla="*/ 3230880 w 5236464"/>
                    <a:gd name="connsiteY16" fmla="*/ 1564892 h 1571014"/>
                    <a:gd name="connsiteX17" fmla="*/ 4023360 w 5236464"/>
                    <a:gd name="connsiteY17" fmla="*/ 1552700 h 1571014"/>
                    <a:gd name="connsiteX18" fmla="*/ 4175760 w 5236464"/>
                    <a:gd name="connsiteY18" fmla="*/ 1455164 h 1571014"/>
                    <a:gd name="connsiteX19" fmla="*/ 4517136 w 5236464"/>
                    <a:gd name="connsiteY19" fmla="*/ 1570988 h 1571014"/>
                    <a:gd name="connsiteX20" fmla="*/ 5236464 w 5236464"/>
                    <a:gd name="connsiteY20" fmla="*/ 1564892 h 1571014"/>
                    <a:gd name="connsiteX0" fmla="*/ 0 w 5236464"/>
                    <a:gd name="connsiteY0" fmla="*/ 1554964 h 1573278"/>
                    <a:gd name="connsiteX1" fmla="*/ 195072 w 5236464"/>
                    <a:gd name="connsiteY1" fmla="*/ 1463524 h 1573278"/>
                    <a:gd name="connsiteX2" fmla="*/ 440436 w 5236464"/>
                    <a:gd name="connsiteY2" fmla="*/ 1466064 h 1573278"/>
                    <a:gd name="connsiteX3" fmla="*/ 639572 w 5236464"/>
                    <a:gd name="connsiteY3" fmla="*/ 1277088 h 1573278"/>
                    <a:gd name="connsiteX4" fmla="*/ 762000 w 5236464"/>
                    <a:gd name="connsiteY4" fmla="*/ 1256260 h 1573278"/>
                    <a:gd name="connsiteX5" fmla="*/ 883920 w 5236464"/>
                    <a:gd name="connsiteY5" fmla="*/ 1012420 h 1573278"/>
                    <a:gd name="connsiteX6" fmla="*/ 1054608 w 5236464"/>
                    <a:gd name="connsiteY6" fmla="*/ 1054076 h 1573278"/>
                    <a:gd name="connsiteX7" fmla="*/ 1196340 w 5236464"/>
                    <a:gd name="connsiteY7" fmla="*/ 713716 h 1573278"/>
                    <a:gd name="connsiteX8" fmla="*/ 1322324 w 5236464"/>
                    <a:gd name="connsiteY8" fmla="*/ 675618 h 1573278"/>
                    <a:gd name="connsiteX9" fmla="*/ 1598676 w 5236464"/>
                    <a:gd name="connsiteY9" fmla="*/ 69572 h 1573278"/>
                    <a:gd name="connsiteX10" fmla="*/ 1720088 w 5236464"/>
                    <a:gd name="connsiteY10" fmla="*/ 101576 h 1573278"/>
                    <a:gd name="connsiteX11" fmla="*/ 1899920 w 5236464"/>
                    <a:gd name="connsiteY11" fmla="*/ 41124 h 1573278"/>
                    <a:gd name="connsiteX12" fmla="*/ 2255520 w 5236464"/>
                    <a:gd name="connsiteY12" fmla="*/ 811252 h 1573278"/>
                    <a:gd name="connsiteX13" fmla="*/ 2389632 w 5236464"/>
                    <a:gd name="connsiteY13" fmla="*/ 762484 h 1573278"/>
                    <a:gd name="connsiteX14" fmla="*/ 2548128 w 5236464"/>
                    <a:gd name="connsiteY14" fmla="*/ 1097764 h 1573278"/>
                    <a:gd name="connsiteX15" fmla="*/ 2676144 w 5236464"/>
                    <a:gd name="connsiteY15" fmla="*/ 1018516 h 1573278"/>
                    <a:gd name="connsiteX16" fmla="*/ 3230880 w 5236464"/>
                    <a:gd name="connsiteY16" fmla="*/ 1567156 h 1573278"/>
                    <a:gd name="connsiteX17" fmla="*/ 4023360 w 5236464"/>
                    <a:gd name="connsiteY17" fmla="*/ 1554964 h 1573278"/>
                    <a:gd name="connsiteX18" fmla="*/ 4175760 w 5236464"/>
                    <a:gd name="connsiteY18" fmla="*/ 1457428 h 1573278"/>
                    <a:gd name="connsiteX19" fmla="*/ 4517136 w 5236464"/>
                    <a:gd name="connsiteY19" fmla="*/ 1573252 h 1573278"/>
                    <a:gd name="connsiteX20" fmla="*/ 5236464 w 5236464"/>
                    <a:gd name="connsiteY20" fmla="*/ 1567156 h 1573278"/>
                    <a:gd name="connsiteX0" fmla="*/ 0 w 5236464"/>
                    <a:gd name="connsiteY0" fmla="*/ 1553354 h 1571668"/>
                    <a:gd name="connsiteX1" fmla="*/ 195072 w 5236464"/>
                    <a:gd name="connsiteY1" fmla="*/ 1461914 h 1571668"/>
                    <a:gd name="connsiteX2" fmla="*/ 440436 w 5236464"/>
                    <a:gd name="connsiteY2" fmla="*/ 1464454 h 1571668"/>
                    <a:gd name="connsiteX3" fmla="*/ 639572 w 5236464"/>
                    <a:gd name="connsiteY3" fmla="*/ 1275478 h 1571668"/>
                    <a:gd name="connsiteX4" fmla="*/ 762000 w 5236464"/>
                    <a:gd name="connsiteY4" fmla="*/ 1254650 h 1571668"/>
                    <a:gd name="connsiteX5" fmla="*/ 883920 w 5236464"/>
                    <a:gd name="connsiteY5" fmla="*/ 1010810 h 1571668"/>
                    <a:gd name="connsiteX6" fmla="*/ 1054608 w 5236464"/>
                    <a:gd name="connsiteY6" fmla="*/ 1052466 h 1571668"/>
                    <a:gd name="connsiteX7" fmla="*/ 1196340 w 5236464"/>
                    <a:gd name="connsiteY7" fmla="*/ 712106 h 1571668"/>
                    <a:gd name="connsiteX8" fmla="*/ 1322324 w 5236464"/>
                    <a:gd name="connsiteY8" fmla="*/ 674008 h 1571668"/>
                    <a:gd name="connsiteX9" fmla="*/ 1598676 w 5236464"/>
                    <a:gd name="connsiteY9" fmla="*/ 67962 h 1571668"/>
                    <a:gd name="connsiteX10" fmla="*/ 1720088 w 5236464"/>
                    <a:gd name="connsiteY10" fmla="*/ 99966 h 1571668"/>
                    <a:gd name="connsiteX11" fmla="*/ 1899920 w 5236464"/>
                    <a:gd name="connsiteY11" fmla="*/ 39514 h 1571668"/>
                    <a:gd name="connsiteX12" fmla="*/ 2280920 w 5236464"/>
                    <a:gd name="connsiteY12" fmla="*/ 786782 h 1571668"/>
                    <a:gd name="connsiteX13" fmla="*/ 2389632 w 5236464"/>
                    <a:gd name="connsiteY13" fmla="*/ 760874 h 1571668"/>
                    <a:gd name="connsiteX14" fmla="*/ 2548128 w 5236464"/>
                    <a:gd name="connsiteY14" fmla="*/ 1096154 h 1571668"/>
                    <a:gd name="connsiteX15" fmla="*/ 2676144 w 5236464"/>
                    <a:gd name="connsiteY15" fmla="*/ 1016906 h 1571668"/>
                    <a:gd name="connsiteX16" fmla="*/ 3230880 w 5236464"/>
                    <a:gd name="connsiteY16" fmla="*/ 1565546 h 1571668"/>
                    <a:gd name="connsiteX17" fmla="*/ 4023360 w 5236464"/>
                    <a:gd name="connsiteY17" fmla="*/ 1553354 h 1571668"/>
                    <a:gd name="connsiteX18" fmla="*/ 4175760 w 5236464"/>
                    <a:gd name="connsiteY18" fmla="*/ 1455818 h 1571668"/>
                    <a:gd name="connsiteX19" fmla="*/ 4517136 w 5236464"/>
                    <a:gd name="connsiteY19" fmla="*/ 1571642 h 1571668"/>
                    <a:gd name="connsiteX20" fmla="*/ 5236464 w 5236464"/>
                    <a:gd name="connsiteY20" fmla="*/ 1565546 h 1571668"/>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389632 w 5236464"/>
                    <a:gd name="connsiteY13" fmla="*/ 759445 h 1570239"/>
                    <a:gd name="connsiteX14" fmla="*/ 2548128 w 5236464"/>
                    <a:gd name="connsiteY14" fmla="*/ 1094725 h 1570239"/>
                    <a:gd name="connsiteX15" fmla="*/ 2676144 w 5236464"/>
                    <a:gd name="connsiteY15" fmla="*/ 1015477 h 1570239"/>
                    <a:gd name="connsiteX16" fmla="*/ 3230880 w 5236464"/>
                    <a:gd name="connsiteY16" fmla="*/ 1564117 h 1570239"/>
                    <a:gd name="connsiteX17" fmla="*/ 4023360 w 5236464"/>
                    <a:gd name="connsiteY17" fmla="*/ 1551925 h 1570239"/>
                    <a:gd name="connsiteX18" fmla="*/ 4175760 w 5236464"/>
                    <a:gd name="connsiteY18" fmla="*/ 1454389 h 1570239"/>
                    <a:gd name="connsiteX19" fmla="*/ 4517136 w 5236464"/>
                    <a:gd name="connsiteY19" fmla="*/ 1570213 h 1570239"/>
                    <a:gd name="connsiteX20" fmla="*/ 5236464 w 5236464"/>
                    <a:gd name="connsiteY20"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6144 w 5236464"/>
                    <a:gd name="connsiteY15" fmla="*/ 1015477 h 1570239"/>
                    <a:gd name="connsiteX16" fmla="*/ 3230880 w 5236464"/>
                    <a:gd name="connsiteY16" fmla="*/ 1564117 h 1570239"/>
                    <a:gd name="connsiteX17" fmla="*/ 4023360 w 5236464"/>
                    <a:gd name="connsiteY17" fmla="*/ 1551925 h 1570239"/>
                    <a:gd name="connsiteX18" fmla="*/ 4175760 w 5236464"/>
                    <a:gd name="connsiteY18" fmla="*/ 1454389 h 1570239"/>
                    <a:gd name="connsiteX19" fmla="*/ 4517136 w 5236464"/>
                    <a:gd name="connsiteY19" fmla="*/ 1570213 h 1570239"/>
                    <a:gd name="connsiteX20" fmla="*/ 5236464 w 5236464"/>
                    <a:gd name="connsiteY20"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767584 w 5236464"/>
                    <a:gd name="connsiteY15" fmla="*/ 1114537 h 1570239"/>
                    <a:gd name="connsiteX16" fmla="*/ 3230880 w 5236464"/>
                    <a:gd name="connsiteY16" fmla="*/ 1564117 h 1570239"/>
                    <a:gd name="connsiteX17" fmla="*/ 4023360 w 5236464"/>
                    <a:gd name="connsiteY17" fmla="*/ 1551925 h 1570239"/>
                    <a:gd name="connsiteX18" fmla="*/ 4175760 w 5236464"/>
                    <a:gd name="connsiteY18" fmla="*/ 1454389 h 1570239"/>
                    <a:gd name="connsiteX19" fmla="*/ 4517136 w 5236464"/>
                    <a:gd name="connsiteY19" fmla="*/ 1570213 h 1570239"/>
                    <a:gd name="connsiteX20" fmla="*/ 5236464 w 5236464"/>
                    <a:gd name="connsiteY20"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767584 w 5236464"/>
                    <a:gd name="connsiteY15" fmla="*/ 1114537 h 1570239"/>
                    <a:gd name="connsiteX16" fmla="*/ 3230880 w 5236464"/>
                    <a:gd name="connsiteY16" fmla="*/ 1564117 h 1570239"/>
                    <a:gd name="connsiteX17" fmla="*/ 4023360 w 5236464"/>
                    <a:gd name="connsiteY17" fmla="*/ 1551925 h 1570239"/>
                    <a:gd name="connsiteX18" fmla="*/ 4175760 w 5236464"/>
                    <a:gd name="connsiteY18" fmla="*/ 1454389 h 1570239"/>
                    <a:gd name="connsiteX19" fmla="*/ 4517136 w 5236464"/>
                    <a:gd name="connsiteY19" fmla="*/ 1570213 h 1570239"/>
                    <a:gd name="connsiteX20" fmla="*/ 5236464 w 5236464"/>
                    <a:gd name="connsiteY20"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742184 w 5236464"/>
                    <a:gd name="connsiteY15" fmla="*/ 1178037 h 1570239"/>
                    <a:gd name="connsiteX16" fmla="*/ 3230880 w 5236464"/>
                    <a:gd name="connsiteY16" fmla="*/ 1564117 h 1570239"/>
                    <a:gd name="connsiteX17" fmla="*/ 4023360 w 5236464"/>
                    <a:gd name="connsiteY17" fmla="*/ 1551925 h 1570239"/>
                    <a:gd name="connsiteX18" fmla="*/ 4175760 w 5236464"/>
                    <a:gd name="connsiteY18" fmla="*/ 1454389 h 1570239"/>
                    <a:gd name="connsiteX19" fmla="*/ 4517136 w 5236464"/>
                    <a:gd name="connsiteY19" fmla="*/ 1570213 h 1570239"/>
                    <a:gd name="connsiteX20" fmla="*/ 5236464 w 5236464"/>
                    <a:gd name="connsiteY20"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714244 w 5236464"/>
                    <a:gd name="connsiteY15" fmla="*/ 1155177 h 1570239"/>
                    <a:gd name="connsiteX16" fmla="*/ 3230880 w 5236464"/>
                    <a:gd name="connsiteY16" fmla="*/ 1564117 h 1570239"/>
                    <a:gd name="connsiteX17" fmla="*/ 4023360 w 5236464"/>
                    <a:gd name="connsiteY17" fmla="*/ 1551925 h 1570239"/>
                    <a:gd name="connsiteX18" fmla="*/ 4175760 w 5236464"/>
                    <a:gd name="connsiteY18" fmla="*/ 1454389 h 1570239"/>
                    <a:gd name="connsiteX19" fmla="*/ 4517136 w 5236464"/>
                    <a:gd name="connsiteY19" fmla="*/ 1570213 h 1570239"/>
                    <a:gd name="connsiteX20" fmla="*/ 5236464 w 5236464"/>
                    <a:gd name="connsiteY20"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714244 w 5236464"/>
                    <a:gd name="connsiteY15" fmla="*/ 1155177 h 1570239"/>
                    <a:gd name="connsiteX16" fmla="*/ 2876804 w 5236464"/>
                    <a:gd name="connsiteY16" fmla="*/ 136091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876804 w 5236464"/>
                    <a:gd name="connsiteY16" fmla="*/ 136091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8856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7078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7078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0239"/>
                    <a:gd name="connsiteX1" fmla="*/ 195072 w 5236464"/>
                    <a:gd name="connsiteY1" fmla="*/ 1460485 h 1570239"/>
                    <a:gd name="connsiteX2" fmla="*/ 440436 w 5236464"/>
                    <a:gd name="connsiteY2" fmla="*/ 1463025 h 1570239"/>
                    <a:gd name="connsiteX3" fmla="*/ 639572 w 5236464"/>
                    <a:gd name="connsiteY3" fmla="*/ 1274049 h 1570239"/>
                    <a:gd name="connsiteX4" fmla="*/ 762000 w 5236464"/>
                    <a:gd name="connsiteY4" fmla="*/ 1253221 h 1570239"/>
                    <a:gd name="connsiteX5" fmla="*/ 883920 w 5236464"/>
                    <a:gd name="connsiteY5" fmla="*/ 1009381 h 1570239"/>
                    <a:gd name="connsiteX6" fmla="*/ 1054608 w 5236464"/>
                    <a:gd name="connsiteY6" fmla="*/ 1051037 h 1570239"/>
                    <a:gd name="connsiteX7" fmla="*/ 1196340 w 5236464"/>
                    <a:gd name="connsiteY7" fmla="*/ 710677 h 1570239"/>
                    <a:gd name="connsiteX8" fmla="*/ 1322324 w 5236464"/>
                    <a:gd name="connsiteY8" fmla="*/ 672579 h 1570239"/>
                    <a:gd name="connsiteX9" fmla="*/ 1598676 w 5236464"/>
                    <a:gd name="connsiteY9" fmla="*/ 66533 h 1570239"/>
                    <a:gd name="connsiteX10" fmla="*/ 1720088 w 5236464"/>
                    <a:gd name="connsiteY10" fmla="*/ 98537 h 1570239"/>
                    <a:gd name="connsiteX11" fmla="*/ 1899920 w 5236464"/>
                    <a:gd name="connsiteY11" fmla="*/ 38085 h 1570239"/>
                    <a:gd name="connsiteX12" fmla="*/ 2245360 w 5236464"/>
                    <a:gd name="connsiteY12" fmla="*/ 765033 h 1570239"/>
                    <a:gd name="connsiteX13" fmla="*/ 2407412 w 5236464"/>
                    <a:gd name="connsiteY13" fmla="*/ 774685 h 1570239"/>
                    <a:gd name="connsiteX14" fmla="*/ 2548128 w 5236464"/>
                    <a:gd name="connsiteY14" fmla="*/ 1094725 h 1570239"/>
                    <a:gd name="connsiteX15" fmla="*/ 2673604 w 5236464"/>
                    <a:gd name="connsiteY15" fmla="*/ 1035797 h 1570239"/>
                    <a:gd name="connsiteX16" fmla="*/ 2970784 w 5236464"/>
                    <a:gd name="connsiteY16" fmla="*/ 1404098 h 1570239"/>
                    <a:gd name="connsiteX17" fmla="*/ 3230880 w 5236464"/>
                    <a:gd name="connsiteY17" fmla="*/ 1564117 h 1570239"/>
                    <a:gd name="connsiteX18" fmla="*/ 4023360 w 5236464"/>
                    <a:gd name="connsiteY18" fmla="*/ 1551925 h 1570239"/>
                    <a:gd name="connsiteX19" fmla="*/ 4175760 w 5236464"/>
                    <a:gd name="connsiteY19" fmla="*/ 1454389 h 1570239"/>
                    <a:gd name="connsiteX20" fmla="*/ 4517136 w 5236464"/>
                    <a:gd name="connsiteY20" fmla="*/ 1570213 h 1570239"/>
                    <a:gd name="connsiteX21" fmla="*/ 5236464 w 5236464"/>
                    <a:gd name="connsiteY21" fmla="*/ 1564117 h 1570239"/>
                    <a:gd name="connsiteX0" fmla="*/ 0 w 5236464"/>
                    <a:gd name="connsiteY0" fmla="*/ 1551925 h 1576387"/>
                    <a:gd name="connsiteX1" fmla="*/ 195072 w 5236464"/>
                    <a:gd name="connsiteY1" fmla="*/ 1460485 h 1576387"/>
                    <a:gd name="connsiteX2" fmla="*/ 440436 w 5236464"/>
                    <a:gd name="connsiteY2" fmla="*/ 1463025 h 1576387"/>
                    <a:gd name="connsiteX3" fmla="*/ 639572 w 5236464"/>
                    <a:gd name="connsiteY3" fmla="*/ 1274049 h 1576387"/>
                    <a:gd name="connsiteX4" fmla="*/ 762000 w 5236464"/>
                    <a:gd name="connsiteY4" fmla="*/ 1253221 h 1576387"/>
                    <a:gd name="connsiteX5" fmla="*/ 883920 w 5236464"/>
                    <a:gd name="connsiteY5" fmla="*/ 1009381 h 1576387"/>
                    <a:gd name="connsiteX6" fmla="*/ 1054608 w 5236464"/>
                    <a:gd name="connsiteY6" fmla="*/ 1051037 h 1576387"/>
                    <a:gd name="connsiteX7" fmla="*/ 1196340 w 5236464"/>
                    <a:gd name="connsiteY7" fmla="*/ 710677 h 1576387"/>
                    <a:gd name="connsiteX8" fmla="*/ 1322324 w 5236464"/>
                    <a:gd name="connsiteY8" fmla="*/ 672579 h 1576387"/>
                    <a:gd name="connsiteX9" fmla="*/ 1598676 w 5236464"/>
                    <a:gd name="connsiteY9" fmla="*/ 66533 h 1576387"/>
                    <a:gd name="connsiteX10" fmla="*/ 1720088 w 5236464"/>
                    <a:gd name="connsiteY10" fmla="*/ 98537 h 1576387"/>
                    <a:gd name="connsiteX11" fmla="*/ 1899920 w 5236464"/>
                    <a:gd name="connsiteY11" fmla="*/ 38085 h 1576387"/>
                    <a:gd name="connsiteX12" fmla="*/ 2245360 w 5236464"/>
                    <a:gd name="connsiteY12" fmla="*/ 765033 h 1576387"/>
                    <a:gd name="connsiteX13" fmla="*/ 2407412 w 5236464"/>
                    <a:gd name="connsiteY13" fmla="*/ 774685 h 1576387"/>
                    <a:gd name="connsiteX14" fmla="*/ 2548128 w 5236464"/>
                    <a:gd name="connsiteY14" fmla="*/ 1094725 h 1576387"/>
                    <a:gd name="connsiteX15" fmla="*/ 2673604 w 5236464"/>
                    <a:gd name="connsiteY15" fmla="*/ 1035797 h 1576387"/>
                    <a:gd name="connsiteX16" fmla="*/ 2970784 w 5236464"/>
                    <a:gd name="connsiteY16" fmla="*/ 1404098 h 1576387"/>
                    <a:gd name="connsiteX17" fmla="*/ 3230880 w 5236464"/>
                    <a:gd name="connsiteY17" fmla="*/ 1564117 h 1576387"/>
                    <a:gd name="connsiteX18" fmla="*/ 4023360 w 5236464"/>
                    <a:gd name="connsiteY18" fmla="*/ 1551925 h 1576387"/>
                    <a:gd name="connsiteX19" fmla="*/ 4131945 w 5236464"/>
                    <a:gd name="connsiteY19" fmla="*/ 1467724 h 1576387"/>
                    <a:gd name="connsiteX20" fmla="*/ 4517136 w 5236464"/>
                    <a:gd name="connsiteY20" fmla="*/ 1570213 h 1576387"/>
                    <a:gd name="connsiteX21" fmla="*/ 5236464 w 5236464"/>
                    <a:gd name="connsiteY21" fmla="*/ 1564117 h 1576387"/>
                    <a:gd name="connsiteX0" fmla="*/ 0 w 5236464"/>
                    <a:gd name="connsiteY0" fmla="*/ 1551925 h 1576386"/>
                    <a:gd name="connsiteX1" fmla="*/ 195072 w 5236464"/>
                    <a:gd name="connsiteY1" fmla="*/ 1460485 h 1576386"/>
                    <a:gd name="connsiteX2" fmla="*/ 440436 w 5236464"/>
                    <a:gd name="connsiteY2" fmla="*/ 1463025 h 1576386"/>
                    <a:gd name="connsiteX3" fmla="*/ 639572 w 5236464"/>
                    <a:gd name="connsiteY3" fmla="*/ 1274049 h 1576386"/>
                    <a:gd name="connsiteX4" fmla="*/ 762000 w 5236464"/>
                    <a:gd name="connsiteY4" fmla="*/ 1253221 h 1576386"/>
                    <a:gd name="connsiteX5" fmla="*/ 883920 w 5236464"/>
                    <a:gd name="connsiteY5" fmla="*/ 1009381 h 1576386"/>
                    <a:gd name="connsiteX6" fmla="*/ 1054608 w 5236464"/>
                    <a:gd name="connsiteY6" fmla="*/ 1051037 h 1576386"/>
                    <a:gd name="connsiteX7" fmla="*/ 1196340 w 5236464"/>
                    <a:gd name="connsiteY7" fmla="*/ 710677 h 1576386"/>
                    <a:gd name="connsiteX8" fmla="*/ 1322324 w 5236464"/>
                    <a:gd name="connsiteY8" fmla="*/ 672579 h 1576386"/>
                    <a:gd name="connsiteX9" fmla="*/ 1598676 w 5236464"/>
                    <a:gd name="connsiteY9" fmla="*/ 66533 h 1576386"/>
                    <a:gd name="connsiteX10" fmla="*/ 1720088 w 5236464"/>
                    <a:gd name="connsiteY10" fmla="*/ 98537 h 1576386"/>
                    <a:gd name="connsiteX11" fmla="*/ 1899920 w 5236464"/>
                    <a:gd name="connsiteY11" fmla="*/ 38085 h 1576386"/>
                    <a:gd name="connsiteX12" fmla="*/ 2245360 w 5236464"/>
                    <a:gd name="connsiteY12" fmla="*/ 765033 h 1576386"/>
                    <a:gd name="connsiteX13" fmla="*/ 2407412 w 5236464"/>
                    <a:gd name="connsiteY13" fmla="*/ 774685 h 1576386"/>
                    <a:gd name="connsiteX14" fmla="*/ 2548128 w 5236464"/>
                    <a:gd name="connsiteY14" fmla="*/ 1094725 h 1576386"/>
                    <a:gd name="connsiteX15" fmla="*/ 2673604 w 5236464"/>
                    <a:gd name="connsiteY15" fmla="*/ 1035797 h 1576386"/>
                    <a:gd name="connsiteX16" fmla="*/ 2970784 w 5236464"/>
                    <a:gd name="connsiteY16" fmla="*/ 1404098 h 1576386"/>
                    <a:gd name="connsiteX17" fmla="*/ 3230880 w 5236464"/>
                    <a:gd name="connsiteY17" fmla="*/ 1564117 h 1576386"/>
                    <a:gd name="connsiteX18" fmla="*/ 4023360 w 5236464"/>
                    <a:gd name="connsiteY18" fmla="*/ 1551925 h 1576386"/>
                    <a:gd name="connsiteX19" fmla="*/ 4116705 w 5236464"/>
                    <a:gd name="connsiteY19" fmla="*/ 1467724 h 1576386"/>
                    <a:gd name="connsiteX20" fmla="*/ 4517136 w 5236464"/>
                    <a:gd name="connsiteY20" fmla="*/ 1570213 h 1576386"/>
                    <a:gd name="connsiteX21" fmla="*/ 5236464 w 5236464"/>
                    <a:gd name="connsiteY21" fmla="*/ 1564117 h 1576386"/>
                    <a:gd name="connsiteX0" fmla="*/ 0 w 5236464"/>
                    <a:gd name="connsiteY0" fmla="*/ 1551925 h 1572002"/>
                    <a:gd name="connsiteX1" fmla="*/ 195072 w 5236464"/>
                    <a:gd name="connsiteY1" fmla="*/ 1460485 h 1572002"/>
                    <a:gd name="connsiteX2" fmla="*/ 440436 w 5236464"/>
                    <a:gd name="connsiteY2" fmla="*/ 1463025 h 1572002"/>
                    <a:gd name="connsiteX3" fmla="*/ 639572 w 5236464"/>
                    <a:gd name="connsiteY3" fmla="*/ 1274049 h 1572002"/>
                    <a:gd name="connsiteX4" fmla="*/ 762000 w 5236464"/>
                    <a:gd name="connsiteY4" fmla="*/ 1253221 h 1572002"/>
                    <a:gd name="connsiteX5" fmla="*/ 883920 w 5236464"/>
                    <a:gd name="connsiteY5" fmla="*/ 1009381 h 1572002"/>
                    <a:gd name="connsiteX6" fmla="*/ 1054608 w 5236464"/>
                    <a:gd name="connsiteY6" fmla="*/ 1051037 h 1572002"/>
                    <a:gd name="connsiteX7" fmla="*/ 1196340 w 5236464"/>
                    <a:gd name="connsiteY7" fmla="*/ 710677 h 1572002"/>
                    <a:gd name="connsiteX8" fmla="*/ 1322324 w 5236464"/>
                    <a:gd name="connsiteY8" fmla="*/ 672579 h 1572002"/>
                    <a:gd name="connsiteX9" fmla="*/ 1598676 w 5236464"/>
                    <a:gd name="connsiteY9" fmla="*/ 66533 h 1572002"/>
                    <a:gd name="connsiteX10" fmla="*/ 1720088 w 5236464"/>
                    <a:gd name="connsiteY10" fmla="*/ 98537 h 1572002"/>
                    <a:gd name="connsiteX11" fmla="*/ 1899920 w 5236464"/>
                    <a:gd name="connsiteY11" fmla="*/ 38085 h 1572002"/>
                    <a:gd name="connsiteX12" fmla="*/ 2245360 w 5236464"/>
                    <a:gd name="connsiteY12" fmla="*/ 765033 h 1572002"/>
                    <a:gd name="connsiteX13" fmla="*/ 2407412 w 5236464"/>
                    <a:gd name="connsiteY13" fmla="*/ 774685 h 1572002"/>
                    <a:gd name="connsiteX14" fmla="*/ 2548128 w 5236464"/>
                    <a:gd name="connsiteY14" fmla="*/ 1094725 h 1572002"/>
                    <a:gd name="connsiteX15" fmla="*/ 2673604 w 5236464"/>
                    <a:gd name="connsiteY15" fmla="*/ 1035797 h 1572002"/>
                    <a:gd name="connsiteX16" fmla="*/ 2970784 w 5236464"/>
                    <a:gd name="connsiteY16" fmla="*/ 1404098 h 1572002"/>
                    <a:gd name="connsiteX17" fmla="*/ 3230880 w 5236464"/>
                    <a:gd name="connsiteY17" fmla="*/ 1564117 h 1572002"/>
                    <a:gd name="connsiteX18" fmla="*/ 4023360 w 5236464"/>
                    <a:gd name="connsiteY18" fmla="*/ 1551925 h 1572002"/>
                    <a:gd name="connsiteX19" fmla="*/ 4116705 w 5236464"/>
                    <a:gd name="connsiteY19" fmla="*/ 1467724 h 1572002"/>
                    <a:gd name="connsiteX20" fmla="*/ 4515231 w 5236464"/>
                    <a:gd name="connsiteY20" fmla="*/ 1564498 h 1572002"/>
                    <a:gd name="connsiteX21" fmla="*/ 5236464 w 5236464"/>
                    <a:gd name="connsiteY21" fmla="*/ 1564117 h 1572002"/>
                    <a:gd name="connsiteX0" fmla="*/ 0 w 5236464"/>
                    <a:gd name="connsiteY0" fmla="*/ 1551925 h 1601626"/>
                    <a:gd name="connsiteX1" fmla="*/ 195072 w 5236464"/>
                    <a:gd name="connsiteY1" fmla="*/ 1460485 h 1601626"/>
                    <a:gd name="connsiteX2" fmla="*/ 440436 w 5236464"/>
                    <a:gd name="connsiteY2" fmla="*/ 1463025 h 1601626"/>
                    <a:gd name="connsiteX3" fmla="*/ 639572 w 5236464"/>
                    <a:gd name="connsiteY3" fmla="*/ 1274049 h 1601626"/>
                    <a:gd name="connsiteX4" fmla="*/ 762000 w 5236464"/>
                    <a:gd name="connsiteY4" fmla="*/ 1253221 h 1601626"/>
                    <a:gd name="connsiteX5" fmla="*/ 883920 w 5236464"/>
                    <a:gd name="connsiteY5" fmla="*/ 1009381 h 1601626"/>
                    <a:gd name="connsiteX6" fmla="*/ 1054608 w 5236464"/>
                    <a:gd name="connsiteY6" fmla="*/ 1051037 h 1601626"/>
                    <a:gd name="connsiteX7" fmla="*/ 1196340 w 5236464"/>
                    <a:gd name="connsiteY7" fmla="*/ 710677 h 1601626"/>
                    <a:gd name="connsiteX8" fmla="*/ 1322324 w 5236464"/>
                    <a:gd name="connsiteY8" fmla="*/ 672579 h 1601626"/>
                    <a:gd name="connsiteX9" fmla="*/ 1598676 w 5236464"/>
                    <a:gd name="connsiteY9" fmla="*/ 66533 h 1601626"/>
                    <a:gd name="connsiteX10" fmla="*/ 1720088 w 5236464"/>
                    <a:gd name="connsiteY10" fmla="*/ 98537 h 1601626"/>
                    <a:gd name="connsiteX11" fmla="*/ 1899920 w 5236464"/>
                    <a:gd name="connsiteY11" fmla="*/ 38085 h 1601626"/>
                    <a:gd name="connsiteX12" fmla="*/ 2245360 w 5236464"/>
                    <a:gd name="connsiteY12" fmla="*/ 765033 h 1601626"/>
                    <a:gd name="connsiteX13" fmla="*/ 2407412 w 5236464"/>
                    <a:gd name="connsiteY13" fmla="*/ 774685 h 1601626"/>
                    <a:gd name="connsiteX14" fmla="*/ 2548128 w 5236464"/>
                    <a:gd name="connsiteY14" fmla="*/ 1094725 h 1601626"/>
                    <a:gd name="connsiteX15" fmla="*/ 2673604 w 5236464"/>
                    <a:gd name="connsiteY15" fmla="*/ 1035797 h 1601626"/>
                    <a:gd name="connsiteX16" fmla="*/ 2970784 w 5236464"/>
                    <a:gd name="connsiteY16" fmla="*/ 1404098 h 1601626"/>
                    <a:gd name="connsiteX17" fmla="*/ 3230880 w 5236464"/>
                    <a:gd name="connsiteY17" fmla="*/ 1564117 h 1601626"/>
                    <a:gd name="connsiteX18" fmla="*/ 4023360 w 5236464"/>
                    <a:gd name="connsiteY18" fmla="*/ 1551925 h 1601626"/>
                    <a:gd name="connsiteX19" fmla="*/ 4116705 w 5236464"/>
                    <a:gd name="connsiteY19" fmla="*/ 1467724 h 1601626"/>
                    <a:gd name="connsiteX20" fmla="*/ 4515231 w 5236464"/>
                    <a:gd name="connsiteY20" fmla="*/ 1564498 h 1601626"/>
                    <a:gd name="connsiteX21" fmla="*/ 5236464 w 5236464"/>
                    <a:gd name="connsiteY21" fmla="*/ 1564117 h 1601626"/>
                    <a:gd name="connsiteX0" fmla="*/ 0 w 5236464"/>
                    <a:gd name="connsiteY0" fmla="*/ 1551925 h 1570876"/>
                    <a:gd name="connsiteX1" fmla="*/ 195072 w 5236464"/>
                    <a:gd name="connsiteY1" fmla="*/ 1460485 h 1570876"/>
                    <a:gd name="connsiteX2" fmla="*/ 440436 w 5236464"/>
                    <a:gd name="connsiteY2" fmla="*/ 1463025 h 1570876"/>
                    <a:gd name="connsiteX3" fmla="*/ 639572 w 5236464"/>
                    <a:gd name="connsiteY3" fmla="*/ 1274049 h 1570876"/>
                    <a:gd name="connsiteX4" fmla="*/ 762000 w 5236464"/>
                    <a:gd name="connsiteY4" fmla="*/ 1253221 h 1570876"/>
                    <a:gd name="connsiteX5" fmla="*/ 883920 w 5236464"/>
                    <a:gd name="connsiteY5" fmla="*/ 1009381 h 1570876"/>
                    <a:gd name="connsiteX6" fmla="*/ 1054608 w 5236464"/>
                    <a:gd name="connsiteY6" fmla="*/ 1051037 h 1570876"/>
                    <a:gd name="connsiteX7" fmla="*/ 1196340 w 5236464"/>
                    <a:gd name="connsiteY7" fmla="*/ 710677 h 1570876"/>
                    <a:gd name="connsiteX8" fmla="*/ 1322324 w 5236464"/>
                    <a:gd name="connsiteY8" fmla="*/ 672579 h 1570876"/>
                    <a:gd name="connsiteX9" fmla="*/ 1598676 w 5236464"/>
                    <a:gd name="connsiteY9" fmla="*/ 66533 h 1570876"/>
                    <a:gd name="connsiteX10" fmla="*/ 1720088 w 5236464"/>
                    <a:gd name="connsiteY10" fmla="*/ 98537 h 1570876"/>
                    <a:gd name="connsiteX11" fmla="*/ 1899920 w 5236464"/>
                    <a:gd name="connsiteY11" fmla="*/ 38085 h 1570876"/>
                    <a:gd name="connsiteX12" fmla="*/ 2245360 w 5236464"/>
                    <a:gd name="connsiteY12" fmla="*/ 765033 h 1570876"/>
                    <a:gd name="connsiteX13" fmla="*/ 2407412 w 5236464"/>
                    <a:gd name="connsiteY13" fmla="*/ 774685 h 1570876"/>
                    <a:gd name="connsiteX14" fmla="*/ 2548128 w 5236464"/>
                    <a:gd name="connsiteY14" fmla="*/ 1094725 h 1570876"/>
                    <a:gd name="connsiteX15" fmla="*/ 2673604 w 5236464"/>
                    <a:gd name="connsiteY15" fmla="*/ 1035797 h 1570876"/>
                    <a:gd name="connsiteX16" fmla="*/ 2970784 w 5236464"/>
                    <a:gd name="connsiteY16" fmla="*/ 1404098 h 1570876"/>
                    <a:gd name="connsiteX17" fmla="*/ 3230880 w 5236464"/>
                    <a:gd name="connsiteY17" fmla="*/ 1564117 h 1570876"/>
                    <a:gd name="connsiteX18" fmla="*/ 4023360 w 5236464"/>
                    <a:gd name="connsiteY18" fmla="*/ 1551925 h 1570876"/>
                    <a:gd name="connsiteX19" fmla="*/ 4131945 w 5236464"/>
                    <a:gd name="connsiteY19" fmla="*/ 1482964 h 1570876"/>
                    <a:gd name="connsiteX20" fmla="*/ 4515231 w 5236464"/>
                    <a:gd name="connsiteY20" fmla="*/ 1564498 h 1570876"/>
                    <a:gd name="connsiteX21" fmla="*/ 5236464 w 5236464"/>
                    <a:gd name="connsiteY21" fmla="*/ 1564117 h 1570876"/>
                    <a:gd name="connsiteX0" fmla="*/ 0 w 5236464"/>
                    <a:gd name="connsiteY0" fmla="*/ 1551925 h 1571721"/>
                    <a:gd name="connsiteX1" fmla="*/ 195072 w 5236464"/>
                    <a:gd name="connsiteY1" fmla="*/ 1460485 h 1571721"/>
                    <a:gd name="connsiteX2" fmla="*/ 440436 w 5236464"/>
                    <a:gd name="connsiteY2" fmla="*/ 1463025 h 1571721"/>
                    <a:gd name="connsiteX3" fmla="*/ 639572 w 5236464"/>
                    <a:gd name="connsiteY3" fmla="*/ 1274049 h 1571721"/>
                    <a:gd name="connsiteX4" fmla="*/ 762000 w 5236464"/>
                    <a:gd name="connsiteY4" fmla="*/ 1253221 h 1571721"/>
                    <a:gd name="connsiteX5" fmla="*/ 883920 w 5236464"/>
                    <a:gd name="connsiteY5" fmla="*/ 1009381 h 1571721"/>
                    <a:gd name="connsiteX6" fmla="*/ 1054608 w 5236464"/>
                    <a:gd name="connsiteY6" fmla="*/ 1051037 h 1571721"/>
                    <a:gd name="connsiteX7" fmla="*/ 1196340 w 5236464"/>
                    <a:gd name="connsiteY7" fmla="*/ 710677 h 1571721"/>
                    <a:gd name="connsiteX8" fmla="*/ 1322324 w 5236464"/>
                    <a:gd name="connsiteY8" fmla="*/ 672579 h 1571721"/>
                    <a:gd name="connsiteX9" fmla="*/ 1598676 w 5236464"/>
                    <a:gd name="connsiteY9" fmla="*/ 66533 h 1571721"/>
                    <a:gd name="connsiteX10" fmla="*/ 1720088 w 5236464"/>
                    <a:gd name="connsiteY10" fmla="*/ 98537 h 1571721"/>
                    <a:gd name="connsiteX11" fmla="*/ 1899920 w 5236464"/>
                    <a:gd name="connsiteY11" fmla="*/ 38085 h 1571721"/>
                    <a:gd name="connsiteX12" fmla="*/ 2245360 w 5236464"/>
                    <a:gd name="connsiteY12" fmla="*/ 765033 h 1571721"/>
                    <a:gd name="connsiteX13" fmla="*/ 2407412 w 5236464"/>
                    <a:gd name="connsiteY13" fmla="*/ 774685 h 1571721"/>
                    <a:gd name="connsiteX14" fmla="*/ 2548128 w 5236464"/>
                    <a:gd name="connsiteY14" fmla="*/ 1094725 h 1571721"/>
                    <a:gd name="connsiteX15" fmla="*/ 2673604 w 5236464"/>
                    <a:gd name="connsiteY15" fmla="*/ 1035797 h 1571721"/>
                    <a:gd name="connsiteX16" fmla="*/ 2970784 w 5236464"/>
                    <a:gd name="connsiteY16" fmla="*/ 1404098 h 1571721"/>
                    <a:gd name="connsiteX17" fmla="*/ 3230880 w 5236464"/>
                    <a:gd name="connsiteY17" fmla="*/ 1564117 h 1571721"/>
                    <a:gd name="connsiteX18" fmla="*/ 4023360 w 5236464"/>
                    <a:gd name="connsiteY18" fmla="*/ 1551925 h 1571721"/>
                    <a:gd name="connsiteX19" fmla="*/ 4191000 w 5236464"/>
                    <a:gd name="connsiteY19" fmla="*/ 1471534 h 1571721"/>
                    <a:gd name="connsiteX20" fmla="*/ 4515231 w 5236464"/>
                    <a:gd name="connsiteY20" fmla="*/ 1564498 h 1571721"/>
                    <a:gd name="connsiteX21" fmla="*/ 5236464 w 5236464"/>
                    <a:gd name="connsiteY21" fmla="*/ 1564117 h 1571721"/>
                    <a:gd name="connsiteX0" fmla="*/ 0 w 5236464"/>
                    <a:gd name="connsiteY0" fmla="*/ 1551925 h 1572003"/>
                    <a:gd name="connsiteX1" fmla="*/ 195072 w 5236464"/>
                    <a:gd name="connsiteY1" fmla="*/ 1460485 h 1572003"/>
                    <a:gd name="connsiteX2" fmla="*/ 440436 w 5236464"/>
                    <a:gd name="connsiteY2" fmla="*/ 1463025 h 1572003"/>
                    <a:gd name="connsiteX3" fmla="*/ 639572 w 5236464"/>
                    <a:gd name="connsiteY3" fmla="*/ 1274049 h 1572003"/>
                    <a:gd name="connsiteX4" fmla="*/ 762000 w 5236464"/>
                    <a:gd name="connsiteY4" fmla="*/ 1253221 h 1572003"/>
                    <a:gd name="connsiteX5" fmla="*/ 883920 w 5236464"/>
                    <a:gd name="connsiteY5" fmla="*/ 1009381 h 1572003"/>
                    <a:gd name="connsiteX6" fmla="*/ 1054608 w 5236464"/>
                    <a:gd name="connsiteY6" fmla="*/ 1051037 h 1572003"/>
                    <a:gd name="connsiteX7" fmla="*/ 1196340 w 5236464"/>
                    <a:gd name="connsiteY7" fmla="*/ 710677 h 1572003"/>
                    <a:gd name="connsiteX8" fmla="*/ 1322324 w 5236464"/>
                    <a:gd name="connsiteY8" fmla="*/ 672579 h 1572003"/>
                    <a:gd name="connsiteX9" fmla="*/ 1598676 w 5236464"/>
                    <a:gd name="connsiteY9" fmla="*/ 66533 h 1572003"/>
                    <a:gd name="connsiteX10" fmla="*/ 1720088 w 5236464"/>
                    <a:gd name="connsiteY10" fmla="*/ 98537 h 1572003"/>
                    <a:gd name="connsiteX11" fmla="*/ 1899920 w 5236464"/>
                    <a:gd name="connsiteY11" fmla="*/ 38085 h 1572003"/>
                    <a:gd name="connsiteX12" fmla="*/ 2245360 w 5236464"/>
                    <a:gd name="connsiteY12" fmla="*/ 765033 h 1572003"/>
                    <a:gd name="connsiteX13" fmla="*/ 2407412 w 5236464"/>
                    <a:gd name="connsiteY13" fmla="*/ 774685 h 1572003"/>
                    <a:gd name="connsiteX14" fmla="*/ 2548128 w 5236464"/>
                    <a:gd name="connsiteY14" fmla="*/ 1094725 h 1572003"/>
                    <a:gd name="connsiteX15" fmla="*/ 2673604 w 5236464"/>
                    <a:gd name="connsiteY15" fmla="*/ 1035797 h 1572003"/>
                    <a:gd name="connsiteX16" fmla="*/ 2970784 w 5236464"/>
                    <a:gd name="connsiteY16" fmla="*/ 1404098 h 1572003"/>
                    <a:gd name="connsiteX17" fmla="*/ 3230880 w 5236464"/>
                    <a:gd name="connsiteY17" fmla="*/ 1564117 h 1572003"/>
                    <a:gd name="connsiteX18" fmla="*/ 4023360 w 5236464"/>
                    <a:gd name="connsiteY18" fmla="*/ 1551925 h 1572003"/>
                    <a:gd name="connsiteX19" fmla="*/ 4208145 w 5236464"/>
                    <a:gd name="connsiteY19" fmla="*/ 1467724 h 1572003"/>
                    <a:gd name="connsiteX20" fmla="*/ 4515231 w 5236464"/>
                    <a:gd name="connsiteY20" fmla="*/ 1564498 h 1572003"/>
                    <a:gd name="connsiteX21" fmla="*/ 5236464 w 5236464"/>
                    <a:gd name="connsiteY21" fmla="*/ 1564117 h 1572003"/>
                    <a:gd name="connsiteX0" fmla="*/ 0 w 5236464"/>
                    <a:gd name="connsiteY0" fmla="*/ 1551925 h 1572003"/>
                    <a:gd name="connsiteX1" fmla="*/ 195072 w 5236464"/>
                    <a:gd name="connsiteY1" fmla="*/ 1460485 h 1572003"/>
                    <a:gd name="connsiteX2" fmla="*/ 440436 w 5236464"/>
                    <a:gd name="connsiteY2" fmla="*/ 1463025 h 1572003"/>
                    <a:gd name="connsiteX3" fmla="*/ 639572 w 5236464"/>
                    <a:gd name="connsiteY3" fmla="*/ 1274049 h 1572003"/>
                    <a:gd name="connsiteX4" fmla="*/ 762000 w 5236464"/>
                    <a:gd name="connsiteY4" fmla="*/ 1253221 h 1572003"/>
                    <a:gd name="connsiteX5" fmla="*/ 883920 w 5236464"/>
                    <a:gd name="connsiteY5" fmla="*/ 1009381 h 1572003"/>
                    <a:gd name="connsiteX6" fmla="*/ 1054608 w 5236464"/>
                    <a:gd name="connsiteY6" fmla="*/ 1051037 h 1572003"/>
                    <a:gd name="connsiteX7" fmla="*/ 1196340 w 5236464"/>
                    <a:gd name="connsiteY7" fmla="*/ 710677 h 1572003"/>
                    <a:gd name="connsiteX8" fmla="*/ 1322324 w 5236464"/>
                    <a:gd name="connsiteY8" fmla="*/ 672579 h 1572003"/>
                    <a:gd name="connsiteX9" fmla="*/ 1598676 w 5236464"/>
                    <a:gd name="connsiteY9" fmla="*/ 66533 h 1572003"/>
                    <a:gd name="connsiteX10" fmla="*/ 1720088 w 5236464"/>
                    <a:gd name="connsiteY10" fmla="*/ 98537 h 1572003"/>
                    <a:gd name="connsiteX11" fmla="*/ 1899920 w 5236464"/>
                    <a:gd name="connsiteY11" fmla="*/ 38085 h 1572003"/>
                    <a:gd name="connsiteX12" fmla="*/ 2245360 w 5236464"/>
                    <a:gd name="connsiteY12" fmla="*/ 765033 h 1572003"/>
                    <a:gd name="connsiteX13" fmla="*/ 2407412 w 5236464"/>
                    <a:gd name="connsiteY13" fmla="*/ 774685 h 1572003"/>
                    <a:gd name="connsiteX14" fmla="*/ 2548128 w 5236464"/>
                    <a:gd name="connsiteY14" fmla="*/ 1094725 h 1572003"/>
                    <a:gd name="connsiteX15" fmla="*/ 2673604 w 5236464"/>
                    <a:gd name="connsiteY15" fmla="*/ 1035797 h 1572003"/>
                    <a:gd name="connsiteX16" fmla="*/ 2970784 w 5236464"/>
                    <a:gd name="connsiteY16" fmla="*/ 1404098 h 1572003"/>
                    <a:gd name="connsiteX17" fmla="*/ 3230880 w 5236464"/>
                    <a:gd name="connsiteY17" fmla="*/ 1564117 h 1572003"/>
                    <a:gd name="connsiteX18" fmla="*/ 4023360 w 5236464"/>
                    <a:gd name="connsiteY18" fmla="*/ 1551925 h 1572003"/>
                    <a:gd name="connsiteX19" fmla="*/ 4208145 w 5236464"/>
                    <a:gd name="connsiteY19" fmla="*/ 1467724 h 1572003"/>
                    <a:gd name="connsiteX20" fmla="*/ 4522851 w 5236464"/>
                    <a:gd name="connsiteY20" fmla="*/ 1564498 h 1572003"/>
                    <a:gd name="connsiteX21" fmla="*/ 5236464 w 5236464"/>
                    <a:gd name="connsiteY21" fmla="*/ 1564117 h 1572003"/>
                    <a:gd name="connsiteX0" fmla="*/ 0 w 5236464"/>
                    <a:gd name="connsiteY0" fmla="*/ 1551925 h 1572003"/>
                    <a:gd name="connsiteX1" fmla="*/ 195072 w 5236464"/>
                    <a:gd name="connsiteY1" fmla="*/ 1460485 h 1572003"/>
                    <a:gd name="connsiteX2" fmla="*/ 440436 w 5236464"/>
                    <a:gd name="connsiteY2" fmla="*/ 1463025 h 1572003"/>
                    <a:gd name="connsiteX3" fmla="*/ 639572 w 5236464"/>
                    <a:gd name="connsiteY3" fmla="*/ 1274049 h 1572003"/>
                    <a:gd name="connsiteX4" fmla="*/ 762000 w 5236464"/>
                    <a:gd name="connsiteY4" fmla="*/ 1253221 h 1572003"/>
                    <a:gd name="connsiteX5" fmla="*/ 883920 w 5236464"/>
                    <a:gd name="connsiteY5" fmla="*/ 1009381 h 1572003"/>
                    <a:gd name="connsiteX6" fmla="*/ 1054608 w 5236464"/>
                    <a:gd name="connsiteY6" fmla="*/ 1051037 h 1572003"/>
                    <a:gd name="connsiteX7" fmla="*/ 1196340 w 5236464"/>
                    <a:gd name="connsiteY7" fmla="*/ 710677 h 1572003"/>
                    <a:gd name="connsiteX8" fmla="*/ 1322324 w 5236464"/>
                    <a:gd name="connsiteY8" fmla="*/ 672579 h 1572003"/>
                    <a:gd name="connsiteX9" fmla="*/ 1598676 w 5236464"/>
                    <a:gd name="connsiteY9" fmla="*/ 66533 h 1572003"/>
                    <a:gd name="connsiteX10" fmla="*/ 1720088 w 5236464"/>
                    <a:gd name="connsiteY10" fmla="*/ 98537 h 1572003"/>
                    <a:gd name="connsiteX11" fmla="*/ 1899920 w 5236464"/>
                    <a:gd name="connsiteY11" fmla="*/ 38085 h 1572003"/>
                    <a:gd name="connsiteX12" fmla="*/ 2245360 w 5236464"/>
                    <a:gd name="connsiteY12" fmla="*/ 765033 h 1572003"/>
                    <a:gd name="connsiteX13" fmla="*/ 2407412 w 5236464"/>
                    <a:gd name="connsiteY13" fmla="*/ 774685 h 1572003"/>
                    <a:gd name="connsiteX14" fmla="*/ 2548128 w 5236464"/>
                    <a:gd name="connsiteY14" fmla="*/ 1094725 h 1572003"/>
                    <a:gd name="connsiteX15" fmla="*/ 2673604 w 5236464"/>
                    <a:gd name="connsiteY15" fmla="*/ 1035797 h 1572003"/>
                    <a:gd name="connsiteX16" fmla="*/ 2970784 w 5236464"/>
                    <a:gd name="connsiteY16" fmla="*/ 1404098 h 1572003"/>
                    <a:gd name="connsiteX17" fmla="*/ 3396762 w 5236464"/>
                    <a:gd name="connsiteY17" fmla="*/ 1270634 h 1572003"/>
                    <a:gd name="connsiteX18" fmla="*/ 4023360 w 5236464"/>
                    <a:gd name="connsiteY18" fmla="*/ 1551925 h 1572003"/>
                    <a:gd name="connsiteX19" fmla="*/ 4208145 w 5236464"/>
                    <a:gd name="connsiteY19" fmla="*/ 1467724 h 1572003"/>
                    <a:gd name="connsiteX20" fmla="*/ 4522851 w 5236464"/>
                    <a:gd name="connsiteY20" fmla="*/ 1564498 h 1572003"/>
                    <a:gd name="connsiteX21" fmla="*/ 5236464 w 5236464"/>
                    <a:gd name="connsiteY21" fmla="*/ 1564117 h 1572003"/>
                    <a:gd name="connsiteX0" fmla="*/ 0 w 5236464"/>
                    <a:gd name="connsiteY0" fmla="*/ 1551925 h 1572003"/>
                    <a:gd name="connsiteX1" fmla="*/ 195072 w 5236464"/>
                    <a:gd name="connsiteY1" fmla="*/ 1460485 h 1572003"/>
                    <a:gd name="connsiteX2" fmla="*/ 440436 w 5236464"/>
                    <a:gd name="connsiteY2" fmla="*/ 1463025 h 1572003"/>
                    <a:gd name="connsiteX3" fmla="*/ 639572 w 5236464"/>
                    <a:gd name="connsiteY3" fmla="*/ 1274049 h 1572003"/>
                    <a:gd name="connsiteX4" fmla="*/ 762000 w 5236464"/>
                    <a:gd name="connsiteY4" fmla="*/ 1253221 h 1572003"/>
                    <a:gd name="connsiteX5" fmla="*/ 883920 w 5236464"/>
                    <a:gd name="connsiteY5" fmla="*/ 1009381 h 1572003"/>
                    <a:gd name="connsiteX6" fmla="*/ 1054608 w 5236464"/>
                    <a:gd name="connsiteY6" fmla="*/ 1051037 h 1572003"/>
                    <a:gd name="connsiteX7" fmla="*/ 1196340 w 5236464"/>
                    <a:gd name="connsiteY7" fmla="*/ 710677 h 1572003"/>
                    <a:gd name="connsiteX8" fmla="*/ 1322324 w 5236464"/>
                    <a:gd name="connsiteY8" fmla="*/ 672579 h 1572003"/>
                    <a:gd name="connsiteX9" fmla="*/ 1598676 w 5236464"/>
                    <a:gd name="connsiteY9" fmla="*/ 66533 h 1572003"/>
                    <a:gd name="connsiteX10" fmla="*/ 1720088 w 5236464"/>
                    <a:gd name="connsiteY10" fmla="*/ 98537 h 1572003"/>
                    <a:gd name="connsiteX11" fmla="*/ 1899920 w 5236464"/>
                    <a:gd name="connsiteY11" fmla="*/ 38085 h 1572003"/>
                    <a:gd name="connsiteX12" fmla="*/ 2245360 w 5236464"/>
                    <a:gd name="connsiteY12" fmla="*/ 765033 h 1572003"/>
                    <a:gd name="connsiteX13" fmla="*/ 2407412 w 5236464"/>
                    <a:gd name="connsiteY13" fmla="*/ 774685 h 1572003"/>
                    <a:gd name="connsiteX14" fmla="*/ 2548128 w 5236464"/>
                    <a:gd name="connsiteY14" fmla="*/ 1094725 h 1572003"/>
                    <a:gd name="connsiteX15" fmla="*/ 2673604 w 5236464"/>
                    <a:gd name="connsiteY15" fmla="*/ 1035797 h 1572003"/>
                    <a:gd name="connsiteX16" fmla="*/ 2970784 w 5236464"/>
                    <a:gd name="connsiteY16" fmla="*/ 1404098 h 1572003"/>
                    <a:gd name="connsiteX17" fmla="*/ 3396762 w 5236464"/>
                    <a:gd name="connsiteY17" fmla="*/ 1270634 h 1572003"/>
                    <a:gd name="connsiteX18" fmla="*/ 3768157 w 5236464"/>
                    <a:gd name="connsiteY18" fmla="*/ 1067039 h 1572003"/>
                    <a:gd name="connsiteX19" fmla="*/ 4208145 w 5236464"/>
                    <a:gd name="connsiteY19" fmla="*/ 1467724 h 1572003"/>
                    <a:gd name="connsiteX20" fmla="*/ 4522851 w 5236464"/>
                    <a:gd name="connsiteY20" fmla="*/ 1564498 h 1572003"/>
                    <a:gd name="connsiteX21" fmla="*/ 5236464 w 5236464"/>
                    <a:gd name="connsiteY21" fmla="*/ 1564117 h 1572003"/>
                    <a:gd name="connsiteX0" fmla="*/ 0 w 5236464"/>
                    <a:gd name="connsiteY0" fmla="*/ 1551925 h 1587118"/>
                    <a:gd name="connsiteX1" fmla="*/ 195072 w 5236464"/>
                    <a:gd name="connsiteY1" fmla="*/ 1460485 h 1587118"/>
                    <a:gd name="connsiteX2" fmla="*/ 440436 w 5236464"/>
                    <a:gd name="connsiteY2" fmla="*/ 1463025 h 1587118"/>
                    <a:gd name="connsiteX3" fmla="*/ 639572 w 5236464"/>
                    <a:gd name="connsiteY3" fmla="*/ 1274049 h 1587118"/>
                    <a:gd name="connsiteX4" fmla="*/ 762000 w 5236464"/>
                    <a:gd name="connsiteY4" fmla="*/ 1253221 h 1587118"/>
                    <a:gd name="connsiteX5" fmla="*/ 883920 w 5236464"/>
                    <a:gd name="connsiteY5" fmla="*/ 1009381 h 1587118"/>
                    <a:gd name="connsiteX6" fmla="*/ 1054608 w 5236464"/>
                    <a:gd name="connsiteY6" fmla="*/ 1051037 h 1587118"/>
                    <a:gd name="connsiteX7" fmla="*/ 1196340 w 5236464"/>
                    <a:gd name="connsiteY7" fmla="*/ 710677 h 1587118"/>
                    <a:gd name="connsiteX8" fmla="*/ 1322324 w 5236464"/>
                    <a:gd name="connsiteY8" fmla="*/ 672579 h 1587118"/>
                    <a:gd name="connsiteX9" fmla="*/ 1598676 w 5236464"/>
                    <a:gd name="connsiteY9" fmla="*/ 66533 h 1587118"/>
                    <a:gd name="connsiteX10" fmla="*/ 1720088 w 5236464"/>
                    <a:gd name="connsiteY10" fmla="*/ 98537 h 1587118"/>
                    <a:gd name="connsiteX11" fmla="*/ 1899920 w 5236464"/>
                    <a:gd name="connsiteY11" fmla="*/ 38085 h 1587118"/>
                    <a:gd name="connsiteX12" fmla="*/ 2245360 w 5236464"/>
                    <a:gd name="connsiteY12" fmla="*/ 765033 h 1587118"/>
                    <a:gd name="connsiteX13" fmla="*/ 2407412 w 5236464"/>
                    <a:gd name="connsiteY13" fmla="*/ 774685 h 1587118"/>
                    <a:gd name="connsiteX14" fmla="*/ 2548128 w 5236464"/>
                    <a:gd name="connsiteY14" fmla="*/ 1094725 h 1587118"/>
                    <a:gd name="connsiteX15" fmla="*/ 2673604 w 5236464"/>
                    <a:gd name="connsiteY15" fmla="*/ 1035797 h 1587118"/>
                    <a:gd name="connsiteX16" fmla="*/ 2970784 w 5236464"/>
                    <a:gd name="connsiteY16" fmla="*/ 1404098 h 1587118"/>
                    <a:gd name="connsiteX17" fmla="*/ 3396762 w 5236464"/>
                    <a:gd name="connsiteY17" fmla="*/ 1270634 h 1587118"/>
                    <a:gd name="connsiteX18" fmla="*/ 3768157 w 5236464"/>
                    <a:gd name="connsiteY18" fmla="*/ 1067039 h 1587118"/>
                    <a:gd name="connsiteX19" fmla="*/ 4157105 w 5236464"/>
                    <a:gd name="connsiteY19" fmla="*/ 1263562 h 1587118"/>
                    <a:gd name="connsiteX20" fmla="*/ 4522851 w 5236464"/>
                    <a:gd name="connsiteY20" fmla="*/ 1564498 h 1587118"/>
                    <a:gd name="connsiteX21" fmla="*/ 5236464 w 5236464"/>
                    <a:gd name="connsiteY21" fmla="*/ 1564117 h 1587118"/>
                    <a:gd name="connsiteX0" fmla="*/ 0 w 5236464"/>
                    <a:gd name="connsiteY0" fmla="*/ 1551925 h 1564155"/>
                    <a:gd name="connsiteX1" fmla="*/ 195072 w 5236464"/>
                    <a:gd name="connsiteY1" fmla="*/ 1460485 h 1564155"/>
                    <a:gd name="connsiteX2" fmla="*/ 440436 w 5236464"/>
                    <a:gd name="connsiteY2" fmla="*/ 1463025 h 1564155"/>
                    <a:gd name="connsiteX3" fmla="*/ 639572 w 5236464"/>
                    <a:gd name="connsiteY3" fmla="*/ 1274049 h 1564155"/>
                    <a:gd name="connsiteX4" fmla="*/ 762000 w 5236464"/>
                    <a:gd name="connsiteY4" fmla="*/ 1253221 h 1564155"/>
                    <a:gd name="connsiteX5" fmla="*/ 883920 w 5236464"/>
                    <a:gd name="connsiteY5" fmla="*/ 1009381 h 1564155"/>
                    <a:gd name="connsiteX6" fmla="*/ 1054608 w 5236464"/>
                    <a:gd name="connsiteY6" fmla="*/ 1051037 h 1564155"/>
                    <a:gd name="connsiteX7" fmla="*/ 1196340 w 5236464"/>
                    <a:gd name="connsiteY7" fmla="*/ 710677 h 1564155"/>
                    <a:gd name="connsiteX8" fmla="*/ 1322324 w 5236464"/>
                    <a:gd name="connsiteY8" fmla="*/ 672579 h 1564155"/>
                    <a:gd name="connsiteX9" fmla="*/ 1598676 w 5236464"/>
                    <a:gd name="connsiteY9" fmla="*/ 66533 h 1564155"/>
                    <a:gd name="connsiteX10" fmla="*/ 1720088 w 5236464"/>
                    <a:gd name="connsiteY10" fmla="*/ 98537 h 1564155"/>
                    <a:gd name="connsiteX11" fmla="*/ 1899920 w 5236464"/>
                    <a:gd name="connsiteY11" fmla="*/ 38085 h 1564155"/>
                    <a:gd name="connsiteX12" fmla="*/ 2245360 w 5236464"/>
                    <a:gd name="connsiteY12" fmla="*/ 765033 h 1564155"/>
                    <a:gd name="connsiteX13" fmla="*/ 2407412 w 5236464"/>
                    <a:gd name="connsiteY13" fmla="*/ 774685 h 1564155"/>
                    <a:gd name="connsiteX14" fmla="*/ 2548128 w 5236464"/>
                    <a:gd name="connsiteY14" fmla="*/ 1094725 h 1564155"/>
                    <a:gd name="connsiteX15" fmla="*/ 2673604 w 5236464"/>
                    <a:gd name="connsiteY15" fmla="*/ 1035797 h 1564155"/>
                    <a:gd name="connsiteX16" fmla="*/ 2970784 w 5236464"/>
                    <a:gd name="connsiteY16" fmla="*/ 1404098 h 1564155"/>
                    <a:gd name="connsiteX17" fmla="*/ 3396762 w 5236464"/>
                    <a:gd name="connsiteY17" fmla="*/ 1270634 h 1564155"/>
                    <a:gd name="connsiteX18" fmla="*/ 3768157 w 5236464"/>
                    <a:gd name="connsiteY18" fmla="*/ 1067039 h 1564155"/>
                    <a:gd name="connsiteX19" fmla="*/ 4157105 w 5236464"/>
                    <a:gd name="connsiteY19" fmla="*/ 1263562 h 1564155"/>
                    <a:gd name="connsiteX20" fmla="*/ 4522852 w 5236464"/>
                    <a:gd name="connsiteY20" fmla="*/ 1436896 h 1564155"/>
                    <a:gd name="connsiteX21" fmla="*/ 5236464 w 5236464"/>
                    <a:gd name="connsiteY21" fmla="*/ 1564117 h 1564155"/>
                    <a:gd name="connsiteX0" fmla="*/ 0 w 4522852"/>
                    <a:gd name="connsiteY0" fmla="*/ 1551925 h 1551925"/>
                    <a:gd name="connsiteX1" fmla="*/ 195072 w 4522852"/>
                    <a:gd name="connsiteY1" fmla="*/ 1460485 h 1551925"/>
                    <a:gd name="connsiteX2" fmla="*/ 440436 w 4522852"/>
                    <a:gd name="connsiteY2" fmla="*/ 1463025 h 1551925"/>
                    <a:gd name="connsiteX3" fmla="*/ 639572 w 4522852"/>
                    <a:gd name="connsiteY3" fmla="*/ 1274049 h 1551925"/>
                    <a:gd name="connsiteX4" fmla="*/ 762000 w 4522852"/>
                    <a:gd name="connsiteY4" fmla="*/ 1253221 h 1551925"/>
                    <a:gd name="connsiteX5" fmla="*/ 883920 w 4522852"/>
                    <a:gd name="connsiteY5" fmla="*/ 1009381 h 1551925"/>
                    <a:gd name="connsiteX6" fmla="*/ 1054608 w 4522852"/>
                    <a:gd name="connsiteY6" fmla="*/ 1051037 h 1551925"/>
                    <a:gd name="connsiteX7" fmla="*/ 1196340 w 4522852"/>
                    <a:gd name="connsiteY7" fmla="*/ 710677 h 1551925"/>
                    <a:gd name="connsiteX8" fmla="*/ 1322324 w 4522852"/>
                    <a:gd name="connsiteY8" fmla="*/ 672579 h 1551925"/>
                    <a:gd name="connsiteX9" fmla="*/ 1598676 w 4522852"/>
                    <a:gd name="connsiteY9" fmla="*/ 66533 h 1551925"/>
                    <a:gd name="connsiteX10" fmla="*/ 1720088 w 4522852"/>
                    <a:gd name="connsiteY10" fmla="*/ 98537 h 1551925"/>
                    <a:gd name="connsiteX11" fmla="*/ 1899920 w 4522852"/>
                    <a:gd name="connsiteY11" fmla="*/ 38085 h 1551925"/>
                    <a:gd name="connsiteX12" fmla="*/ 2245360 w 4522852"/>
                    <a:gd name="connsiteY12" fmla="*/ 765033 h 1551925"/>
                    <a:gd name="connsiteX13" fmla="*/ 2407412 w 4522852"/>
                    <a:gd name="connsiteY13" fmla="*/ 774685 h 1551925"/>
                    <a:gd name="connsiteX14" fmla="*/ 2548128 w 4522852"/>
                    <a:gd name="connsiteY14" fmla="*/ 1094725 h 1551925"/>
                    <a:gd name="connsiteX15" fmla="*/ 2673604 w 4522852"/>
                    <a:gd name="connsiteY15" fmla="*/ 1035797 h 1551925"/>
                    <a:gd name="connsiteX16" fmla="*/ 2970784 w 4522852"/>
                    <a:gd name="connsiteY16" fmla="*/ 1404098 h 1551925"/>
                    <a:gd name="connsiteX17" fmla="*/ 3396762 w 4522852"/>
                    <a:gd name="connsiteY17" fmla="*/ 1270634 h 1551925"/>
                    <a:gd name="connsiteX18" fmla="*/ 3768157 w 4522852"/>
                    <a:gd name="connsiteY18" fmla="*/ 1067039 h 1551925"/>
                    <a:gd name="connsiteX19" fmla="*/ 4157105 w 4522852"/>
                    <a:gd name="connsiteY19" fmla="*/ 1263562 h 1551925"/>
                    <a:gd name="connsiteX20" fmla="*/ 4522852 w 4522852"/>
                    <a:gd name="connsiteY20" fmla="*/ 1436896 h 1551925"/>
                    <a:gd name="connsiteX0" fmla="*/ 0 w 4561132"/>
                    <a:gd name="connsiteY0" fmla="*/ 1551925 h 1602778"/>
                    <a:gd name="connsiteX1" fmla="*/ 195072 w 4561132"/>
                    <a:gd name="connsiteY1" fmla="*/ 1460485 h 1602778"/>
                    <a:gd name="connsiteX2" fmla="*/ 440436 w 4561132"/>
                    <a:gd name="connsiteY2" fmla="*/ 1463025 h 1602778"/>
                    <a:gd name="connsiteX3" fmla="*/ 639572 w 4561132"/>
                    <a:gd name="connsiteY3" fmla="*/ 1274049 h 1602778"/>
                    <a:gd name="connsiteX4" fmla="*/ 762000 w 4561132"/>
                    <a:gd name="connsiteY4" fmla="*/ 1253221 h 1602778"/>
                    <a:gd name="connsiteX5" fmla="*/ 883920 w 4561132"/>
                    <a:gd name="connsiteY5" fmla="*/ 1009381 h 1602778"/>
                    <a:gd name="connsiteX6" fmla="*/ 1054608 w 4561132"/>
                    <a:gd name="connsiteY6" fmla="*/ 1051037 h 1602778"/>
                    <a:gd name="connsiteX7" fmla="*/ 1196340 w 4561132"/>
                    <a:gd name="connsiteY7" fmla="*/ 710677 h 1602778"/>
                    <a:gd name="connsiteX8" fmla="*/ 1322324 w 4561132"/>
                    <a:gd name="connsiteY8" fmla="*/ 672579 h 1602778"/>
                    <a:gd name="connsiteX9" fmla="*/ 1598676 w 4561132"/>
                    <a:gd name="connsiteY9" fmla="*/ 66533 h 1602778"/>
                    <a:gd name="connsiteX10" fmla="*/ 1720088 w 4561132"/>
                    <a:gd name="connsiteY10" fmla="*/ 98537 h 1602778"/>
                    <a:gd name="connsiteX11" fmla="*/ 1899920 w 4561132"/>
                    <a:gd name="connsiteY11" fmla="*/ 38085 h 1602778"/>
                    <a:gd name="connsiteX12" fmla="*/ 2245360 w 4561132"/>
                    <a:gd name="connsiteY12" fmla="*/ 765033 h 1602778"/>
                    <a:gd name="connsiteX13" fmla="*/ 2407412 w 4561132"/>
                    <a:gd name="connsiteY13" fmla="*/ 774685 h 1602778"/>
                    <a:gd name="connsiteX14" fmla="*/ 2548128 w 4561132"/>
                    <a:gd name="connsiteY14" fmla="*/ 1094725 h 1602778"/>
                    <a:gd name="connsiteX15" fmla="*/ 2673604 w 4561132"/>
                    <a:gd name="connsiteY15" fmla="*/ 1035797 h 1602778"/>
                    <a:gd name="connsiteX16" fmla="*/ 2970784 w 4561132"/>
                    <a:gd name="connsiteY16" fmla="*/ 1404098 h 1602778"/>
                    <a:gd name="connsiteX17" fmla="*/ 3396762 w 4561132"/>
                    <a:gd name="connsiteY17" fmla="*/ 1270634 h 1602778"/>
                    <a:gd name="connsiteX18" fmla="*/ 3768157 w 4561132"/>
                    <a:gd name="connsiteY18" fmla="*/ 1067039 h 1602778"/>
                    <a:gd name="connsiteX19" fmla="*/ 4157105 w 4561132"/>
                    <a:gd name="connsiteY19" fmla="*/ 1263562 h 1602778"/>
                    <a:gd name="connsiteX20" fmla="*/ 4561132 w 4561132"/>
                    <a:gd name="connsiteY20" fmla="*/ 1602778 h 1602778"/>
                    <a:gd name="connsiteX0" fmla="*/ 0 w 4561132"/>
                    <a:gd name="connsiteY0" fmla="*/ 1551925 h 1602778"/>
                    <a:gd name="connsiteX1" fmla="*/ 195072 w 4561132"/>
                    <a:gd name="connsiteY1" fmla="*/ 1460485 h 1602778"/>
                    <a:gd name="connsiteX2" fmla="*/ 440436 w 4561132"/>
                    <a:gd name="connsiteY2" fmla="*/ 1463025 h 1602778"/>
                    <a:gd name="connsiteX3" fmla="*/ 639572 w 4561132"/>
                    <a:gd name="connsiteY3" fmla="*/ 1274049 h 1602778"/>
                    <a:gd name="connsiteX4" fmla="*/ 762000 w 4561132"/>
                    <a:gd name="connsiteY4" fmla="*/ 1253221 h 1602778"/>
                    <a:gd name="connsiteX5" fmla="*/ 883920 w 4561132"/>
                    <a:gd name="connsiteY5" fmla="*/ 1009381 h 1602778"/>
                    <a:gd name="connsiteX6" fmla="*/ 1054608 w 4561132"/>
                    <a:gd name="connsiteY6" fmla="*/ 1051037 h 1602778"/>
                    <a:gd name="connsiteX7" fmla="*/ 1196340 w 4561132"/>
                    <a:gd name="connsiteY7" fmla="*/ 710677 h 1602778"/>
                    <a:gd name="connsiteX8" fmla="*/ 1322324 w 4561132"/>
                    <a:gd name="connsiteY8" fmla="*/ 672579 h 1602778"/>
                    <a:gd name="connsiteX9" fmla="*/ 1598676 w 4561132"/>
                    <a:gd name="connsiteY9" fmla="*/ 66533 h 1602778"/>
                    <a:gd name="connsiteX10" fmla="*/ 1720088 w 4561132"/>
                    <a:gd name="connsiteY10" fmla="*/ 98537 h 1602778"/>
                    <a:gd name="connsiteX11" fmla="*/ 1899920 w 4561132"/>
                    <a:gd name="connsiteY11" fmla="*/ 38085 h 1602778"/>
                    <a:gd name="connsiteX12" fmla="*/ 2245360 w 4561132"/>
                    <a:gd name="connsiteY12" fmla="*/ 765033 h 1602778"/>
                    <a:gd name="connsiteX13" fmla="*/ 2407412 w 4561132"/>
                    <a:gd name="connsiteY13" fmla="*/ 774685 h 1602778"/>
                    <a:gd name="connsiteX14" fmla="*/ 2548128 w 4561132"/>
                    <a:gd name="connsiteY14" fmla="*/ 1094725 h 1602778"/>
                    <a:gd name="connsiteX15" fmla="*/ 2673604 w 4561132"/>
                    <a:gd name="connsiteY15" fmla="*/ 1035797 h 1602778"/>
                    <a:gd name="connsiteX16" fmla="*/ 2965999 w 4561132"/>
                    <a:gd name="connsiteY16" fmla="*/ 1121780 h 1602778"/>
                    <a:gd name="connsiteX17" fmla="*/ 3396762 w 4561132"/>
                    <a:gd name="connsiteY17" fmla="*/ 1270634 h 1602778"/>
                    <a:gd name="connsiteX18" fmla="*/ 3768157 w 4561132"/>
                    <a:gd name="connsiteY18" fmla="*/ 1067039 h 1602778"/>
                    <a:gd name="connsiteX19" fmla="*/ 4157105 w 4561132"/>
                    <a:gd name="connsiteY19" fmla="*/ 1263562 h 1602778"/>
                    <a:gd name="connsiteX20" fmla="*/ 4561132 w 4561132"/>
                    <a:gd name="connsiteY20" fmla="*/ 1602778 h 1602778"/>
                    <a:gd name="connsiteX0" fmla="*/ 0 w 4561132"/>
                    <a:gd name="connsiteY0" fmla="*/ 1551925 h 1602778"/>
                    <a:gd name="connsiteX1" fmla="*/ 195072 w 4561132"/>
                    <a:gd name="connsiteY1" fmla="*/ 1460485 h 1602778"/>
                    <a:gd name="connsiteX2" fmla="*/ 440436 w 4561132"/>
                    <a:gd name="connsiteY2" fmla="*/ 1463025 h 1602778"/>
                    <a:gd name="connsiteX3" fmla="*/ 639572 w 4561132"/>
                    <a:gd name="connsiteY3" fmla="*/ 1274049 h 1602778"/>
                    <a:gd name="connsiteX4" fmla="*/ 762000 w 4561132"/>
                    <a:gd name="connsiteY4" fmla="*/ 1253221 h 1602778"/>
                    <a:gd name="connsiteX5" fmla="*/ 883920 w 4561132"/>
                    <a:gd name="connsiteY5" fmla="*/ 1009381 h 1602778"/>
                    <a:gd name="connsiteX6" fmla="*/ 1054608 w 4561132"/>
                    <a:gd name="connsiteY6" fmla="*/ 1051037 h 1602778"/>
                    <a:gd name="connsiteX7" fmla="*/ 1196340 w 4561132"/>
                    <a:gd name="connsiteY7" fmla="*/ 710677 h 1602778"/>
                    <a:gd name="connsiteX8" fmla="*/ 1322324 w 4561132"/>
                    <a:gd name="connsiteY8" fmla="*/ 672579 h 1602778"/>
                    <a:gd name="connsiteX9" fmla="*/ 1598676 w 4561132"/>
                    <a:gd name="connsiteY9" fmla="*/ 66533 h 1602778"/>
                    <a:gd name="connsiteX10" fmla="*/ 1720088 w 4561132"/>
                    <a:gd name="connsiteY10" fmla="*/ 98537 h 1602778"/>
                    <a:gd name="connsiteX11" fmla="*/ 1899920 w 4561132"/>
                    <a:gd name="connsiteY11" fmla="*/ 38085 h 1602778"/>
                    <a:gd name="connsiteX12" fmla="*/ 2245360 w 4561132"/>
                    <a:gd name="connsiteY12" fmla="*/ 765033 h 1602778"/>
                    <a:gd name="connsiteX13" fmla="*/ 2407412 w 4561132"/>
                    <a:gd name="connsiteY13" fmla="*/ 774685 h 1602778"/>
                    <a:gd name="connsiteX14" fmla="*/ 2548128 w 4561132"/>
                    <a:gd name="connsiteY14" fmla="*/ 1094725 h 1602778"/>
                    <a:gd name="connsiteX15" fmla="*/ 2673604 w 4561132"/>
                    <a:gd name="connsiteY15" fmla="*/ 1035797 h 1602778"/>
                    <a:gd name="connsiteX16" fmla="*/ 2965999 w 4561132"/>
                    <a:gd name="connsiteY16" fmla="*/ 1121780 h 1602778"/>
                    <a:gd name="connsiteX17" fmla="*/ 3401547 w 4561132"/>
                    <a:gd name="connsiteY17" fmla="*/ 1179718 h 1602778"/>
                    <a:gd name="connsiteX18" fmla="*/ 3768157 w 4561132"/>
                    <a:gd name="connsiteY18" fmla="*/ 1067039 h 1602778"/>
                    <a:gd name="connsiteX19" fmla="*/ 4157105 w 4561132"/>
                    <a:gd name="connsiteY19" fmla="*/ 1263562 h 1602778"/>
                    <a:gd name="connsiteX20" fmla="*/ 4561132 w 4561132"/>
                    <a:gd name="connsiteY20" fmla="*/ 1602778 h 1602778"/>
                    <a:gd name="connsiteX0" fmla="*/ 0 w 4561132"/>
                    <a:gd name="connsiteY0" fmla="*/ 1551925 h 1602778"/>
                    <a:gd name="connsiteX1" fmla="*/ 195072 w 4561132"/>
                    <a:gd name="connsiteY1" fmla="*/ 1460485 h 1602778"/>
                    <a:gd name="connsiteX2" fmla="*/ 440436 w 4561132"/>
                    <a:gd name="connsiteY2" fmla="*/ 1463025 h 1602778"/>
                    <a:gd name="connsiteX3" fmla="*/ 639572 w 4561132"/>
                    <a:gd name="connsiteY3" fmla="*/ 1274049 h 1602778"/>
                    <a:gd name="connsiteX4" fmla="*/ 762000 w 4561132"/>
                    <a:gd name="connsiteY4" fmla="*/ 1253221 h 1602778"/>
                    <a:gd name="connsiteX5" fmla="*/ 883920 w 4561132"/>
                    <a:gd name="connsiteY5" fmla="*/ 1009381 h 1602778"/>
                    <a:gd name="connsiteX6" fmla="*/ 1054608 w 4561132"/>
                    <a:gd name="connsiteY6" fmla="*/ 1051037 h 1602778"/>
                    <a:gd name="connsiteX7" fmla="*/ 1196340 w 4561132"/>
                    <a:gd name="connsiteY7" fmla="*/ 710677 h 1602778"/>
                    <a:gd name="connsiteX8" fmla="*/ 1322324 w 4561132"/>
                    <a:gd name="connsiteY8" fmla="*/ 672579 h 1602778"/>
                    <a:gd name="connsiteX9" fmla="*/ 1598676 w 4561132"/>
                    <a:gd name="connsiteY9" fmla="*/ 66533 h 1602778"/>
                    <a:gd name="connsiteX10" fmla="*/ 1720088 w 4561132"/>
                    <a:gd name="connsiteY10" fmla="*/ 98537 h 1602778"/>
                    <a:gd name="connsiteX11" fmla="*/ 1899920 w 4561132"/>
                    <a:gd name="connsiteY11" fmla="*/ 38085 h 1602778"/>
                    <a:gd name="connsiteX12" fmla="*/ 2245360 w 4561132"/>
                    <a:gd name="connsiteY12" fmla="*/ 765033 h 1602778"/>
                    <a:gd name="connsiteX13" fmla="*/ 2407412 w 4561132"/>
                    <a:gd name="connsiteY13" fmla="*/ 774685 h 1602778"/>
                    <a:gd name="connsiteX14" fmla="*/ 2548128 w 4561132"/>
                    <a:gd name="connsiteY14" fmla="*/ 1094725 h 1602778"/>
                    <a:gd name="connsiteX15" fmla="*/ 2673604 w 4561132"/>
                    <a:gd name="connsiteY15" fmla="*/ 1035797 h 1602778"/>
                    <a:gd name="connsiteX16" fmla="*/ 2965999 w 4561132"/>
                    <a:gd name="connsiteY16" fmla="*/ 1121780 h 1602778"/>
                    <a:gd name="connsiteX17" fmla="*/ 3401547 w 4561132"/>
                    <a:gd name="connsiteY17" fmla="*/ 1179718 h 1602778"/>
                    <a:gd name="connsiteX18" fmla="*/ 3768157 w 4561132"/>
                    <a:gd name="connsiteY18" fmla="*/ 1067039 h 1602778"/>
                    <a:gd name="connsiteX19" fmla="*/ 4176245 w 4561132"/>
                    <a:gd name="connsiteY19" fmla="*/ 1344908 h 1602778"/>
                    <a:gd name="connsiteX20" fmla="*/ 4561132 w 4561132"/>
                    <a:gd name="connsiteY20" fmla="*/ 1602778 h 1602778"/>
                    <a:gd name="connsiteX0" fmla="*/ 0 w 4561132"/>
                    <a:gd name="connsiteY0" fmla="*/ 1551925 h 1602778"/>
                    <a:gd name="connsiteX1" fmla="*/ 195072 w 4561132"/>
                    <a:gd name="connsiteY1" fmla="*/ 1460485 h 1602778"/>
                    <a:gd name="connsiteX2" fmla="*/ 440436 w 4561132"/>
                    <a:gd name="connsiteY2" fmla="*/ 1463025 h 1602778"/>
                    <a:gd name="connsiteX3" fmla="*/ 639572 w 4561132"/>
                    <a:gd name="connsiteY3" fmla="*/ 1274049 h 1602778"/>
                    <a:gd name="connsiteX4" fmla="*/ 762000 w 4561132"/>
                    <a:gd name="connsiteY4" fmla="*/ 1253221 h 1602778"/>
                    <a:gd name="connsiteX5" fmla="*/ 883920 w 4561132"/>
                    <a:gd name="connsiteY5" fmla="*/ 1009381 h 1602778"/>
                    <a:gd name="connsiteX6" fmla="*/ 1054608 w 4561132"/>
                    <a:gd name="connsiteY6" fmla="*/ 1051037 h 1602778"/>
                    <a:gd name="connsiteX7" fmla="*/ 1196340 w 4561132"/>
                    <a:gd name="connsiteY7" fmla="*/ 710677 h 1602778"/>
                    <a:gd name="connsiteX8" fmla="*/ 1322324 w 4561132"/>
                    <a:gd name="connsiteY8" fmla="*/ 672579 h 1602778"/>
                    <a:gd name="connsiteX9" fmla="*/ 1598676 w 4561132"/>
                    <a:gd name="connsiteY9" fmla="*/ 66533 h 1602778"/>
                    <a:gd name="connsiteX10" fmla="*/ 1720088 w 4561132"/>
                    <a:gd name="connsiteY10" fmla="*/ 98537 h 1602778"/>
                    <a:gd name="connsiteX11" fmla="*/ 1899920 w 4561132"/>
                    <a:gd name="connsiteY11" fmla="*/ 38085 h 1602778"/>
                    <a:gd name="connsiteX12" fmla="*/ 2245360 w 4561132"/>
                    <a:gd name="connsiteY12" fmla="*/ 765033 h 1602778"/>
                    <a:gd name="connsiteX13" fmla="*/ 2407412 w 4561132"/>
                    <a:gd name="connsiteY13" fmla="*/ 774685 h 1602778"/>
                    <a:gd name="connsiteX14" fmla="*/ 2548128 w 4561132"/>
                    <a:gd name="connsiteY14" fmla="*/ 1094725 h 1602778"/>
                    <a:gd name="connsiteX15" fmla="*/ 2673604 w 4561132"/>
                    <a:gd name="connsiteY15" fmla="*/ 1035797 h 1602778"/>
                    <a:gd name="connsiteX16" fmla="*/ 2965999 w 4561132"/>
                    <a:gd name="connsiteY16" fmla="*/ 1121780 h 1602778"/>
                    <a:gd name="connsiteX17" fmla="*/ 3401547 w 4561132"/>
                    <a:gd name="connsiteY17" fmla="*/ 1179718 h 1602778"/>
                    <a:gd name="connsiteX18" fmla="*/ 3787297 w 4561132"/>
                    <a:gd name="connsiteY18" fmla="*/ 1201021 h 1602778"/>
                    <a:gd name="connsiteX19" fmla="*/ 4176245 w 4561132"/>
                    <a:gd name="connsiteY19" fmla="*/ 1344908 h 1602778"/>
                    <a:gd name="connsiteX20" fmla="*/ 4561132 w 4561132"/>
                    <a:gd name="connsiteY20" fmla="*/ 1602778 h 1602778"/>
                    <a:gd name="connsiteX0" fmla="*/ 0 w 4561132"/>
                    <a:gd name="connsiteY0" fmla="*/ 1551925 h 1602778"/>
                    <a:gd name="connsiteX1" fmla="*/ 195072 w 4561132"/>
                    <a:gd name="connsiteY1" fmla="*/ 1460485 h 1602778"/>
                    <a:gd name="connsiteX2" fmla="*/ 440436 w 4561132"/>
                    <a:gd name="connsiteY2" fmla="*/ 1463025 h 1602778"/>
                    <a:gd name="connsiteX3" fmla="*/ 639572 w 4561132"/>
                    <a:gd name="connsiteY3" fmla="*/ 1274049 h 1602778"/>
                    <a:gd name="connsiteX4" fmla="*/ 762000 w 4561132"/>
                    <a:gd name="connsiteY4" fmla="*/ 1253221 h 1602778"/>
                    <a:gd name="connsiteX5" fmla="*/ 883920 w 4561132"/>
                    <a:gd name="connsiteY5" fmla="*/ 1009381 h 1602778"/>
                    <a:gd name="connsiteX6" fmla="*/ 1054608 w 4561132"/>
                    <a:gd name="connsiteY6" fmla="*/ 1051037 h 1602778"/>
                    <a:gd name="connsiteX7" fmla="*/ 1196340 w 4561132"/>
                    <a:gd name="connsiteY7" fmla="*/ 710677 h 1602778"/>
                    <a:gd name="connsiteX8" fmla="*/ 1322324 w 4561132"/>
                    <a:gd name="connsiteY8" fmla="*/ 672579 h 1602778"/>
                    <a:gd name="connsiteX9" fmla="*/ 1598676 w 4561132"/>
                    <a:gd name="connsiteY9" fmla="*/ 66533 h 1602778"/>
                    <a:gd name="connsiteX10" fmla="*/ 1720088 w 4561132"/>
                    <a:gd name="connsiteY10" fmla="*/ 98537 h 1602778"/>
                    <a:gd name="connsiteX11" fmla="*/ 1899920 w 4561132"/>
                    <a:gd name="connsiteY11" fmla="*/ 38085 h 1602778"/>
                    <a:gd name="connsiteX12" fmla="*/ 2245360 w 4561132"/>
                    <a:gd name="connsiteY12" fmla="*/ 765033 h 1602778"/>
                    <a:gd name="connsiteX13" fmla="*/ 2407412 w 4561132"/>
                    <a:gd name="connsiteY13" fmla="*/ 774685 h 1602778"/>
                    <a:gd name="connsiteX14" fmla="*/ 2548128 w 4561132"/>
                    <a:gd name="connsiteY14" fmla="*/ 1094725 h 1602778"/>
                    <a:gd name="connsiteX15" fmla="*/ 2673604 w 4561132"/>
                    <a:gd name="connsiteY15" fmla="*/ 1035797 h 1602778"/>
                    <a:gd name="connsiteX16" fmla="*/ 2965999 w 4561132"/>
                    <a:gd name="connsiteY16" fmla="*/ 1121780 h 1602778"/>
                    <a:gd name="connsiteX17" fmla="*/ 3401547 w 4561132"/>
                    <a:gd name="connsiteY17" fmla="*/ 1179718 h 1602778"/>
                    <a:gd name="connsiteX18" fmla="*/ 3787297 w 4561132"/>
                    <a:gd name="connsiteY18" fmla="*/ 1201021 h 1602778"/>
                    <a:gd name="connsiteX19" fmla="*/ 4176245 w 4561132"/>
                    <a:gd name="connsiteY19" fmla="*/ 1344908 h 1602778"/>
                    <a:gd name="connsiteX20" fmla="*/ 4561132 w 4561132"/>
                    <a:gd name="connsiteY20" fmla="*/ 1602778 h 160277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407412 w 4594627"/>
                    <a:gd name="connsiteY13" fmla="*/ 774685 h 1564498"/>
                    <a:gd name="connsiteX14" fmla="*/ 2548128 w 4594627"/>
                    <a:gd name="connsiteY14" fmla="*/ 1094725 h 1564498"/>
                    <a:gd name="connsiteX15" fmla="*/ 2673604 w 4594627"/>
                    <a:gd name="connsiteY15" fmla="*/ 1035797 h 1564498"/>
                    <a:gd name="connsiteX16" fmla="*/ 2965999 w 4594627"/>
                    <a:gd name="connsiteY16" fmla="*/ 1121780 h 1564498"/>
                    <a:gd name="connsiteX17" fmla="*/ 3401547 w 4594627"/>
                    <a:gd name="connsiteY17" fmla="*/ 1179718 h 1564498"/>
                    <a:gd name="connsiteX18" fmla="*/ 3787297 w 4594627"/>
                    <a:gd name="connsiteY18" fmla="*/ 1201021 h 1564498"/>
                    <a:gd name="connsiteX19" fmla="*/ 4176245 w 4594627"/>
                    <a:gd name="connsiteY19" fmla="*/ 1344908 h 1564498"/>
                    <a:gd name="connsiteX20" fmla="*/ 4594627 w 4594627"/>
                    <a:gd name="connsiteY20" fmla="*/ 1564498 h 156449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407412 w 4594627"/>
                    <a:gd name="connsiteY13" fmla="*/ 774685 h 1564498"/>
                    <a:gd name="connsiteX14" fmla="*/ 2673604 w 4594627"/>
                    <a:gd name="connsiteY14" fmla="*/ 1035797 h 1564498"/>
                    <a:gd name="connsiteX15" fmla="*/ 2965999 w 4594627"/>
                    <a:gd name="connsiteY15" fmla="*/ 1121780 h 1564498"/>
                    <a:gd name="connsiteX16" fmla="*/ 3401547 w 4594627"/>
                    <a:gd name="connsiteY16" fmla="*/ 1179718 h 1564498"/>
                    <a:gd name="connsiteX17" fmla="*/ 3787297 w 4594627"/>
                    <a:gd name="connsiteY17" fmla="*/ 1201021 h 1564498"/>
                    <a:gd name="connsiteX18" fmla="*/ 4176245 w 4594627"/>
                    <a:gd name="connsiteY18" fmla="*/ 1344908 h 1564498"/>
                    <a:gd name="connsiteX19" fmla="*/ 4594627 w 4594627"/>
                    <a:gd name="connsiteY19" fmla="*/ 1564498 h 156449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407412 w 4594627"/>
                    <a:gd name="connsiteY13" fmla="*/ 774685 h 1564498"/>
                    <a:gd name="connsiteX14" fmla="*/ 2708564 w 4594627"/>
                    <a:gd name="connsiteY14" fmla="*/ 1144258 h 1564498"/>
                    <a:gd name="connsiteX15" fmla="*/ 2965999 w 4594627"/>
                    <a:gd name="connsiteY15" fmla="*/ 1121780 h 1564498"/>
                    <a:gd name="connsiteX16" fmla="*/ 3401547 w 4594627"/>
                    <a:gd name="connsiteY16" fmla="*/ 1179718 h 1564498"/>
                    <a:gd name="connsiteX17" fmla="*/ 3787297 w 4594627"/>
                    <a:gd name="connsiteY17" fmla="*/ 1201021 h 1564498"/>
                    <a:gd name="connsiteX18" fmla="*/ 4176245 w 4594627"/>
                    <a:gd name="connsiteY18" fmla="*/ 1344908 h 1564498"/>
                    <a:gd name="connsiteX19" fmla="*/ 4594627 w 4594627"/>
                    <a:gd name="connsiteY19" fmla="*/ 1564498 h 156449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407412 w 4594627"/>
                    <a:gd name="connsiteY13" fmla="*/ 774685 h 1564498"/>
                    <a:gd name="connsiteX14" fmla="*/ 2708564 w 4594627"/>
                    <a:gd name="connsiteY14" fmla="*/ 1144258 h 1564498"/>
                    <a:gd name="connsiteX15" fmla="*/ 3063885 w 4594627"/>
                    <a:gd name="connsiteY15" fmla="*/ 1204721 h 1564498"/>
                    <a:gd name="connsiteX16" fmla="*/ 3401547 w 4594627"/>
                    <a:gd name="connsiteY16" fmla="*/ 1179718 h 1564498"/>
                    <a:gd name="connsiteX17" fmla="*/ 3787297 w 4594627"/>
                    <a:gd name="connsiteY17" fmla="*/ 1201021 h 1564498"/>
                    <a:gd name="connsiteX18" fmla="*/ 4176245 w 4594627"/>
                    <a:gd name="connsiteY18" fmla="*/ 1344908 h 1564498"/>
                    <a:gd name="connsiteX19" fmla="*/ 4594627 w 4594627"/>
                    <a:gd name="connsiteY19" fmla="*/ 1564498 h 156449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407412 w 4594627"/>
                    <a:gd name="connsiteY13" fmla="*/ 774685 h 1564498"/>
                    <a:gd name="connsiteX14" fmla="*/ 2708564 w 4594627"/>
                    <a:gd name="connsiteY14" fmla="*/ 1144258 h 1564498"/>
                    <a:gd name="connsiteX15" fmla="*/ 3063885 w 4594627"/>
                    <a:gd name="connsiteY15" fmla="*/ 1204721 h 1564498"/>
                    <a:gd name="connsiteX16" fmla="*/ 3450490 w 4594627"/>
                    <a:gd name="connsiteY16" fmla="*/ 1243519 h 1564498"/>
                    <a:gd name="connsiteX17" fmla="*/ 3787297 w 4594627"/>
                    <a:gd name="connsiteY17" fmla="*/ 1201021 h 1564498"/>
                    <a:gd name="connsiteX18" fmla="*/ 4176245 w 4594627"/>
                    <a:gd name="connsiteY18" fmla="*/ 1344908 h 1564498"/>
                    <a:gd name="connsiteX19" fmla="*/ 4594627 w 4594627"/>
                    <a:gd name="connsiteY19" fmla="*/ 1564498 h 156449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407412 w 4594627"/>
                    <a:gd name="connsiteY13" fmla="*/ 774685 h 1564498"/>
                    <a:gd name="connsiteX14" fmla="*/ 2708564 w 4594627"/>
                    <a:gd name="connsiteY14" fmla="*/ 1144258 h 1564498"/>
                    <a:gd name="connsiteX15" fmla="*/ 3063885 w 4594627"/>
                    <a:gd name="connsiteY15" fmla="*/ 1204721 h 1564498"/>
                    <a:gd name="connsiteX16" fmla="*/ 3450490 w 4594627"/>
                    <a:gd name="connsiteY16" fmla="*/ 1243519 h 1564498"/>
                    <a:gd name="connsiteX17" fmla="*/ 3808272 w 4594627"/>
                    <a:gd name="connsiteY17" fmla="*/ 1188261 h 1564498"/>
                    <a:gd name="connsiteX18" fmla="*/ 4176245 w 4594627"/>
                    <a:gd name="connsiteY18" fmla="*/ 1344908 h 1564498"/>
                    <a:gd name="connsiteX19" fmla="*/ 4594627 w 4594627"/>
                    <a:gd name="connsiteY19" fmla="*/ 1564498 h 156449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547249 w 4594627"/>
                    <a:gd name="connsiteY13" fmla="*/ 717265 h 1564498"/>
                    <a:gd name="connsiteX14" fmla="*/ 2708564 w 4594627"/>
                    <a:gd name="connsiteY14" fmla="*/ 1144258 h 1564498"/>
                    <a:gd name="connsiteX15" fmla="*/ 3063885 w 4594627"/>
                    <a:gd name="connsiteY15" fmla="*/ 1204721 h 1564498"/>
                    <a:gd name="connsiteX16" fmla="*/ 3450490 w 4594627"/>
                    <a:gd name="connsiteY16" fmla="*/ 1243519 h 1564498"/>
                    <a:gd name="connsiteX17" fmla="*/ 3808272 w 4594627"/>
                    <a:gd name="connsiteY17" fmla="*/ 1188261 h 1564498"/>
                    <a:gd name="connsiteX18" fmla="*/ 4176245 w 4594627"/>
                    <a:gd name="connsiteY18" fmla="*/ 1344908 h 1564498"/>
                    <a:gd name="connsiteX19" fmla="*/ 4594627 w 4594627"/>
                    <a:gd name="connsiteY19" fmla="*/ 1564498 h 1564498"/>
                    <a:gd name="connsiteX0" fmla="*/ 0 w 4594627"/>
                    <a:gd name="connsiteY0" fmla="*/ 1551925 h 1564498"/>
                    <a:gd name="connsiteX1" fmla="*/ 195072 w 4594627"/>
                    <a:gd name="connsiteY1" fmla="*/ 1460485 h 1564498"/>
                    <a:gd name="connsiteX2" fmla="*/ 440436 w 4594627"/>
                    <a:gd name="connsiteY2" fmla="*/ 1463025 h 1564498"/>
                    <a:gd name="connsiteX3" fmla="*/ 639572 w 4594627"/>
                    <a:gd name="connsiteY3" fmla="*/ 1274049 h 1564498"/>
                    <a:gd name="connsiteX4" fmla="*/ 762000 w 4594627"/>
                    <a:gd name="connsiteY4" fmla="*/ 1253221 h 1564498"/>
                    <a:gd name="connsiteX5" fmla="*/ 883920 w 4594627"/>
                    <a:gd name="connsiteY5" fmla="*/ 1009381 h 1564498"/>
                    <a:gd name="connsiteX6" fmla="*/ 1054608 w 4594627"/>
                    <a:gd name="connsiteY6" fmla="*/ 1051037 h 1564498"/>
                    <a:gd name="connsiteX7" fmla="*/ 1196340 w 4594627"/>
                    <a:gd name="connsiteY7" fmla="*/ 710677 h 1564498"/>
                    <a:gd name="connsiteX8" fmla="*/ 1322324 w 4594627"/>
                    <a:gd name="connsiteY8" fmla="*/ 672579 h 1564498"/>
                    <a:gd name="connsiteX9" fmla="*/ 1598676 w 4594627"/>
                    <a:gd name="connsiteY9" fmla="*/ 66533 h 1564498"/>
                    <a:gd name="connsiteX10" fmla="*/ 1720088 w 4594627"/>
                    <a:gd name="connsiteY10" fmla="*/ 98537 h 1564498"/>
                    <a:gd name="connsiteX11" fmla="*/ 1899920 w 4594627"/>
                    <a:gd name="connsiteY11" fmla="*/ 38085 h 1564498"/>
                    <a:gd name="connsiteX12" fmla="*/ 2245360 w 4594627"/>
                    <a:gd name="connsiteY12" fmla="*/ 765033 h 1564498"/>
                    <a:gd name="connsiteX13" fmla="*/ 2547249 w 4594627"/>
                    <a:gd name="connsiteY13" fmla="*/ 717265 h 1564498"/>
                    <a:gd name="connsiteX14" fmla="*/ 2855392 w 4594627"/>
                    <a:gd name="connsiteY14" fmla="*/ 1080458 h 1564498"/>
                    <a:gd name="connsiteX15" fmla="*/ 3063885 w 4594627"/>
                    <a:gd name="connsiteY15" fmla="*/ 1204721 h 1564498"/>
                    <a:gd name="connsiteX16" fmla="*/ 3450490 w 4594627"/>
                    <a:gd name="connsiteY16" fmla="*/ 1243519 h 1564498"/>
                    <a:gd name="connsiteX17" fmla="*/ 3808272 w 4594627"/>
                    <a:gd name="connsiteY17" fmla="*/ 1188261 h 1564498"/>
                    <a:gd name="connsiteX18" fmla="*/ 4176245 w 4594627"/>
                    <a:gd name="connsiteY18" fmla="*/ 1344908 h 1564498"/>
                    <a:gd name="connsiteX19" fmla="*/ 4594627 w 4594627"/>
                    <a:gd name="connsiteY19" fmla="*/ 1564498 h 156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94627" h="1564498">
                      <a:moveTo>
                        <a:pt x="0" y="1551925"/>
                      </a:moveTo>
                      <a:cubicBezTo>
                        <a:pt x="65024" y="1521445"/>
                        <a:pt x="121666" y="1475302"/>
                        <a:pt x="195072" y="1460485"/>
                      </a:cubicBezTo>
                      <a:cubicBezTo>
                        <a:pt x="268478" y="1445668"/>
                        <a:pt x="366353" y="1494098"/>
                        <a:pt x="440436" y="1463025"/>
                      </a:cubicBezTo>
                      <a:cubicBezTo>
                        <a:pt x="514519" y="1431952"/>
                        <a:pt x="585978" y="1309016"/>
                        <a:pt x="639572" y="1274049"/>
                      </a:cubicBezTo>
                      <a:cubicBezTo>
                        <a:pt x="693166" y="1239082"/>
                        <a:pt x="721275" y="1297332"/>
                        <a:pt x="762000" y="1253221"/>
                      </a:cubicBezTo>
                      <a:cubicBezTo>
                        <a:pt x="802725" y="1209110"/>
                        <a:pt x="835152" y="1043078"/>
                        <a:pt x="883920" y="1009381"/>
                      </a:cubicBezTo>
                      <a:cubicBezTo>
                        <a:pt x="932688" y="975684"/>
                        <a:pt x="1002538" y="1100821"/>
                        <a:pt x="1054608" y="1051037"/>
                      </a:cubicBezTo>
                      <a:cubicBezTo>
                        <a:pt x="1106678" y="1001253"/>
                        <a:pt x="1151721" y="773753"/>
                        <a:pt x="1196340" y="710677"/>
                      </a:cubicBezTo>
                      <a:cubicBezTo>
                        <a:pt x="1240959" y="647601"/>
                        <a:pt x="1251458" y="783323"/>
                        <a:pt x="1322324" y="672579"/>
                      </a:cubicBezTo>
                      <a:cubicBezTo>
                        <a:pt x="1393190" y="561835"/>
                        <a:pt x="1532382" y="162207"/>
                        <a:pt x="1598676" y="66533"/>
                      </a:cubicBezTo>
                      <a:cubicBezTo>
                        <a:pt x="1664970" y="-29141"/>
                        <a:pt x="1669881" y="103278"/>
                        <a:pt x="1720088" y="98537"/>
                      </a:cubicBezTo>
                      <a:cubicBezTo>
                        <a:pt x="1770295" y="93796"/>
                        <a:pt x="1812375" y="-72998"/>
                        <a:pt x="1899920" y="38085"/>
                      </a:cubicBezTo>
                      <a:cubicBezTo>
                        <a:pt x="1987465" y="149168"/>
                        <a:pt x="2137472" y="651836"/>
                        <a:pt x="2245360" y="765033"/>
                      </a:cubicBezTo>
                      <a:cubicBezTo>
                        <a:pt x="2353248" y="878230"/>
                        <a:pt x="2445577" y="664694"/>
                        <a:pt x="2547249" y="717265"/>
                      </a:cubicBezTo>
                      <a:cubicBezTo>
                        <a:pt x="2648921" y="769836"/>
                        <a:pt x="2769286" y="999215"/>
                        <a:pt x="2855392" y="1080458"/>
                      </a:cubicBezTo>
                      <a:cubicBezTo>
                        <a:pt x="2941498" y="1161701"/>
                        <a:pt x="2964702" y="1177544"/>
                        <a:pt x="3063885" y="1204721"/>
                      </a:cubicBezTo>
                      <a:cubicBezTo>
                        <a:pt x="3163068" y="1231898"/>
                        <a:pt x="3259397" y="1211685"/>
                        <a:pt x="3450490" y="1243519"/>
                      </a:cubicBezTo>
                      <a:cubicBezTo>
                        <a:pt x="3579073" y="1250620"/>
                        <a:pt x="3665334" y="1085459"/>
                        <a:pt x="3808272" y="1188261"/>
                      </a:cubicBezTo>
                      <a:cubicBezTo>
                        <a:pt x="3868233" y="1194766"/>
                        <a:pt x="4045186" y="1282202"/>
                        <a:pt x="4176245" y="1344908"/>
                      </a:cubicBezTo>
                      <a:cubicBezTo>
                        <a:pt x="4307304" y="1407614"/>
                        <a:pt x="4414734" y="1514405"/>
                        <a:pt x="4594627" y="1564498"/>
                      </a:cubicBezTo>
                    </a:path>
                  </a:pathLst>
                </a:custGeom>
                <a:noFill/>
                <a:ln w="28575">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1" name="组合 20">
                  <a:extLst>
                    <a:ext uri="{FF2B5EF4-FFF2-40B4-BE49-F238E27FC236}">
                      <a16:creationId xmlns:a16="http://schemas.microsoft.com/office/drawing/2014/main" id="{7CF9038D-2D53-5CE0-3326-9B151CE14EB3}"/>
                    </a:ext>
                  </a:extLst>
                </p:cNvPr>
                <p:cNvGrpSpPr/>
                <p:nvPr/>
              </p:nvGrpSpPr>
              <p:grpSpPr>
                <a:xfrm>
                  <a:off x="1500924" y="2942639"/>
                  <a:ext cx="3334601" cy="2659508"/>
                  <a:chOff x="1178560" y="3261361"/>
                  <a:chExt cx="5138420" cy="3340129"/>
                </a:xfrm>
              </p:grpSpPr>
              <p:sp>
                <p:nvSpPr>
                  <p:cNvPr id="15" name="任意多边形: 形状 14">
                    <a:extLst>
                      <a:ext uri="{FF2B5EF4-FFF2-40B4-BE49-F238E27FC236}">
                        <a16:creationId xmlns:a16="http://schemas.microsoft.com/office/drawing/2014/main" id="{79063774-8420-78DD-3CDC-98986E5D4423}"/>
                      </a:ext>
                    </a:extLst>
                  </p:cNvPr>
                  <p:cNvSpPr/>
                  <p:nvPr/>
                </p:nvSpPr>
                <p:spPr>
                  <a:xfrm>
                    <a:off x="1178560" y="3270249"/>
                    <a:ext cx="2080895" cy="1871351"/>
                  </a:xfrm>
                  <a:custGeom>
                    <a:avLst/>
                    <a:gdLst>
                      <a:gd name="connsiteX0" fmla="*/ 0 w 2052320"/>
                      <a:gd name="connsiteY0" fmla="*/ 0 h 1859280"/>
                      <a:gd name="connsiteX1" fmla="*/ 426720 w 2052320"/>
                      <a:gd name="connsiteY1" fmla="*/ 497840 h 1859280"/>
                      <a:gd name="connsiteX2" fmla="*/ 985520 w 2052320"/>
                      <a:gd name="connsiteY2" fmla="*/ 812800 h 1859280"/>
                      <a:gd name="connsiteX3" fmla="*/ 1249680 w 2052320"/>
                      <a:gd name="connsiteY3" fmla="*/ 1229360 h 1859280"/>
                      <a:gd name="connsiteX4" fmla="*/ 1402080 w 2052320"/>
                      <a:gd name="connsiteY4" fmla="*/ 1300480 h 1859280"/>
                      <a:gd name="connsiteX5" fmla="*/ 1564640 w 2052320"/>
                      <a:gd name="connsiteY5" fmla="*/ 1524000 h 1859280"/>
                      <a:gd name="connsiteX6" fmla="*/ 1747520 w 2052320"/>
                      <a:gd name="connsiteY6" fmla="*/ 1493520 h 1859280"/>
                      <a:gd name="connsiteX7" fmla="*/ 2032000 w 2052320"/>
                      <a:gd name="connsiteY7" fmla="*/ 1859280 h 1859280"/>
                      <a:gd name="connsiteX8" fmla="*/ 2052320 w 2052320"/>
                      <a:gd name="connsiteY8" fmla="*/ 1818640 h 1859280"/>
                      <a:gd name="connsiteX0" fmla="*/ 0 w 2080895"/>
                      <a:gd name="connsiteY0" fmla="*/ 0 h 1859280"/>
                      <a:gd name="connsiteX1" fmla="*/ 426720 w 2080895"/>
                      <a:gd name="connsiteY1" fmla="*/ 497840 h 1859280"/>
                      <a:gd name="connsiteX2" fmla="*/ 985520 w 2080895"/>
                      <a:gd name="connsiteY2" fmla="*/ 812800 h 1859280"/>
                      <a:gd name="connsiteX3" fmla="*/ 1249680 w 2080895"/>
                      <a:gd name="connsiteY3" fmla="*/ 1229360 h 1859280"/>
                      <a:gd name="connsiteX4" fmla="*/ 1402080 w 2080895"/>
                      <a:gd name="connsiteY4" fmla="*/ 1300480 h 1859280"/>
                      <a:gd name="connsiteX5" fmla="*/ 1564640 w 2080895"/>
                      <a:gd name="connsiteY5" fmla="*/ 1524000 h 1859280"/>
                      <a:gd name="connsiteX6" fmla="*/ 1747520 w 2080895"/>
                      <a:gd name="connsiteY6" fmla="*/ 1493520 h 1859280"/>
                      <a:gd name="connsiteX7" fmla="*/ 2032000 w 2080895"/>
                      <a:gd name="connsiteY7" fmla="*/ 1859280 h 1859280"/>
                      <a:gd name="connsiteX8" fmla="*/ 2080895 w 2080895"/>
                      <a:gd name="connsiteY8" fmla="*/ 1799590 h 1859280"/>
                      <a:gd name="connsiteX0" fmla="*/ 0 w 2080895"/>
                      <a:gd name="connsiteY0" fmla="*/ 0 h 1859280"/>
                      <a:gd name="connsiteX1" fmla="*/ 426720 w 2080895"/>
                      <a:gd name="connsiteY1" fmla="*/ 497840 h 1859280"/>
                      <a:gd name="connsiteX2" fmla="*/ 985520 w 2080895"/>
                      <a:gd name="connsiteY2" fmla="*/ 812800 h 1859280"/>
                      <a:gd name="connsiteX3" fmla="*/ 1249680 w 2080895"/>
                      <a:gd name="connsiteY3" fmla="*/ 1229360 h 1859280"/>
                      <a:gd name="connsiteX4" fmla="*/ 1402080 w 2080895"/>
                      <a:gd name="connsiteY4" fmla="*/ 1300480 h 1859280"/>
                      <a:gd name="connsiteX5" fmla="*/ 1564640 w 2080895"/>
                      <a:gd name="connsiteY5" fmla="*/ 1524000 h 1859280"/>
                      <a:gd name="connsiteX6" fmla="*/ 1747520 w 2080895"/>
                      <a:gd name="connsiteY6" fmla="*/ 1493520 h 1859280"/>
                      <a:gd name="connsiteX7" fmla="*/ 2032000 w 2080895"/>
                      <a:gd name="connsiteY7" fmla="*/ 1859280 h 1859280"/>
                      <a:gd name="connsiteX8" fmla="*/ 2080895 w 2080895"/>
                      <a:gd name="connsiteY8" fmla="*/ 1790065 h 1859280"/>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49680 w 2080895"/>
                      <a:gd name="connsiteY3" fmla="*/ 122936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2406"/>
                      <a:gd name="connsiteX1" fmla="*/ 426720 w 2080895"/>
                      <a:gd name="connsiteY1" fmla="*/ 497840 h 1872406"/>
                      <a:gd name="connsiteX2" fmla="*/ 985520 w 2080895"/>
                      <a:gd name="connsiteY2" fmla="*/ 812800 h 1872406"/>
                      <a:gd name="connsiteX3" fmla="*/ 1291590 w 2080895"/>
                      <a:gd name="connsiteY3" fmla="*/ 1214120 h 1872406"/>
                      <a:gd name="connsiteX4" fmla="*/ 1402080 w 2080895"/>
                      <a:gd name="connsiteY4" fmla="*/ 1300480 h 1872406"/>
                      <a:gd name="connsiteX5" fmla="*/ 1564640 w 2080895"/>
                      <a:gd name="connsiteY5" fmla="*/ 1524000 h 1872406"/>
                      <a:gd name="connsiteX6" fmla="*/ 1747520 w 2080895"/>
                      <a:gd name="connsiteY6" fmla="*/ 1493520 h 1872406"/>
                      <a:gd name="connsiteX7" fmla="*/ 2032000 w 2080895"/>
                      <a:gd name="connsiteY7" fmla="*/ 1859280 h 1872406"/>
                      <a:gd name="connsiteX8" fmla="*/ 2080895 w 2080895"/>
                      <a:gd name="connsiteY8" fmla="*/ 1790065 h 1872406"/>
                      <a:gd name="connsiteX0" fmla="*/ 0 w 2080895"/>
                      <a:gd name="connsiteY0" fmla="*/ 0 h 1871351"/>
                      <a:gd name="connsiteX1" fmla="*/ 426720 w 2080895"/>
                      <a:gd name="connsiteY1" fmla="*/ 497840 h 1871351"/>
                      <a:gd name="connsiteX2" fmla="*/ 985520 w 2080895"/>
                      <a:gd name="connsiteY2" fmla="*/ 812800 h 1871351"/>
                      <a:gd name="connsiteX3" fmla="*/ 1291590 w 2080895"/>
                      <a:gd name="connsiteY3" fmla="*/ 1214120 h 1871351"/>
                      <a:gd name="connsiteX4" fmla="*/ 1402080 w 2080895"/>
                      <a:gd name="connsiteY4" fmla="*/ 1300480 h 1871351"/>
                      <a:gd name="connsiteX5" fmla="*/ 1564640 w 2080895"/>
                      <a:gd name="connsiteY5" fmla="*/ 1524000 h 1871351"/>
                      <a:gd name="connsiteX6" fmla="*/ 1770380 w 2080895"/>
                      <a:gd name="connsiteY6" fmla="*/ 1510665 h 1871351"/>
                      <a:gd name="connsiteX7" fmla="*/ 2032000 w 2080895"/>
                      <a:gd name="connsiteY7" fmla="*/ 1859280 h 1871351"/>
                      <a:gd name="connsiteX8" fmla="*/ 2080895 w 2080895"/>
                      <a:gd name="connsiteY8" fmla="*/ 1790065 h 1871351"/>
                      <a:gd name="connsiteX0" fmla="*/ 0 w 2080895"/>
                      <a:gd name="connsiteY0" fmla="*/ 0 h 1871351"/>
                      <a:gd name="connsiteX1" fmla="*/ 426720 w 2080895"/>
                      <a:gd name="connsiteY1" fmla="*/ 497840 h 1871351"/>
                      <a:gd name="connsiteX2" fmla="*/ 985520 w 2080895"/>
                      <a:gd name="connsiteY2" fmla="*/ 812800 h 1871351"/>
                      <a:gd name="connsiteX3" fmla="*/ 1291590 w 2080895"/>
                      <a:gd name="connsiteY3" fmla="*/ 1214120 h 1871351"/>
                      <a:gd name="connsiteX4" fmla="*/ 1402080 w 2080895"/>
                      <a:gd name="connsiteY4" fmla="*/ 1300480 h 1871351"/>
                      <a:gd name="connsiteX5" fmla="*/ 1564640 w 2080895"/>
                      <a:gd name="connsiteY5" fmla="*/ 1506855 h 1871351"/>
                      <a:gd name="connsiteX6" fmla="*/ 1770380 w 2080895"/>
                      <a:gd name="connsiteY6" fmla="*/ 1510665 h 1871351"/>
                      <a:gd name="connsiteX7" fmla="*/ 2032000 w 2080895"/>
                      <a:gd name="connsiteY7" fmla="*/ 1859280 h 1871351"/>
                      <a:gd name="connsiteX8" fmla="*/ 2080895 w 2080895"/>
                      <a:gd name="connsiteY8" fmla="*/ 1790065 h 1871351"/>
                      <a:gd name="connsiteX0" fmla="*/ 0 w 2080895"/>
                      <a:gd name="connsiteY0" fmla="*/ 0 h 1871351"/>
                      <a:gd name="connsiteX1" fmla="*/ 426720 w 2080895"/>
                      <a:gd name="connsiteY1" fmla="*/ 497840 h 1871351"/>
                      <a:gd name="connsiteX2" fmla="*/ 985520 w 2080895"/>
                      <a:gd name="connsiteY2" fmla="*/ 812800 h 1871351"/>
                      <a:gd name="connsiteX3" fmla="*/ 1291590 w 2080895"/>
                      <a:gd name="connsiteY3" fmla="*/ 1214120 h 1871351"/>
                      <a:gd name="connsiteX4" fmla="*/ 1392555 w 2080895"/>
                      <a:gd name="connsiteY4" fmla="*/ 1283335 h 1871351"/>
                      <a:gd name="connsiteX5" fmla="*/ 1564640 w 2080895"/>
                      <a:gd name="connsiteY5" fmla="*/ 1506855 h 1871351"/>
                      <a:gd name="connsiteX6" fmla="*/ 1770380 w 2080895"/>
                      <a:gd name="connsiteY6" fmla="*/ 1510665 h 1871351"/>
                      <a:gd name="connsiteX7" fmla="*/ 2032000 w 2080895"/>
                      <a:gd name="connsiteY7" fmla="*/ 1859280 h 1871351"/>
                      <a:gd name="connsiteX8" fmla="*/ 2080895 w 2080895"/>
                      <a:gd name="connsiteY8" fmla="*/ 1790065 h 1871351"/>
                      <a:gd name="connsiteX0" fmla="*/ 0 w 2080895"/>
                      <a:gd name="connsiteY0" fmla="*/ 0 h 1871351"/>
                      <a:gd name="connsiteX1" fmla="*/ 426720 w 2080895"/>
                      <a:gd name="connsiteY1" fmla="*/ 497840 h 1871351"/>
                      <a:gd name="connsiteX2" fmla="*/ 939800 w 2080895"/>
                      <a:gd name="connsiteY2" fmla="*/ 740410 h 1871351"/>
                      <a:gd name="connsiteX3" fmla="*/ 1291590 w 2080895"/>
                      <a:gd name="connsiteY3" fmla="*/ 1214120 h 1871351"/>
                      <a:gd name="connsiteX4" fmla="*/ 1392555 w 2080895"/>
                      <a:gd name="connsiteY4" fmla="*/ 1283335 h 1871351"/>
                      <a:gd name="connsiteX5" fmla="*/ 1564640 w 2080895"/>
                      <a:gd name="connsiteY5" fmla="*/ 1506855 h 1871351"/>
                      <a:gd name="connsiteX6" fmla="*/ 1770380 w 2080895"/>
                      <a:gd name="connsiteY6" fmla="*/ 1510665 h 1871351"/>
                      <a:gd name="connsiteX7" fmla="*/ 2032000 w 2080895"/>
                      <a:gd name="connsiteY7" fmla="*/ 1859280 h 1871351"/>
                      <a:gd name="connsiteX8" fmla="*/ 2080895 w 2080895"/>
                      <a:gd name="connsiteY8" fmla="*/ 1790065 h 1871351"/>
                      <a:gd name="connsiteX0" fmla="*/ 0 w 2080895"/>
                      <a:gd name="connsiteY0" fmla="*/ 0 h 1871351"/>
                      <a:gd name="connsiteX1" fmla="*/ 491490 w 2080895"/>
                      <a:gd name="connsiteY1" fmla="*/ 513080 h 1871351"/>
                      <a:gd name="connsiteX2" fmla="*/ 939800 w 2080895"/>
                      <a:gd name="connsiteY2" fmla="*/ 740410 h 1871351"/>
                      <a:gd name="connsiteX3" fmla="*/ 1291590 w 2080895"/>
                      <a:gd name="connsiteY3" fmla="*/ 1214120 h 1871351"/>
                      <a:gd name="connsiteX4" fmla="*/ 1392555 w 2080895"/>
                      <a:gd name="connsiteY4" fmla="*/ 1283335 h 1871351"/>
                      <a:gd name="connsiteX5" fmla="*/ 1564640 w 2080895"/>
                      <a:gd name="connsiteY5" fmla="*/ 1506855 h 1871351"/>
                      <a:gd name="connsiteX6" fmla="*/ 1770380 w 2080895"/>
                      <a:gd name="connsiteY6" fmla="*/ 1510665 h 1871351"/>
                      <a:gd name="connsiteX7" fmla="*/ 2032000 w 2080895"/>
                      <a:gd name="connsiteY7" fmla="*/ 1859280 h 1871351"/>
                      <a:gd name="connsiteX8" fmla="*/ 2080895 w 2080895"/>
                      <a:gd name="connsiteY8" fmla="*/ 1790065 h 1871351"/>
                      <a:gd name="connsiteX0" fmla="*/ 0 w 2080895"/>
                      <a:gd name="connsiteY0" fmla="*/ 0 h 1871351"/>
                      <a:gd name="connsiteX1" fmla="*/ 491490 w 2080895"/>
                      <a:gd name="connsiteY1" fmla="*/ 513080 h 1871351"/>
                      <a:gd name="connsiteX2" fmla="*/ 939800 w 2080895"/>
                      <a:gd name="connsiteY2" fmla="*/ 740410 h 1871351"/>
                      <a:gd name="connsiteX3" fmla="*/ 1291590 w 2080895"/>
                      <a:gd name="connsiteY3" fmla="*/ 1214120 h 1871351"/>
                      <a:gd name="connsiteX4" fmla="*/ 1392555 w 2080895"/>
                      <a:gd name="connsiteY4" fmla="*/ 1283335 h 1871351"/>
                      <a:gd name="connsiteX5" fmla="*/ 1564640 w 2080895"/>
                      <a:gd name="connsiteY5" fmla="*/ 1506855 h 1871351"/>
                      <a:gd name="connsiteX6" fmla="*/ 1770380 w 2080895"/>
                      <a:gd name="connsiteY6" fmla="*/ 1510665 h 1871351"/>
                      <a:gd name="connsiteX7" fmla="*/ 2032000 w 2080895"/>
                      <a:gd name="connsiteY7" fmla="*/ 1859280 h 1871351"/>
                      <a:gd name="connsiteX8" fmla="*/ 2080895 w 2080895"/>
                      <a:gd name="connsiteY8" fmla="*/ 1790065 h 1871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0895" h="1871351">
                        <a:moveTo>
                          <a:pt x="0" y="0"/>
                        </a:moveTo>
                        <a:cubicBezTo>
                          <a:pt x="142240" y="165947"/>
                          <a:pt x="319617" y="408728"/>
                          <a:pt x="491490" y="513080"/>
                        </a:cubicBezTo>
                        <a:cubicBezTo>
                          <a:pt x="663363" y="617432"/>
                          <a:pt x="806450" y="623570"/>
                          <a:pt x="939800" y="740410"/>
                        </a:cubicBezTo>
                        <a:cubicBezTo>
                          <a:pt x="1073150" y="857250"/>
                          <a:pt x="1216131" y="1123633"/>
                          <a:pt x="1291590" y="1214120"/>
                        </a:cubicBezTo>
                        <a:cubicBezTo>
                          <a:pt x="1367049" y="1304607"/>
                          <a:pt x="1347047" y="1234546"/>
                          <a:pt x="1392555" y="1283335"/>
                        </a:cubicBezTo>
                        <a:cubicBezTo>
                          <a:pt x="1438063" y="1332124"/>
                          <a:pt x="1501669" y="1468967"/>
                          <a:pt x="1564640" y="1506855"/>
                        </a:cubicBezTo>
                        <a:cubicBezTo>
                          <a:pt x="1627611" y="1544743"/>
                          <a:pt x="1692487" y="1451928"/>
                          <a:pt x="1770380" y="1510665"/>
                        </a:cubicBezTo>
                        <a:cubicBezTo>
                          <a:pt x="1848273" y="1569403"/>
                          <a:pt x="1980248" y="1812713"/>
                          <a:pt x="2032000" y="1859280"/>
                        </a:cubicBezTo>
                        <a:cubicBezTo>
                          <a:pt x="2083752" y="1905847"/>
                          <a:pt x="2074122" y="1803612"/>
                          <a:pt x="2080895" y="1790065"/>
                        </a:cubicBezTo>
                      </a:path>
                    </a:pathLst>
                  </a:cu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形状 16">
                    <a:extLst>
                      <a:ext uri="{FF2B5EF4-FFF2-40B4-BE49-F238E27FC236}">
                        <a16:creationId xmlns:a16="http://schemas.microsoft.com/office/drawing/2014/main" id="{06E439D5-F75C-A7A4-51D2-59A8359C3DA4}"/>
                      </a:ext>
                    </a:extLst>
                  </p:cNvPr>
                  <p:cNvSpPr/>
                  <p:nvPr/>
                </p:nvSpPr>
                <p:spPr>
                  <a:xfrm>
                    <a:off x="2740470" y="3261361"/>
                    <a:ext cx="3576510" cy="3340129"/>
                  </a:xfrm>
                  <a:custGeom>
                    <a:avLst/>
                    <a:gdLst>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301028"/>
                      <a:gd name="connsiteX1" fmla="*/ 571500 w 3863340"/>
                      <a:gd name="connsiteY1" fmla="*/ 1188720 h 3301028"/>
                      <a:gd name="connsiteX2" fmla="*/ 1082040 w 3863340"/>
                      <a:gd name="connsiteY2" fmla="*/ 2575560 h 3301028"/>
                      <a:gd name="connsiteX3" fmla="*/ 1264920 w 3863340"/>
                      <a:gd name="connsiteY3" fmla="*/ 2994660 h 3301028"/>
                      <a:gd name="connsiteX4" fmla="*/ 1623060 w 3863340"/>
                      <a:gd name="connsiteY4" fmla="*/ 3215640 h 3301028"/>
                      <a:gd name="connsiteX5" fmla="*/ 2057400 w 3863340"/>
                      <a:gd name="connsiteY5" fmla="*/ 3299460 h 3301028"/>
                      <a:gd name="connsiteX6" fmla="*/ 2385060 w 3863340"/>
                      <a:gd name="connsiteY6" fmla="*/ 2750820 h 3301028"/>
                      <a:gd name="connsiteX7" fmla="*/ 2682240 w 3863340"/>
                      <a:gd name="connsiteY7" fmla="*/ 1950720 h 3301028"/>
                      <a:gd name="connsiteX8" fmla="*/ 3063240 w 3863340"/>
                      <a:gd name="connsiteY8" fmla="*/ 1196340 h 3301028"/>
                      <a:gd name="connsiteX9" fmla="*/ 3520440 w 3863340"/>
                      <a:gd name="connsiteY9" fmla="*/ 723900 h 3301028"/>
                      <a:gd name="connsiteX10" fmla="*/ 3863340 w 3863340"/>
                      <a:gd name="connsiteY10" fmla="*/ 0 h 3301028"/>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299460"/>
                      <a:gd name="connsiteX1" fmla="*/ 571500 w 3863340"/>
                      <a:gd name="connsiteY1" fmla="*/ 1188720 h 3299460"/>
                      <a:gd name="connsiteX2" fmla="*/ 1082040 w 3863340"/>
                      <a:gd name="connsiteY2" fmla="*/ 2575560 h 3299460"/>
                      <a:gd name="connsiteX3" fmla="*/ 1264920 w 3863340"/>
                      <a:gd name="connsiteY3" fmla="*/ 2994660 h 3299460"/>
                      <a:gd name="connsiteX4" fmla="*/ 1623060 w 3863340"/>
                      <a:gd name="connsiteY4" fmla="*/ 3215640 h 3299460"/>
                      <a:gd name="connsiteX5" fmla="*/ 2057400 w 3863340"/>
                      <a:gd name="connsiteY5" fmla="*/ 3299460 h 3299460"/>
                      <a:gd name="connsiteX6" fmla="*/ 2385060 w 3863340"/>
                      <a:gd name="connsiteY6" fmla="*/ 2750820 h 3299460"/>
                      <a:gd name="connsiteX7" fmla="*/ 2682240 w 3863340"/>
                      <a:gd name="connsiteY7" fmla="*/ 1950720 h 3299460"/>
                      <a:gd name="connsiteX8" fmla="*/ 3063240 w 3863340"/>
                      <a:gd name="connsiteY8" fmla="*/ 1196340 h 3299460"/>
                      <a:gd name="connsiteX9" fmla="*/ 3520440 w 3863340"/>
                      <a:gd name="connsiteY9" fmla="*/ 723900 h 3299460"/>
                      <a:gd name="connsiteX10" fmla="*/ 3863340 w 3863340"/>
                      <a:gd name="connsiteY10" fmla="*/ 0 h 3299460"/>
                      <a:gd name="connsiteX0" fmla="*/ 0 w 3863340"/>
                      <a:gd name="connsiteY0" fmla="*/ 807720 h 3307100"/>
                      <a:gd name="connsiteX1" fmla="*/ 571500 w 3863340"/>
                      <a:gd name="connsiteY1" fmla="*/ 1188720 h 3307100"/>
                      <a:gd name="connsiteX2" fmla="*/ 1082040 w 3863340"/>
                      <a:gd name="connsiteY2" fmla="*/ 2575560 h 3307100"/>
                      <a:gd name="connsiteX3" fmla="*/ 1264920 w 3863340"/>
                      <a:gd name="connsiteY3" fmla="*/ 2994660 h 3307100"/>
                      <a:gd name="connsiteX4" fmla="*/ 1623060 w 3863340"/>
                      <a:gd name="connsiteY4" fmla="*/ 3215640 h 3307100"/>
                      <a:gd name="connsiteX5" fmla="*/ 2057400 w 3863340"/>
                      <a:gd name="connsiteY5" fmla="*/ 3299460 h 3307100"/>
                      <a:gd name="connsiteX6" fmla="*/ 2385060 w 3863340"/>
                      <a:gd name="connsiteY6" fmla="*/ 2750820 h 3307100"/>
                      <a:gd name="connsiteX7" fmla="*/ 2682240 w 3863340"/>
                      <a:gd name="connsiteY7" fmla="*/ 1950720 h 3307100"/>
                      <a:gd name="connsiteX8" fmla="*/ 3063240 w 3863340"/>
                      <a:gd name="connsiteY8" fmla="*/ 1196340 h 3307100"/>
                      <a:gd name="connsiteX9" fmla="*/ 3520440 w 3863340"/>
                      <a:gd name="connsiteY9" fmla="*/ 723900 h 3307100"/>
                      <a:gd name="connsiteX10" fmla="*/ 3863340 w 3863340"/>
                      <a:gd name="connsiteY10" fmla="*/ 0 h 3307100"/>
                      <a:gd name="connsiteX0" fmla="*/ 0 w 3863340"/>
                      <a:gd name="connsiteY0" fmla="*/ 807720 h 3307100"/>
                      <a:gd name="connsiteX1" fmla="*/ 571500 w 3863340"/>
                      <a:gd name="connsiteY1" fmla="*/ 1188720 h 3307100"/>
                      <a:gd name="connsiteX2" fmla="*/ 1082040 w 3863340"/>
                      <a:gd name="connsiteY2" fmla="*/ 2575560 h 3307100"/>
                      <a:gd name="connsiteX3" fmla="*/ 1264920 w 3863340"/>
                      <a:gd name="connsiteY3" fmla="*/ 2994660 h 3307100"/>
                      <a:gd name="connsiteX4" fmla="*/ 1623060 w 3863340"/>
                      <a:gd name="connsiteY4" fmla="*/ 3215640 h 3307100"/>
                      <a:gd name="connsiteX5" fmla="*/ 2057400 w 3863340"/>
                      <a:gd name="connsiteY5" fmla="*/ 3299460 h 3307100"/>
                      <a:gd name="connsiteX6" fmla="*/ 2385060 w 3863340"/>
                      <a:gd name="connsiteY6" fmla="*/ 2750820 h 3307100"/>
                      <a:gd name="connsiteX7" fmla="*/ 2682240 w 3863340"/>
                      <a:gd name="connsiteY7" fmla="*/ 1950720 h 3307100"/>
                      <a:gd name="connsiteX8" fmla="*/ 3063240 w 3863340"/>
                      <a:gd name="connsiteY8" fmla="*/ 1196340 h 3307100"/>
                      <a:gd name="connsiteX9" fmla="*/ 3520440 w 3863340"/>
                      <a:gd name="connsiteY9" fmla="*/ 723900 h 3307100"/>
                      <a:gd name="connsiteX10" fmla="*/ 3863340 w 3863340"/>
                      <a:gd name="connsiteY10" fmla="*/ 0 h 3307100"/>
                      <a:gd name="connsiteX0" fmla="*/ 0 w 3863340"/>
                      <a:gd name="connsiteY0" fmla="*/ 807720 h 3308037"/>
                      <a:gd name="connsiteX1" fmla="*/ 571500 w 3863340"/>
                      <a:gd name="connsiteY1" fmla="*/ 1188720 h 3308037"/>
                      <a:gd name="connsiteX2" fmla="*/ 1082040 w 3863340"/>
                      <a:gd name="connsiteY2" fmla="*/ 2575560 h 3308037"/>
                      <a:gd name="connsiteX3" fmla="*/ 1264920 w 3863340"/>
                      <a:gd name="connsiteY3" fmla="*/ 2994660 h 3308037"/>
                      <a:gd name="connsiteX4" fmla="*/ 1623060 w 3863340"/>
                      <a:gd name="connsiteY4" fmla="*/ 3215640 h 3308037"/>
                      <a:gd name="connsiteX5" fmla="*/ 2057400 w 3863340"/>
                      <a:gd name="connsiteY5" fmla="*/ 3299460 h 3308037"/>
                      <a:gd name="connsiteX6" fmla="*/ 2385060 w 3863340"/>
                      <a:gd name="connsiteY6" fmla="*/ 2750820 h 3308037"/>
                      <a:gd name="connsiteX7" fmla="*/ 2682240 w 3863340"/>
                      <a:gd name="connsiteY7" fmla="*/ 1950720 h 3308037"/>
                      <a:gd name="connsiteX8" fmla="*/ 3063240 w 3863340"/>
                      <a:gd name="connsiteY8" fmla="*/ 1196340 h 3308037"/>
                      <a:gd name="connsiteX9" fmla="*/ 3520440 w 3863340"/>
                      <a:gd name="connsiteY9" fmla="*/ 723900 h 3308037"/>
                      <a:gd name="connsiteX10" fmla="*/ 3863340 w 3863340"/>
                      <a:gd name="connsiteY10" fmla="*/ 0 h 3308037"/>
                      <a:gd name="connsiteX0" fmla="*/ 0 w 3863340"/>
                      <a:gd name="connsiteY0" fmla="*/ 807720 h 3319824"/>
                      <a:gd name="connsiteX1" fmla="*/ 571500 w 3863340"/>
                      <a:gd name="connsiteY1" fmla="*/ 1188720 h 3319824"/>
                      <a:gd name="connsiteX2" fmla="*/ 1082040 w 3863340"/>
                      <a:gd name="connsiteY2" fmla="*/ 2575560 h 3319824"/>
                      <a:gd name="connsiteX3" fmla="*/ 1264920 w 3863340"/>
                      <a:gd name="connsiteY3" fmla="*/ 2994660 h 3319824"/>
                      <a:gd name="connsiteX4" fmla="*/ 1623060 w 3863340"/>
                      <a:gd name="connsiteY4" fmla="*/ 3215640 h 3319824"/>
                      <a:gd name="connsiteX5" fmla="*/ 2057400 w 3863340"/>
                      <a:gd name="connsiteY5" fmla="*/ 3299460 h 3319824"/>
                      <a:gd name="connsiteX6" fmla="*/ 2385060 w 3863340"/>
                      <a:gd name="connsiteY6" fmla="*/ 2750820 h 3319824"/>
                      <a:gd name="connsiteX7" fmla="*/ 2682240 w 3863340"/>
                      <a:gd name="connsiteY7" fmla="*/ 1950720 h 3319824"/>
                      <a:gd name="connsiteX8" fmla="*/ 3063240 w 3863340"/>
                      <a:gd name="connsiteY8" fmla="*/ 1196340 h 3319824"/>
                      <a:gd name="connsiteX9" fmla="*/ 3520440 w 3863340"/>
                      <a:gd name="connsiteY9" fmla="*/ 723900 h 3319824"/>
                      <a:gd name="connsiteX10" fmla="*/ 3863340 w 3863340"/>
                      <a:gd name="connsiteY10" fmla="*/ 0 h 3319824"/>
                      <a:gd name="connsiteX0" fmla="*/ 0 w 3863340"/>
                      <a:gd name="connsiteY0" fmla="*/ 807720 h 3332143"/>
                      <a:gd name="connsiteX1" fmla="*/ 571500 w 3863340"/>
                      <a:gd name="connsiteY1" fmla="*/ 1188720 h 3332143"/>
                      <a:gd name="connsiteX2" fmla="*/ 1082040 w 3863340"/>
                      <a:gd name="connsiteY2" fmla="*/ 2575560 h 3332143"/>
                      <a:gd name="connsiteX3" fmla="*/ 1264920 w 3863340"/>
                      <a:gd name="connsiteY3" fmla="*/ 2994660 h 3332143"/>
                      <a:gd name="connsiteX4" fmla="*/ 1623060 w 3863340"/>
                      <a:gd name="connsiteY4" fmla="*/ 3215640 h 3332143"/>
                      <a:gd name="connsiteX5" fmla="*/ 2057400 w 3863340"/>
                      <a:gd name="connsiteY5" fmla="*/ 3299460 h 3332143"/>
                      <a:gd name="connsiteX6" fmla="*/ 2385060 w 3863340"/>
                      <a:gd name="connsiteY6" fmla="*/ 2750820 h 3332143"/>
                      <a:gd name="connsiteX7" fmla="*/ 2682240 w 3863340"/>
                      <a:gd name="connsiteY7" fmla="*/ 1950720 h 3332143"/>
                      <a:gd name="connsiteX8" fmla="*/ 3063240 w 3863340"/>
                      <a:gd name="connsiteY8" fmla="*/ 1196340 h 3332143"/>
                      <a:gd name="connsiteX9" fmla="*/ 3520440 w 3863340"/>
                      <a:gd name="connsiteY9" fmla="*/ 723900 h 3332143"/>
                      <a:gd name="connsiteX10" fmla="*/ 3863340 w 3863340"/>
                      <a:gd name="connsiteY10" fmla="*/ 0 h 3332143"/>
                      <a:gd name="connsiteX0" fmla="*/ 0 w 3863340"/>
                      <a:gd name="connsiteY0" fmla="*/ 807720 h 3332143"/>
                      <a:gd name="connsiteX1" fmla="*/ 571500 w 3863340"/>
                      <a:gd name="connsiteY1" fmla="*/ 1188720 h 3332143"/>
                      <a:gd name="connsiteX2" fmla="*/ 1082040 w 3863340"/>
                      <a:gd name="connsiteY2" fmla="*/ 2575560 h 3332143"/>
                      <a:gd name="connsiteX3" fmla="*/ 1264920 w 3863340"/>
                      <a:gd name="connsiteY3" fmla="*/ 2994660 h 3332143"/>
                      <a:gd name="connsiteX4" fmla="*/ 1623060 w 3863340"/>
                      <a:gd name="connsiteY4" fmla="*/ 3215640 h 3332143"/>
                      <a:gd name="connsiteX5" fmla="*/ 2057400 w 3863340"/>
                      <a:gd name="connsiteY5" fmla="*/ 3299460 h 3332143"/>
                      <a:gd name="connsiteX6" fmla="*/ 2385060 w 3863340"/>
                      <a:gd name="connsiteY6" fmla="*/ 2750820 h 3332143"/>
                      <a:gd name="connsiteX7" fmla="*/ 2682240 w 3863340"/>
                      <a:gd name="connsiteY7" fmla="*/ 1950720 h 3332143"/>
                      <a:gd name="connsiteX8" fmla="*/ 3063240 w 3863340"/>
                      <a:gd name="connsiteY8" fmla="*/ 1196340 h 3332143"/>
                      <a:gd name="connsiteX9" fmla="*/ 3520440 w 3863340"/>
                      <a:gd name="connsiteY9" fmla="*/ 723900 h 3332143"/>
                      <a:gd name="connsiteX10" fmla="*/ 3863340 w 3863340"/>
                      <a:gd name="connsiteY10" fmla="*/ 0 h 3332143"/>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520440 w 3863340"/>
                      <a:gd name="connsiteY9" fmla="*/ 7239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403600 w 3863340"/>
                      <a:gd name="connsiteY9" fmla="*/ 82550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484880 w 3863340"/>
                      <a:gd name="connsiteY9" fmla="*/ 77978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484880 w 3863340"/>
                      <a:gd name="connsiteY9" fmla="*/ 779780 h 3340129"/>
                      <a:gd name="connsiteX10" fmla="*/ 3863340 w 3863340"/>
                      <a:gd name="connsiteY10" fmla="*/ 0 h 3340129"/>
                      <a:gd name="connsiteX0" fmla="*/ 0 w 3863340"/>
                      <a:gd name="connsiteY0" fmla="*/ 807720 h 3340129"/>
                      <a:gd name="connsiteX1" fmla="*/ 571500 w 3863340"/>
                      <a:gd name="connsiteY1" fmla="*/ 1188720 h 3340129"/>
                      <a:gd name="connsiteX2" fmla="*/ 1082040 w 3863340"/>
                      <a:gd name="connsiteY2" fmla="*/ 2575560 h 3340129"/>
                      <a:gd name="connsiteX3" fmla="*/ 1264920 w 3863340"/>
                      <a:gd name="connsiteY3" fmla="*/ 2994660 h 3340129"/>
                      <a:gd name="connsiteX4" fmla="*/ 1623060 w 3863340"/>
                      <a:gd name="connsiteY4" fmla="*/ 3215640 h 3340129"/>
                      <a:gd name="connsiteX5" fmla="*/ 2057400 w 3863340"/>
                      <a:gd name="connsiteY5" fmla="*/ 3299460 h 3340129"/>
                      <a:gd name="connsiteX6" fmla="*/ 2385060 w 3863340"/>
                      <a:gd name="connsiteY6" fmla="*/ 2750820 h 3340129"/>
                      <a:gd name="connsiteX7" fmla="*/ 2682240 w 3863340"/>
                      <a:gd name="connsiteY7" fmla="*/ 1950720 h 3340129"/>
                      <a:gd name="connsiteX8" fmla="*/ 3063240 w 3863340"/>
                      <a:gd name="connsiteY8" fmla="*/ 1196340 h 3340129"/>
                      <a:gd name="connsiteX9" fmla="*/ 3484880 w 3863340"/>
                      <a:gd name="connsiteY9" fmla="*/ 779780 h 3340129"/>
                      <a:gd name="connsiteX10" fmla="*/ 3863340 w 3863340"/>
                      <a:gd name="connsiteY10" fmla="*/ 0 h 3340129"/>
                      <a:gd name="connsiteX0" fmla="*/ 0 w 3801561"/>
                      <a:gd name="connsiteY0" fmla="*/ 910278 h 3340129"/>
                      <a:gd name="connsiteX1" fmla="*/ 509721 w 3801561"/>
                      <a:gd name="connsiteY1" fmla="*/ 1188720 h 3340129"/>
                      <a:gd name="connsiteX2" fmla="*/ 1020261 w 3801561"/>
                      <a:gd name="connsiteY2" fmla="*/ 2575560 h 3340129"/>
                      <a:gd name="connsiteX3" fmla="*/ 1203141 w 3801561"/>
                      <a:gd name="connsiteY3" fmla="*/ 2994660 h 3340129"/>
                      <a:gd name="connsiteX4" fmla="*/ 1561281 w 3801561"/>
                      <a:gd name="connsiteY4" fmla="*/ 3215640 h 3340129"/>
                      <a:gd name="connsiteX5" fmla="*/ 1995621 w 3801561"/>
                      <a:gd name="connsiteY5" fmla="*/ 3299460 h 3340129"/>
                      <a:gd name="connsiteX6" fmla="*/ 2323281 w 3801561"/>
                      <a:gd name="connsiteY6" fmla="*/ 2750820 h 3340129"/>
                      <a:gd name="connsiteX7" fmla="*/ 2620461 w 3801561"/>
                      <a:gd name="connsiteY7" fmla="*/ 1950720 h 3340129"/>
                      <a:gd name="connsiteX8" fmla="*/ 3001461 w 3801561"/>
                      <a:gd name="connsiteY8" fmla="*/ 1196340 h 3340129"/>
                      <a:gd name="connsiteX9" fmla="*/ 3423101 w 3801561"/>
                      <a:gd name="connsiteY9" fmla="*/ 779780 h 3340129"/>
                      <a:gd name="connsiteX10" fmla="*/ 3801561 w 3801561"/>
                      <a:gd name="connsiteY10" fmla="*/ 0 h 3340129"/>
                      <a:gd name="connsiteX0" fmla="*/ 0 w 3616224"/>
                      <a:gd name="connsiteY0" fmla="*/ 891386 h 3340129"/>
                      <a:gd name="connsiteX1" fmla="*/ 324384 w 3616224"/>
                      <a:gd name="connsiteY1" fmla="*/ 1188720 h 3340129"/>
                      <a:gd name="connsiteX2" fmla="*/ 834924 w 3616224"/>
                      <a:gd name="connsiteY2" fmla="*/ 2575560 h 3340129"/>
                      <a:gd name="connsiteX3" fmla="*/ 1017804 w 3616224"/>
                      <a:gd name="connsiteY3" fmla="*/ 2994660 h 3340129"/>
                      <a:gd name="connsiteX4" fmla="*/ 1375944 w 3616224"/>
                      <a:gd name="connsiteY4" fmla="*/ 3215640 h 3340129"/>
                      <a:gd name="connsiteX5" fmla="*/ 1810284 w 3616224"/>
                      <a:gd name="connsiteY5" fmla="*/ 3299460 h 3340129"/>
                      <a:gd name="connsiteX6" fmla="*/ 2137944 w 3616224"/>
                      <a:gd name="connsiteY6" fmla="*/ 2750820 h 3340129"/>
                      <a:gd name="connsiteX7" fmla="*/ 2435124 w 3616224"/>
                      <a:gd name="connsiteY7" fmla="*/ 1950720 h 3340129"/>
                      <a:gd name="connsiteX8" fmla="*/ 2816124 w 3616224"/>
                      <a:gd name="connsiteY8" fmla="*/ 1196340 h 3340129"/>
                      <a:gd name="connsiteX9" fmla="*/ 3237764 w 3616224"/>
                      <a:gd name="connsiteY9" fmla="*/ 779780 h 3340129"/>
                      <a:gd name="connsiteX10" fmla="*/ 3616224 w 3616224"/>
                      <a:gd name="connsiteY10" fmla="*/ 0 h 3340129"/>
                      <a:gd name="connsiteX0" fmla="*/ 0 w 3616224"/>
                      <a:gd name="connsiteY0" fmla="*/ 891386 h 3340129"/>
                      <a:gd name="connsiteX1" fmla="*/ 333210 w 3616224"/>
                      <a:gd name="connsiteY1" fmla="*/ 1186021 h 3340129"/>
                      <a:gd name="connsiteX2" fmla="*/ 834924 w 3616224"/>
                      <a:gd name="connsiteY2" fmla="*/ 2575560 h 3340129"/>
                      <a:gd name="connsiteX3" fmla="*/ 1017804 w 3616224"/>
                      <a:gd name="connsiteY3" fmla="*/ 2994660 h 3340129"/>
                      <a:gd name="connsiteX4" fmla="*/ 1375944 w 3616224"/>
                      <a:gd name="connsiteY4" fmla="*/ 3215640 h 3340129"/>
                      <a:gd name="connsiteX5" fmla="*/ 1810284 w 3616224"/>
                      <a:gd name="connsiteY5" fmla="*/ 3299460 h 3340129"/>
                      <a:gd name="connsiteX6" fmla="*/ 2137944 w 3616224"/>
                      <a:gd name="connsiteY6" fmla="*/ 2750820 h 3340129"/>
                      <a:gd name="connsiteX7" fmla="*/ 2435124 w 3616224"/>
                      <a:gd name="connsiteY7" fmla="*/ 1950720 h 3340129"/>
                      <a:gd name="connsiteX8" fmla="*/ 2816124 w 3616224"/>
                      <a:gd name="connsiteY8" fmla="*/ 1196340 h 3340129"/>
                      <a:gd name="connsiteX9" fmla="*/ 3237764 w 3616224"/>
                      <a:gd name="connsiteY9" fmla="*/ 779780 h 3340129"/>
                      <a:gd name="connsiteX10" fmla="*/ 3616224 w 3616224"/>
                      <a:gd name="connsiteY10" fmla="*/ 0 h 3340129"/>
                      <a:gd name="connsiteX0" fmla="*/ 0 w 3576509"/>
                      <a:gd name="connsiteY0" fmla="*/ 861698 h 3340129"/>
                      <a:gd name="connsiteX1" fmla="*/ 293495 w 3576509"/>
                      <a:gd name="connsiteY1" fmla="*/ 1186021 h 3340129"/>
                      <a:gd name="connsiteX2" fmla="*/ 795209 w 3576509"/>
                      <a:gd name="connsiteY2" fmla="*/ 2575560 h 3340129"/>
                      <a:gd name="connsiteX3" fmla="*/ 978089 w 3576509"/>
                      <a:gd name="connsiteY3" fmla="*/ 2994660 h 3340129"/>
                      <a:gd name="connsiteX4" fmla="*/ 1336229 w 3576509"/>
                      <a:gd name="connsiteY4" fmla="*/ 3215640 h 3340129"/>
                      <a:gd name="connsiteX5" fmla="*/ 1770569 w 3576509"/>
                      <a:gd name="connsiteY5" fmla="*/ 3299460 h 3340129"/>
                      <a:gd name="connsiteX6" fmla="*/ 2098229 w 3576509"/>
                      <a:gd name="connsiteY6" fmla="*/ 2750820 h 3340129"/>
                      <a:gd name="connsiteX7" fmla="*/ 2395409 w 3576509"/>
                      <a:gd name="connsiteY7" fmla="*/ 1950720 h 3340129"/>
                      <a:gd name="connsiteX8" fmla="*/ 2776409 w 3576509"/>
                      <a:gd name="connsiteY8" fmla="*/ 1196340 h 3340129"/>
                      <a:gd name="connsiteX9" fmla="*/ 3198049 w 3576509"/>
                      <a:gd name="connsiteY9" fmla="*/ 779780 h 3340129"/>
                      <a:gd name="connsiteX10" fmla="*/ 3576509 w 3576509"/>
                      <a:gd name="connsiteY10" fmla="*/ 0 h 3340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76509" h="3340129">
                        <a:moveTo>
                          <a:pt x="0" y="861698"/>
                        </a:moveTo>
                        <a:cubicBezTo>
                          <a:pt x="134620" y="988698"/>
                          <a:pt x="160960" y="900377"/>
                          <a:pt x="293495" y="1186021"/>
                        </a:cubicBezTo>
                        <a:cubicBezTo>
                          <a:pt x="426030" y="1471665"/>
                          <a:pt x="681110" y="2274120"/>
                          <a:pt x="795209" y="2575560"/>
                        </a:cubicBezTo>
                        <a:cubicBezTo>
                          <a:pt x="909308" y="2877000"/>
                          <a:pt x="907604" y="2917825"/>
                          <a:pt x="978089" y="2994660"/>
                        </a:cubicBezTo>
                        <a:cubicBezTo>
                          <a:pt x="1048574" y="3071495"/>
                          <a:pt x="1221929" y="3056255"/>
                          <a:pt x="1336229" y="3215640"/>
                        </a:cubicBezTo>
                        <a:cubicBezTo>
                          <a:pt x="1450529" y="3375025"/>
                          <a:pt x="1690559" y="3355340"/>
                          <a:pt x="1770569" y="3299460"/>
                        </a:cubicBezTo>
                        <a:cubicBezTo>
                          <a:pt x="1850579" y="3243580"/>
                          <a:pt x="1951544" y="2945130"/>
                          <a:pt x="2098229" y="2750820"/>
                        </a:cubicBezTo>
                        <a:cubicBezTo>
                          <a:pt x="2244914" y="2556510"/>
                          <a:pt x="2217609" y="2183130"/>
                          <a:pt x="2395409" y="1950720"/>
                        </a:cubicBezTo>
                        <a:cubicBezTo>
                          <a:pt x="2573209" y="1718310"/>
                          <a:pt x="2749316" y="1421977"/>
                          <a:pt x="2776409" y="1196340"/>
                        </a:cubicBezTo>
                        <a:cubicBezTo>
                          <a:pt x="2804616" y="961423"/>
                          <a:pt x="3055809" y="925830"/>
                          <a:pt x="3198049" y="779780"/>
                        </a:cubicBezTo>
                        <a:cubicBezTo>
                          <a:pt x="3354564" y="619072"/>
                          <a:pt x="3482529" y="241300"/>
                          <a:pt x="3576509" y="0"/>
                        </a:cubicBezTo>
                      </a:path>
                    </a:pathLst>
                  </a:cu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cxnSp>
            <p:nvCxnSpPr>
              <p:cNvPr id="24" name="直接连接符 23">
                <a:extLst>
                  <a:ext uri="{FF2B5EF4-FFF2-40B4-BE49-F238E27FC236}">
                    <a16:creationId xmlns:a16="http://schemas.microsoft.com/office/drawing/2014/main" id="{CABC4120-CEBF-E8C7-88DB-75A3E3E823DE}"/>
                  </a:ext>
                </a:extLst>
              </p:cNvPr>
              <p:cNvCxnSpPr>
                <a:cxnSpLocks/>
              </p:cNvCxnSpPr>
              <p:nvPr/>
            </p:nvCxnSpPr>
            <p:spPr>
              <a:xfrm>
                <a:off x="1018572" y="2942639"/>
                <a:ext cx="4415815" cy="0"/>
              </a:xfrm>
              <a:prstGeom prst="line">
                <a:avLst/>
              </a:prstGeom>
              <a:ln w="28575">
                <a:gradFill flip="none" rotWithShape="1">
                  <a:gsLst>
                    <a:gs pos="0">
                      <a:schemeClr val="accent1">
                        <a:lumMod val="5000"/>
                        <a:lumOff val="95000"/>
                      </a:schemeClr>
                    </a:gs>
                    <a:gs pos="9000">
                      <a:schemeClr val="accent2"/>
                    </a:gs>
                    <a:gs pos="93000">
                      <a:schemeClr val="accent2"/>
                    </a:gs>
                    <a:gs pos="67850">
                      <a:srgbClr val="23314B"/>
                    </a:gs>
                    <a:gs pos="100000">
                      <a:schemeClr val="accent1">
                        <a:lumMod val="30000"/>
                        <a:lumOff val="70000"/>
                      </a:schemeClr>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7170" name="文本框 7169">
              <a:extLst>
                <a:ext uri="{FF2B5EF4-FFF2-40B4-BE49-F238E27FC236}">
                  <a16:creationId xmlns:a16="http://schemas.microsoft.com/office/drawing/2014/main" id="{90D6D927-537C-D95B-CCB5-F57D6161E9C0}"/>
                </a:ext>
              </a:extLst>
            </p:cNvPr>
            <p:cNvSpPr txBox="1"/>
            <p:nvPr/>
          </p:nvSpPr>
          <p:spPr>
            <a:xfrm>
              <a:off x="2584725" y="2613399"/>
              <a:ext cx="753732" cy="461665"/>
            </a:xfrm>
            <a:prstGeom prst="rect">
              <a:avLst/>
            </a:prstGeom>
            <a:noFill/>
          </p:spPr>
          <p:txBody>
            <a:bodyPr wrap="none" rtlCol="0">
              <a:spAutoFit/>
            </a:bodyPr>
            <a:lstStyle/>
            <a:p>
              <a:r>
                <a:rPr lang="en-US" altLang="zh-CN" sz="2400">
                  <a:solidFill>
                    <a:schemeClr val="accent3"/>
                  </a:solidFill>
                  <a:latin typeface="江西拙楷" panose="02010600040101010101" pitchFamily="2" charset="-122"/>
                  <a:ea typeface="江西拙楷" panose="02010600040101010101" pitchFamily="2" charset="-122"/>
                </a:rPr>
                <a:t>30%</a:t>
              </a:r>
              <a:endParaRPr lang="zh-CN" altLang="en-US" sz="2400">
                <a:solidFill>
                  <a:schemeClr val="accent3"/>
                </a:solidFill>
                <a:latin typeface="江西拙楷" panose="02010600040101010101" pitchFamily="2" charset="-122"/>
                <a:ea typeface="江西拙楷" panose="02010600040101010101" pitchFamily="2" charset="-122"/>
              </a:endParaRPr>
            </a:p>
          </p:txBody>
        </p:sp>
        <p:sp>
          <p:nvSpPr>
            <p:cNvPr id="7174" name="文本框 7173">
              <a:extLst>
                <a:ext uri="{FF2B5EF4-FFF2-40B4-BE49-F238E27FC236}">
                  <a16:creationId xmlns:a16="http://schemas.microsoft.com/office/drawing/2014/main" id="{FBAF8AAD-DAF0-59A0-E025-CA0BDDE575F0}"/>
                </a:ext>
              </a:extLst>
            </p:cNvPr>
            <p:cNvSpPr txBox="1"/>
            <p:nvPr/>
          </p:nvSpPr>
          <p:spPr>
            <a:xfrm>
              <a:off x="2577511" y="3725176"/>
              <a:ext cx="771365" cy="461665"/>
            </a:xfrm>
            <a:prstGeom prst="rect">
              <a:avLst/>
            </a:prstGeom>
            <a:noFill/>
          </p:spPr>
          <p:txBody>
            <a:bodyPr wrap="none" rtlCol="0">
              <a:spAutoFit/>
            </a:bodyPr>
            <a:lstStyle/>
            <a:p>
              <a:r>
                <a:rPr lang="en-US" altLang="zh-CN" sz="2400">
                  <a:solidFill>
                    <a:schemeClr val="accent2"/>
                  </a:solidFill>
                  <a:latin typeface="江西拙楷" panose="02010600040101010101" pitchFamily="2" charset="-122"/>
                  <a:ea typeface="江西拙楷" panose="02010600040101010101" pitchFamily="2" charset="-122"/>
                </a:rPr>
                <a:t>70%</a:t>
              </a:r>
              <a:endParaRPr lang="zh-CN" altLang="en-US" sz="2400">
                <a:solidFill>
                  <a:schemeClr val="accent2"/>
                </a:solidFill>
                <a:latin typeface="江西拙楷" panose="02010600040101010101" pitchFamily="2" charset="-122"/>
                <a:ea typeface="江西拙楷" panose="02010600040101010101" pitchFamily="2" charset="-122"/>
              </a:endParaRPr>
            </a:p>
          </p:txBody>
        </p:sp>
      </p:grpSp>
      <p:grpSp>
        <p:nvGrpSpPr>
          <p:cNvPr id="7192" name="组合 7191">
            <a:extLst>
              <a:ext uri="{FF2B5EF4-FFF2-40B4-BE49-F238E27FC236}">
                <a16:creationId xmlns:a16="http://schemas.microsoft.com/office/drawing/2014/main" id="{84671205-CD67-527F-107C-EC2FD3C7C4F8}"/>
              </a:ext>
            </a:extLst>
          </p:cNvPr>
          <p:cNvGrpSpPr/>
          <p:nvPr/>
        </p:nvGrpSpPr>
        <p:grpSpPr>
          <a:xfrm>
            <a:off x="4210795" y="1788279"/>
            <a:ext cx="4404214" cy="345778"/>
            <a:chOff x="4574918" y="1285521"/>
            <a:chExt cx="4404214" cy="345778"/>
          </a:xfrm>
        </p:grpSpPr>
        <p:sp>
          <p:nvSpPr>
            <p:cNvPr id="7180" name="矩形: 圆角 7179">
              <a:extLst>
                <a:ext uri="{FF2B5EF4-FFF2-40B4-BE49-F238E27FC236}">
                  <a16:creationId xmlns:a16="http://schemas.microsoft.com/office/drawing/2014/main" id="{23054A59-5A02-E155-C6EA-468CDBC2B1BB}"/>
                </a:ext>
              </a:extLst>
            </p:cNvPr>
            <p:cNvSpPr/>
            <p:nvPr/>
          </p:nvSpPr>
          <p:spPr>
            <a:xfrm>
              <a:off x="4574918" y="1285521"/>
              <a:ext cx="1045367" cy="345778"/>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bg1"/>
                  </a:solidFill>
                  <a:latin typeface="江西拙楷" panose="02010600040101010101" pitchFamily="2" charset="-122"/>
                  <a:ea typeface="江西拙楷" panose="02010600040101010101" pitchFamily="2" charset="-122"/>
                </a:rPr>
                <a:t>技能</a:t>
              </a:r>
            </a:p>
          </p:txBody>
        </p:sp>
        <p:sp>
          <p:nvSpPr>
            <p:cNvPr id="7191" name="文本框 7190">
              <a:extLst>
                <a:ext uri="{FF2B5EF4-FFF2-40B4-BE49-F238E27FC236}">
                  <a16:creationId xmlns:a16="http://schemas.microsoft.com/office/drawing/2014/main" id="{5B3E46C8-21A2-4C0A-87E6-06EDBD91A6A8}"/>
                </a:ext>
              </a:extLst>
            </p:cNvPr>
            <p:cNvSpPr txBox="1"/>
            <p:nvPr/>
          </p:nvSpPr>
          <p:spPr>
            <a:xfrm>
              <a:off x="5654732" y="1319911"/>
              <a:ext cx="3324400" cy="292388"/>
            </a:xfrm>
            <a:prstGeom prst="rect">
              <a:avLst/>
            </a:prstGeom>
            <a:noFill/>
          </p:spPr>
          <p:txBody>
            <a:bodyPr wrap="square">
              <a:spAutoFit/>
            </a:bodyPr>
            <a:lstStyle/>
            <a:p>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一个人能完成某项工作或任务所具备的能力。</a:t>
              </a:r>
            </a:p>
          </p:txBody>
        </p:sp>
      </p:grpSp>
      <p:grpSp>
        <p:nvGrpSpPr>
          <p:cNvPr id="1132" name="组合 1131">
            <a:extLst>
              <a:ext uri="{FF2B5EF4-FFF2-40B4-BE49-F238E27FC236}">
                <a16:creationId xmlns:a16="http://schemas.microsoft.com/office/drawing/2014/main" id="{FD40494D-4699-8FC3-F019-9F71FCFA3AC7}"/>
              </a:ext>
            </a:extLst>
          </p:cNvPr>
          <p:cNvGrpSpPr/>
          <p:nvPr/>
        </p:nvGrpSpPr>
        <p:grpSpPr>
          <a:xfrm>
            <a:off x="4210795" y="2341050"/>
            <a:ext cx="4200199" cy="345778"/>
            <a:chOff x="4574918" y="1285521"/>
            <a:chExt cx="4200199" cy="345778"/>
          </a:xfrm>
        </p:grpSpPr>
        <p:sp>
          <p:nvSpPr>
            <p:cNvPr id="1133" name="矩形: 圆角 1132">
              <a:extLst>
                <a:ext uri="{FF2B5EF4-FFF2-40B4-BE49-F238E27FC236}">
                  <a16:creationId xmlns:a16="http://schemas.microsoft.com/office/drawing/2014/main" id="{77489F62-31F9-78C1-A323-E505E7A1BDD0}"/>
                </a:ext>
              </a:extLst>
            </p:cNvPr>
            <p:cNvSpPr/>
            <p:nvPr/>
          </p:nvSpPr>
          <p:spPr>
            <a:xfrm>
              <a:off x="4574918" y="1285521"/>
              <a:ext cx="1045367" cy="345778"/>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bg1"/>
                  </a:solidFill>
                  <a:latin typeface="江西拙楷" panose="02010600040101010101" pitchFamily="2" charset="-122"/>
                  <a:ea typeface="江西拙楷" panose="02010600040101010101" pitchFamily="2" charset="-122"/>
                </a:rPr>
                <a:t>知识</a:t>
              </a:r>
            </a:p>
          </p:txBody>
        </p:sp>
        <p:sp>
          <p:nvSpPr>
            <p:cNvPr id="1134" name="文本框 1133">
              <a:extLst>
                <a:ext uri="{FF2B5EF4-FFF2-40B4-BE49-F238E27FC236}">
                  <a16:creationId xmlns:a16="http://schemas.microsoft.com/office/drawing/2014/main" id="{60205115-F0C4-C948-F941-0337EF842C58}"/>
                </a:ext>
              </a:extLst>
            </p:cNvPr>
            <p:cNvSpPr txBox="1"/>
            <p:nvPr/>
          </p:nvSpPr>
          <p:spPr>
            <a:xfrm>
              <a:off x="5654732" y="1319911"/>
              <a:ext cx="3120385" cy="292388"/>
            </a:xfrm>
            <a:prstGeom prst="rect">
              <a:avLst/>
            </a:prstGeom>
            <a:noFill/>
          </p:spPr>
          <p:txBody>
            <a:bodyPr wrap="square">
              <a:spAutoFit/>
            </a:bodyPr>
            <a:lstStyle/>
            <a:p>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一个人对某特定领域的了解。</a:t>
              </a:r>
            </a:p>
          </p:txBody>
        </p:sp>
      </p:grpSp>
      <p:grpSp>
        <p:nvGrpSpPr>
          <p:cNvPr id="2051" name="组合 2050">
            <a:extLst>
              <a:ext uri="{FF2B5EF4-FFF2-40B4-BE49-F238E27FC236}">
                <a16:creationId xmlns:a16="http://schemas.microsoft.com/office/drawing/2014/main" id="{C20A7A44-AC01-7435-B930-50FFE7C71686}"/>
              </a:ext>
            </a:extLst>
          </p:cNvPr>
          <p:cNvGrpSpPr/>
          <p:nvPr/>
        </p:nvGrpSpPr>
        <p:grpSpPr>
          <a:xfrm>
            <a:off x="4210795" y="3077466"/>
            <a:ext cx="4200199" cy="2935587"/>
            <a:chOff x="4210795" y="3077466"/>
            <a:chExt cx="4200199" cy="2935587"/>
          </a:xfrm>
        </p:grpSpPr>
        <p:grpSp>
          <p:nvGrpSpPr>
            <p:cNvPr id="1135" name="组合 1134">
              <a:extLst>
                <a:ext uri="{FF2B5EF4-FFF2-40B4-BE49-F238E27FC236}">
                  <a16:creationId xmlns:a16="http://schemas.microsoft.com/office/drawing/2014/main" id="{175AB007-25D1-6626-5D6C-C57E5A3B4894}"/>
                </a:ext>
              </a:extLst>
            </p:cNvPr>
            <p:cNvGrpSpPr/>
            <p:nvPr/>
          </p:nvGrpSpPr>
          <p:grpSpPr>
            <a:xfrm>
              <a:off x="4210795" y="3077466"/>
              <a:ext cx="4200199" cy="492443"/>
              <a:chOff x="4574918" y="1302716"/>
              <a:chExt cx="4200199" cy="492443"/>
            </a:xfrm>
          </p:grpSpPr>
          <p:sp>
            <p:nvSpPr>
              <p:cNvPr id="1136" name="矩形: 圆角 1135">
                <a:extLst>
                  <a:ext uri="{FF2B5EF4-FFF2-40B4-BE49-F238E27FC236}">
                    <a16:creationId xmlns:a16="http://schemas.microsoft.com/office/drawing/2014/main" id="{7D525996-D158-B086-B66B-76B17106E5E5}"/>
                  </a:ext>
                </a:extLst>
              </p:cNvPr>
              <p:cNvSpPr/>
              <p:nvPr/>
            </p:nvSpPr>
            <p:spPr>
              <a:xfrm>
                <a:off x="4574918" y="1376048"/>
                <a:ext cx="1045367" cy="34577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bg1"/>
                    </a:solidFill>
                    <a:latin typeface="江西拙楷" panose="02010600040101010101" pitchFamily="2" charset="-122"/>
                    <a:ea typeface="江西拙楷" panose="02010600040101010101" pitchFamily="2" charset="-122"/>
                  </a:rPr>
                  <a:t>角色定位</a:t>
                </a:r>
              </a:p>
            </p:txBody>
          </p:sp>
          <p:sp>
            <p:nvSpPr>
              <p:cNvPr id="1137" name="文本框 1136">
                <a:extLst>
                  <a:ext uri="{FF2B5EF4-FFF2-40B4-BE49-F238E27FC236}">
                    <a16:creationId xmlns:a16="http://schemas.microsoft.com/office/drawing/2014/main" id="{6CE5320F-813C-F188-2E64-8A62AA59CD1C}"/>
                  </a:ext>
                </a:extLst>
              </p:cNvPr>
              <p:cNvSpPr txBox="1"/>
              <p:nvPr/>
            </p:nvSpPr>
            <p:spPr>
              <a:xfrm>
                <a:off x="5654732" y="1302716"/>
                <a:ext cx="3120385" cy="492443"/>
              </a:xfrm>
              <a:prstGeom prst="rect">
                <a:avLst/>
              </a:prstGeom>
              <a:noFill/>
            </p:spPr>
            <p:txBody>
              <a:bodyPr wrap="square">
                <a:spAutoFit/>
              </a:bodyPr>
              <a:lstStyle/>
              <a:p>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一个人对职业的预期，即一个人想要做些什么事情。</a:t>
                </a:r>
              </a:p>
            </p:txBody>
          </p:sp>
        </p:grpSp>
        <p:grpSp>
          <p:nvGrpSpPr>
            <p:cNvPr id="1138" name="组合 1137">
              <a:extLst>
                <a:ext uri="{FF2B5EF4-FFF2-40B4-BE49-F238E27FC236}">
                  <a16:creationId xmlns:a16="http://schemas.microsoft.com/office/drawing/2014/main" id="{2228B7DB-B38E-BC2A-71AA-C498E70D6627}"/>
                </a:ext>
              </a:extLst>
            </p:cNvPr>
            <p:cNvGrpSpPr/>
            <p:nvPr/>
          </p:nvGrpSpPr>
          <p:grpSpPr>
            <a:xfrm>
              <a:off x="4210795" y="3724918"/>
              <a:ext cx="4200199" cy="492443"/>
              <a:chOff x="4574918" y="1302716"/>
              <a:chExt cx="4200199" cy="492443"/>
            </a:xfrm>
          </p:grpSpPr>
          <p:sp>
            <p:nvSpPr>
              <p:cNvPr id="1139" name="矩形: 圆角 1138">
                <a:extLst>
                  <a:ext uri="{FF2B5EF4-FFF2-40B4-BE49-F238E27FC236}">
                    <a16:creationId xmlns:a16="http://schemas.microsoft.com/office/drawing/2014/main" id="{2AEC4504-FE3A-1237-9D0F-D42581415C6E}"/>
                  </a:ext>
                </a:extLst>
              </p:cNvPr>
              <p:cNvSpPr/>
              <p:nvPr/>
            </p:nvSpPr>
            <p:spPr>
              <a:xfrm>
                <a:off x="4574918" y="1376048"/>
                <a:ext cx="1045367" cy="34577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bg1"/>
                    </a:solidFill>
                    <a:latin typeface="江西拙楷" panose="02010600040101010101" pitchFamily="2" charset="-122"/>
                    <a:ea typeface="江西拙楷" panose="02010600040101010101" pitchFamily="2" charset="-122"/>
                  </a:rPr>
                  <a:t>价值观</a:t>
                </a:r>
              </a:p>
            </p:txBody>
          </p:sp>
          <p:sp>
            <p:nvSpPr>
              <p:cNvPr id="1140" name="文本框 1139">
                <a:extLst>
                  <a:ext uri="{FF2B5EF4-FFF2-40B4-BE49-F238E27FC236}">
                    <a16:creationId xmlns:a16="http://schemas.microsoft.com/office/drawing/2014/main" id="{D24757F1-2A8B-9038-2B69-903461F2D2D2}"/>
                  </a:ext>
                </a:extLst>
              </p:cNvPr>
              <p:cNvSpPr txBox="1"/>
              <p:nvPr/>
            </p:nvSpPr>
            <p:spPr>
              <a:xfrm>
                <a:off x="5654732" y="1302716"/>
                <a:ext cx="3120385" cy="492443"/>
              </a:xfrm>
              <a:prstGeom prst="rect">
                <a:avLst/>
              </a:prstGeom>
              <a:noFill/>
            </p:spPr>
            <p:txBody>
              <a:bodyPr wrap="square">
                <a:spAutoFit/>
              </a:bodyPr>
              <a:lstStyle/>
              <a:p>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一个人对事物是非、重要性、必要性等的价值取向。</a:t>
                </a:r>
              </a:p>
            </p:txBody>
          </p:sp>
        </p:grpSp>
        <p:grpSp>
          <p:nvGrpSpPr>
            <p:cNvPr id="1141" name="组合 1140">
              <a:extLst>
                <a:ext uri="{FF2B5EF4-FFF2-40B4-BE49-F238E27FC236}">
                  <a16:creationId xmlns:a16="http://schemas.microsoft.com/office/drawing/2014/main" id="{425E8F06-5AE4-5441-8E0E-24ECCE7CB04C}"/>
                </a:ext>
              </a:extLst>
            </p:cNvPr>
            <p:cNvGrpSpPr/>
            <p:nvPr/>
          </p:nvGrpSpPr>
          <p:grpSpPr>
            <a:xfrm>
              <a:off x="4210795" y="4372370"/>
              <a:ext cx="4200199" cy="345778"/>
              <a:chOff x="4574918" y="1285521"/>
              <a:chExt cx="4200199" cy="345778"/>
            </a:xfrm>
          </p:grpSpPr>
          <p:sp>
            <p:nvSpPr>
              <p:cNvPr id="1142" name="矩形: 圆角 1141">
                <a:extLst>
                  <a:ext uri="{FF2B5EF4-FFF2-40B4-BE49-F238E27FC236}">
                    <a16:creationId xmlns:a16="http://schemas.microsoft.com/office/drawing/2014/main" id="{ACA2FA8D-663C-C0AC-BB26-8AAD446401D8}"/>
                  </a:ext>
                </a:extLst>
              </p:cNvPr>
              <p:cNvSpPr/>
              <p:nvPr/>
            </p:nvSpPr>
            <p:spPr>
              <a:xfrm>
                <a:off x="4574918" y="1285521"/>
                <a:ext cx="1045367" cy="34577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bg1"/>
                    </a:solidFill>
                    <a:latin typeface="江西拙楷" panose="02010600040101010101" pitchFamily="2" charset="-122"/>
                    <a:ea typeface="江西拙楷" panose="02010600040101010101" pitchFamily="2" charset="-122"/>
                  </a:rPr>
                  <a:t>自我认知</a:t>
                </a:r>
              </a:p>
            </p:txBody>
          </p:sp>
          <p:sp>
            <p:nvSpPr>
              <p:cNvPr id="1143" name="文本框 1142">
                <a:extLst>
                  <a:ext uri="{FF2B5EF4-FFF2-40B4-BE49-F238E27FC236}">
                    <a16:creationId xmlns:a16="http://schemas.microsoft.com/office/drawing/2014/main" id="{6B2D68AF-3A12-534E-43B7-6C9E328D3D42}"/>
                  </a:ext>
                </a:extLst>
              </p:cNvPr>
              <p:cNvSpPr txBox="1"/>
              <p:nvPr/>
            </p:nvSpPr>
            <p:spPr>
              <a:xfrm>
                <a:off x="5654732" y="1312216"/>
                <a:ext cx="3120385" cy="292388"/>
              </a:xfrm>
              <a:prstGeom prst="rect">
                <a:avLst/>
              </a:prstGeom>
              <a:noFill/>
            </p:spPr>
            <p:txBody>
              <a:bodyPr wrap="square">
                <a:spAutoFit/>
              </a:bodyPr>
              <a:lstStyle/>
              <a:p>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一个人对自己的认识和看法。</a:t>
                </a:r>
              </a:p>
            </p:txBody>
          </p:sp>
        </p:grpSp>
        <p:grpSp>
          <p:nvGrpSpPr>
            <p:cNvPr id="1144" name="组合 1143">
              <a:extLst>
                <a:ext uri="{FF2B5EF4-FFF2-40B4-BE49-F238E27FC236}">
                  <a16:creationId xmlns:a16="http://schemas.microsoft.com/office/drawing/2014/main" id="{D7EDC609-AAC6-7D0C-3816-51B39E91DA6C}"/>
                </a:ext>
              </a:extLst>
            </p:cNvPr>
            <p:cNvGrpSpPr/>
            <p:nvPr/>
          </p:nvGrpSpPr>
          <p:grpSpPr>
            <a:xfrm>
              <a:off x="4210795" y="4873157"/>
              <a:ext cx="4200199" cy="492443"/>
              <a:chOff x="4574918" y="1302716"/>
              <a:chExt cx="4200199" cy="492443"/>
            </a:xfrm>
          </p:grpSpPr>
          <p:sp>
            <p:nvSpPr>
              <p:cNvPr id="1145" name="矩形: 圆角 1144">
                <a:extLst>
                  <a:ext uri="{FF2B5EF4-FFF2-40B4-BE49-F238E27FC236}">
                    <a16:creationId xmlns:a16="http://schemas.microsoft.com/office/drawing/2014/main" id="{06FC9480-EBC8-75B4-72C6-773C827DDD98}"/>
                  </a:ext>
                </a:extLst>
              </p:cNvPr>
              <p:cNvSpPr/>
              <p:nvPr/>
            </p:nvSpPr>
            <p:spPr>
              <a:xfrm>
                <a:off x="4574918" y="1376048"/>
                <a:ext cx="1045367" cy="34577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bg1"/>
                    </a:solidFill>
                    <a:latin typeface="江西拙楷" panose="02010600040101010101" pitchFamily="2" charset="-122"/>
                    <a:ea typeface="江西拙楷" panose="02010600040101010101" pitchFamily="2" charset="-122"/>
                  </a:rPr>
                  <a:t>品质</a:t>
                </a:r>
              </a:p>
            </p:txBody>
          </p:sp>
          <p:sp>
            <p:nvSpPr>
              <p:cNvPr id="1146" name="文本框 1145">
                <a:extLst>
                  <a:ext uri="{FF2B5EF4-FFF2-40B4-BE49-F238E27FC236}">
                    <a16:creationId xmlns:a16="http://schemas.microsoft.com/office/drawing/2014/main" id="{D34CAF0B-50EC-120D-00D3-450EEB36AE94}"/>
                  </a:ext>
                </a:extLst>
              </p:cNvPr>
              <p:cNvSpPr txBox="1"/>
              <p:nvPr/>
            </p:nvSpPr>
            <p:spPr>
              <a:xfrm>
                <a:off x="5654732" y="1302716"/>
                <a:ext cx="3120385" cy="492443"/>
              </a:xfrm>
              <a:prstGeom prst="rect">
                <a:avLst/>
              </a:prstGeom>
              <a:noFill/>
            </p:spPr>
            <p:txBody>
              <a:bodyPr wrap="square">
                <a:spAutoFit/>
              </a:bodyPr>
              <a:lstStyle/>
              <a:p>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一个人一致、持续而稳定的（表现表式）行为特性。</a:t>
                </a:r>
              </a:p>
            </p:txBody>
          </p:sp>
        </p:grpSp>
        <p:grpSp>
          <p:nvGrpSpPr>
            <p:cNvPr id="1147" name="组合 1146">
              <a:extLst>
                <a:ext uri="{FF2B5EF4-FFF2-40B4-BE49-F238E27FC236}">
                  <a16:creationId xmlns:a16="http://schemas.microsoft.com/office/drawing/2014/main" id="{9E9F0FB9-CB52-918D-109D-D210D798E420}"/>
                </a:ext>
              </a:extLst>
            </p:cNvPr>
            <p:cNvGrpSpPr/>
            <p:nvPr/>
          </p:nvGrpSpPr>
          <p:grpSpPr>
            <a:xfrm>
              <a:off x="4210795" y="5520610"/>
              <a:ext cx="4200199" cy="492443"/>
              <a:chOff x="4574918" y="1302716"/>
              <a:chExt cx="4200199" cy="492443"/>
            </a:xfrm>
          </p:grpSpPr>
          <p:sp>
            <p:nvSpPr>
              <p:cNvPr id="1148" name="矩形: 圆角 1147">
                <a:extLst>
                  <a:ext uri="{FF2B5EF4-FFF2-40B4-BE49-F238E27FC236}">
                    <a16:creationId xmlns:a16="http://schemas.microsoft.com/office/drawing/2014/main" id="{0953256B-B5B4-1719-5A94-308A083B64AD}"/>
                  </a:ext>
                </a:extLst>
              </p:cNvPr>
              <p:cNvSpPr/>
              <p:nvPr/>
            </p:nvSpPr>
            <p:spPr>
              <a:xfrm>
                <a:off x="4574918" y="1376048"/>
                <a:ext cx="1045367" cy="34577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bg1"/>
                    </a:solidFill>
                    <a:latin typeface="江西拙楷" panose="02010600040101010101" pitchFamily="2" charset="-122"/>
                    <a:ea typeface="江西拙楷" panose="02010600040101010101" pitchFamily="2" charset="-122"/>
                  </a:rPr>
                  <a:t>动机</a:t>
                </a:r>
              </a:p>
            </p:txBody>
          </p:sp>
          <p:sp>
            <p:nvSpPr>
              <p:cNvPr id="1149" name="文本框 1148">
                <a:extLst>
                  <a:ext uri="{FF2B5EF4-FFF2-40B4-BE49-F238E27FC236}">
                    <a16:creationId xmlns:a16="http://schemas.microsoft.com/office/drawing/2014/main" id="{F2489505-8FFA-036B-5441-B16BBD23413D}"/>
                  </a:ext>
                </a:extLst>
              </p:cNvPr>
              <p:cNvSpPr txBox="1"/>
              <p:nvPr/>
            </p:nvSpPr>
            <p:spPr>
              <a:xfrm>
                <a:off x="5654732" y="1302716"/>
                <a:ext cx="3120385" cy="492443"/>
              </a:xfrm>
              <a:prstGeom prst="rect">
                <a:avLst/>
              </a:prstGeom>
              <a:noFill/>
            </p:spPr>
            <p:txBody>
              <a:bodyPr wrap="square">
                <a:spAutoFit/>
              </a:bodyPr>
              <a:lstStyle/>
              <a:p>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在一个人内在的自然而持续的想法和偏好</a:t>
                </a:r>
                <a:r>
                  <a:rPr lang="en-US" altLang="zh-CN"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sz="1300">
                    <a:latin typeface="阿里巴巴普惠体 L" panose="00020600040101010101" pitchFamily="18" charset="-122"/>
                    <a:ea typeface="阿里巴巴普惠体 L" panose="00020600040101010101" pitchFamily="18" charset="-122"/>
                    <a:cs typeface="阿里巴巴普惠体 L" panose="00020600040101010101" pitchFamily="18" charset="-122"/>
                  </a:rPr>
                  <a:t>驱动、引导和决定个人行动。</a:t>
                </a:r>
              </a:p>
            </p:txBody>
          </p:sp>
        </p:grpSp>
      </p:grpSp>
      <p:grpSp>
        <p:nvGrpSpPr>
          <p:cNvPr id="2050" name="组合 2049">
            <a:extLst>
              <a:ext uri="{FF2B5EF4-FFF2-40B4-BE49-F238E27FC236}">
                <a16:creationId xmlns:a16="http://schemas.microsoft.com/office/drawing/2014/main" id="{977C7EC5-CEA4-8413-83CC-82C8744481C1}"/>
              </a:ext>
            </a:extLst>
          </p:cNvPr>
          <p:cNvGrpSpPr/>
          <p:nvPr/>
        </p:nvGrpSpPr>
        <p:grpSpPr>
          <a:xfrm>
            <a:off x="9039645" y="1430715"/>
            <a:ext cx="2509838" cy="4390811"/>
            <a:chOff x="8926513" y="1267624"/>
            <a:chExt cx="2509838" cy="4390811"/>
          </a:xfrm>
        </p:grpSpPr>
        <p:sp>
          <p:nvSpPr>
            <p:cNvPr id="2048" name="文本框 2047">
              <a:extLst>
                <a:ext uri="{FF2B5EF4-FFF2-40B4-BE49-F238E27FC236}">
                  <a16:creationId xmlns:a16="http://schemas.microsoft.com/office/drawing/2014/main" id="{83589930-4F5B-A256-AABC-1D43F99C79F2}"/>
                </a:ext>
              </a:extLst>
            </p:cNvPr>
            <p:cNvSpPr txBox="1"/>
            <p:nvPr/>
          </p:nvSpPr>
          <p:spPr>
            <a:xfrm>
              <a:off x="892651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2049" name="文本框 2048">
              <a:extLst>
                <a:ext uri="{FF2B5EF4-FFF2-40B4-BE49-F238E27FC236}">
                  <a16:creationId xmlns:a16="http://schemas.microsoft.com/office/drawing/2014/main" id="{C252AD36-F473-CC97-B62B-138A9FF6A8C6}"/>
                </a:ext>
              </a:extLst>
            </p:cNvPr>
            <p:cNvSpPr txBox="1"/>
            <p:nvPr/>
          </p:nvSpPr>
          <p:spPr>
            <a:xfrm>
              <a:off x="8926513" y="1865474"/>
              <a:ext cx="2509838" cy="379296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冰山模型是美国著名心理学家麦克利兰于</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1973</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年提出了一个著名的模型，所谓“冰山模型”，就是将人员个体素质的不同表现表式划分为表面的“冰山以上部分”和深藏的“冰山以下部分”。</a:t>
              </a:r>
            </a:p>
          </p:txBody>
        </p:sp>
      </p:grpSp>
      <p:grpSp>
        <p:nvGrpSpPr>
          <p:cNvPr id="2055" name="组合 2054">
            <a:extLst>
              <a:ext uri="{FF2B5EF4-FFF2-40B4-BE49-F238E27FC236}">
                <a16:creationId xmlns:a16="http://schemas.microsoft.com/office/drawing/2014/main" id="{AC55246E-D1A6-8004-6488-A33B0A2032DD}"/>
              </a:ext>
            </a:extLst>
          </p:cNvPr>
          <p:cNvGrpSpPr/>
          <p:nvPr/>
        </p:nvGrpSpPr>
        <p:grpSpPr>
          <a:xfrm>
            <a:off x="745419" y="1430715"/>
            <a:ext cx="907621" cy="903241"/>
            <a:chOff x="825218" y="1381769"/>
            <a:chExt cx="907621" cy="903241"/>
          </a:xfrm>
        </p:grpSpPr>
        <p:sp>
          <p:nvSpPr>
            <p:cNvPr id="2052" name="文本框 2051">
              <a:extLst>
                <a:ext uri="{FF2B5EF4-FFF2-40B4-BE49-F238E27FC236}">
                  <a16:creationId xmlns:a16="http://schemas.microsoft.com/office/drawing/2014/main" id="{C8507181-23ED-D201-154F-1EE533743D38}"/>
                </a:ext>
              </a:extLst>
            </p:cNvPr>
            <p:cNvSpPr txBox="1"/>
            <p:nvPr/>
          </p:nvSpPr>
          <p:spPr>
            <a:xfrm>
              <a:off x="825218" y="1823345"/>
              <a:ext cx="907621"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表</a:t>
              </a:r>
              <a:r>
                <a:rPr lang="en-US" altLang="zh-CN" sz="2400">
                  <a:solidFill>
                    <a:schemeClr val="accent3"/>
                  </a:solidFill>
                  <a:latin typeface="江西拙楷" panose="02010600040101010101" pitchFamily="2" charset="-122"/>
                  <a:ea typeface="江西拙楷" panose="02010600040101010101" pitchFamily="2" charset="-122"/>
                </a:rPr>
                <a:t> </a:t>
              </a:r>
              <a:r>
                <a:rPr lang="zh-CN" altLang="en-US" sz="2400">
                  <a:solidFill>
                    <a:schemeClr val="accent3"/>
                  </a:solidFill>
                  <a:latin typeface="江西拙楷" panose="02010600040101010101" pitchFamily="2" charset="-122"/>
                  <a:ea typeface="江西拙楷" panose="02010600040101010101" pitchFamily="2" charset="-122"/>
                </a:rPr>
                <a:t>象</a:t>
              </a:r>
            </a:p>
          </p:txBody>
        </p:sp>
        <p:sp>
          <p:nvSpPr>
            <p:cNvPr id="2054" name="箭头: 上 2053">
              <a:extLst>
                <a:ext uri="{FF2B5EF4-FFF2-40B4-BE49-F238E27FC236}">
                  <a16:creationId xmlns:a16="http://schemas.microsoft.com/office/drawing/2014/main" id="{11E6016D-F92C-DF2A-AD46-AE678C907B66}"/>
                </a:ext>
              </a:extLst>
            </p:cNvPr>
            <p:cNvSpPr/>
            <p:nvPr/>
          </p:nvSpPr>
          <p:spPr>
            <a:xfrm>
              <a:off x="1102748" y="1381769"/>
              <a:ext cx="352561" cy="464487"/>
            </a:xfrm>
            <a:prstGeom prst="upArrow">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57" name="组合 2056">
            <a:extLst>
              <a:ext uri="{FF2B5EF4-FFF2-40B4-BE49-F238E27FC236}">
                <a16:creationId xmlns:a16="http://schemas.microsoft.com/office/drawing/2014/main" id="{FFBE2A0C-462C-FDB2-CBB4-6E5E7819CC44}"/>
              </a:ext>
            </a:extLst>
          </p:cNvPr>
          <p:cNvGrpSpPr/>
          <p:nvPr/>
        </p:nvGrpSpPr>
        <p:grpSpPr>
          <a:xfrm>
            <a:off x="745419" y="4327653"/>
            <a:ext cx="907621" cy="976083"/>
            <a:chOff x="825218" y="4583432"/>
            <a:chExt cx="907621" cy="976083"/>
          </a:xfrm>
        </p:grpSpPr>
        <p:sp>
          <p:nvSpPr>
            <p:cNvPr id="2053" name="文本框 2052">
              <a:extLst>
                <a:ext uri="{FF2B5EF4-FFF2-40B4-BE49-F238E27FC236}">
                  <a16:creationId xmlns:a16="http://schemas.microsoft.com/office/drawing/2014/main" id="{A25A417B-3F4E-9210-0C9C-E061E55BE7B0}"/>
                </a:ext>
              </a:extLst>
            </p:cNvPr>
            <p:cNvSpPr txBox="1"/>
            <p:nvPr/>
          </p:nvSpPr>
          <p:spPr>
            <a:xfrm>
              <a:off x="825218" y="4583432"/>
              <a:ext cx="907621" cy="461665"/>
            </a:xfrm>
            <a:prstGeom prst="rect">
              <a:avLst/>
            </a:prstGeom>
            <a:noFill/>
          </p:spPr>
          <p:txBody>
            <a:bodyPr wrap="none" rtlCol="0">
              <a:spAutoFit/>
            </a:bodyPr>
            <a:lstStyle/>
            <a:p>
              <a:r>
                <a:rPr lang="zh-CN" altLang="en-US" sz="2400">
                  <a:solidFill>
                    <a:schemeClr val="bg2"/>
                  </a:solidFill>
                  <a:latin typeface="江西拙楷" panose="02010600040101010101" pitchFamily="2" charset="-122"/>
                  <a:ea typeface="江西拙楷" panose="02010600040101010101" pitchFamily="2" charset="-122"/>
                </a:rPr>
                <a:t>潜 在</a:t>
              </a:r>
            </a:p>
          </p:txBody>
        </p:sp>
        <p:sp>
          <p:nvSpPr>
            <p:cNvPr id="2056" name="箭头: 上 2055">
              <a:extLst>
                <a:ext uri="{FF2B5EF4-FFF2-40B4-BE49-F238E27FC236}">
                  <a16:creationId xmlns:a16="http://schemas.microsoft.com/office/drawing/2014/main" id="{BB93AD97-8503-7FD3-E38B-BA3B7AADD5FB}"/>
                </a:ext>
              </a:extLst>
            </p:cNvPr>
            <p:cNvSpPr/>
            <p:nvPr/>
          </p:nvSpPr>
          <p:spPr>
            <a:xfrm flipV="1">
              <a:off x="1102748" y="5095028"/>
              <a:ext cx="352561" cy="464487"/>
            </a:xfrm>
            <a:prstGeom prst="up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2061" name="直接连接符 2060">
            <a:extLst>
              <a:ext uri="{FF2B5EF4-FFF2-40B4-BE49-F238E27FC236}">
                <a16:creationId xmlns:a16="http://schemas.microsoft.com/office/drawing/2014/main" id="{38ED2E46-511C-9ED2-C867-E0E91DA8B89D}"/>
              </a:ext>
            </a:extLst>
          </p:cNvPr>
          <p:cNvCxnSpPr>
            <a:cxnSpLocks/>
          </p:cNvCxnSpPr>
          <p:nvPr/>
        </p:nvCxnSpPr>
        <p:spPr>
          <a:xfrm>
            <a:off x="5358024" y="3652193"/>
            <a:ext cx="318856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2" name="直接连接符 2061">
            <a:extLst>
              <a:ext uri="{FF2B5EF4-FFF2-40B4-BE49-F238E27FC236}">
                <a16:creationId xmlns:a16="http://schemas.microsoft.com/office/drawing/2014/main" id="{65C43ACC-E23D-83E4-35D9-A7483102C199}"/>
              </a:ext>
            </a:extLst>
          </p:cNvPr>
          <p:cNvCxnSpPr>
            <a:cxnSpLocks/>
          </p:cNvCxnSpPr>
          <p:nvPr/>
        </p:nvCxnSpPr>
        <p:spPr>
          <a:xfrm>
            <a:off x="5358024" y="4289865"/>
            <a:ext cx="318856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4" name="直接连接符 2063">
            <a:extLst>
              <a:ext uri="{FF2B5EF4-FFF2-40B4-BE49-F238E27FC236}">
                <a16:creationId xmlns:a16="http://schemas.microsoft.com/office/drawing/2014/main" id="{C96CB11F-8451-578A-B00E-846413AAB340}"/>
              </a:ext>
            </a:extLst>
          </p:cNvPr>
          <p:cNvCxnSpPr>
            <a:cxnSpLocks/>
          </p:cNvCxnSpPr>
          <p:nvPr/>
        </p:nvCxnSpPr>
        <p:spPr>
          <a:xfrm>
            <a:off x="5358024" y="4825937"/>
            <a:ext cx="318856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5" name="直接连接符 2064">
            <a:extLst>
              <a:ext uri="{FF2B5EF4-FFF2-40B4-BE49-F238E27FC236}">
                <a16:creationId xmlns:a16="http://schemas.microsoft.com/office/drawing/2014/main" id="{806EFC00-C336-1C78-87F0-9D8BE7BDC3A1}"/>
              </a:ext>
            </a:extLst>
          </p:cNvPr>
          <p:cNvCxnSpPr>
            <a:cxnSpLocks/>
          </p:cNvCxnSpPr>
          <p:nvPr/>
        </p:nvCxnSpPr>
        <p:spPr>
          <a:xfrm>
            <a:off x="5358024" y="5435668"/>
            <a:ext cx="318856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8" name="直接连接符 2067">
            <a:extLst>
              <a:ext uri="{FF2B5EF4-FFF2-40B4-BE49-F238E27FC236}">
                <a16:creationId xmlns:a16="http://schemas.microsoft.com/office/drawing/2014/main" id="{0385672B-5DCD-730B-4AA3-CCF06F7FD240}"/>
              </a:ext>
            </a:extLst>
          </p:cNvPr>
          <p:cNvCxnSpPr>
            <a:cxnSpLocks/>
          </p:cNvCxnSpPr>
          <p:nvPr/>
        </p:nvCxnSpPr>
        <p:spPr>
          <a:xfrm>
            <a:off x="5358024" y="6073934"/>
            <a:ext cx="318856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0" name="直接连接符 2069">
            <a:extLst>
              <a:ext uri="{FF2B5EF4-FFF2-40B4-BE49-F238E27FC236}">
                <a16:creationId xmlns:a16="http://schemas.microsoft.com/office/drawing/2014/main" id="{D0E0CD38-6FD9-799A-2716-17469CFE9508}"/>
              </a:ext>
            </a:extLst>
          </p:cNvPr>
          <p:cNvCxnSpPr>
            <a:cxnSpLocks/>
          </p:cNvCxnSpPr>
          <p:nvPr/>
        </p:nvCxnSpPr>
        <p:spPr>
          <a:xfrm>
            <a:off x="5358024" y="2858046"/>
            <a:ext cx="318856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1" name="直接连接符 2070">
            <a:extLst>
              <a:ext uri="{FF2B5EF4-FFF2-40B4-BE49-F238E27FC236}">
                <a16:creationId xmlns:a16="http://schemas.microsoft.com/office/drawing/2014/main" id="{0D3C3ACB-B257-1F51-9971-BEC01374B97D}"/>
              </a:ext>
            </a:extLst>
          </p:cNvPr>
          <p:cNvCxnSpPr>
            <a:cxnSpLocks/>
          </p:cNvCxnSpPr>
          <p:nvPr/>
        </p:nvCxnSpPr>
        <p:spPr>
          <a:xfrm>
            <a:off x="5358024" y="2237238"/>
            <a:ext cx="318856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663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 name="矩形 12">
            <a:extLst>
              <a:ext uri="{FF2B5EF4-FFF2-40B4-BE49-F238E27FC236}">
                <a16:creationId xmlns:a16="http://schemas.microsoft.com/office/drawing/2014/main" id="{0760616E-291F-E07B-CC2A-8C476A825DBF}"/>
              </a:ext>
            </a:extLst>
          </p:cNvPr>
          <p:cNvSpPr/>
          <p:nvPr/>
        </p:nvSpPr>
        <p:spPr>
          <a:xfrm>
            <a:off x="495121" y="1083942"/>
            <a:ext cx="11201579" cy="325656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83282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26</a:t>
            </a:r>
            <a:r>
              <a:rPr lang="zh-CN" altLang="en-US" sz="3200">
                <a:solidFill>
                  <a:schemeClr val="accent2"/>
                </a:solidFill>
                <a:latin typeface="江西拙楷" panose="02010600040101010101" pitchFamily="2" charset="-122"/>
                <a:ea typeface="江西拙楷" panose="02010600040101010101" pitchFamily="2" charset="-122"/>
              </a:rPr>
              <a:t>、故事五要素</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故事力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20" name="矩形 1119">
            <a:extLst>
              <a:ext uri="{FF2B5EF4-FFF2-40B4-BE49-F238E27FC236}">
                <a16:creationId xmlns:a16="http://schemas.microsoft.com/office/drawing/2014/main" id="{0679F9FB-4DC4-5855-EBC6-28F3E84A613D}"/>
              </a:ext>
            </a:extLst>
          </p:cNvPr>
          <p:cNvSpPr/>
          <p:nvPr/>
        </p:nvSpPr>
        <p:spPr>
          <a:xfrm>
            <a:off x="496571" y="4468737"/>
            <a:ext cx="11206479" cy="17344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2" name="文本框 1121">
            <a:extLst>
              <a:ext uri="{FF2B5EF4-FFF2-40B4-BE49-F238E27FC236}">
                <a16:creationId xmlns:a16="http://schemas.microsoft.com/office/drawing/2014/main" id="{DF428505-95A9-C9FD-F280-F245DC3441F8}"/>
              </a:ext>
            </a:extLst>
          </p:cNvPr>
          <p:cNvSpPr txBox="1"/>
          <p:nvPr/>
        </p:nvSpPr>
        <p:spPr>
          <a:xfrm>
            <a:off x="579117" y="4615512"/>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23" name="文本框 1122">
            <a:extLst>
              <a:ext uri="{FF2B5EF4-FFF2-40B4-BE49-F238E27FC236}">
                <a16:creationId xmlns:a16="http://schemas.microsoft.com/office/drawing/2014/main" id="{0988BBFC-65A5-EB5C-20B4-542DEBA295C5}"/>
              </a:ext>
            </a:extLst>
          </p:cNvPr>
          <p:cNvSpPr txBox="1"/>
          <p:nvPr/>
        </p:nvSpPr>
        <p:spPr>
          <a:xfrm>
            <a:off x="579117" y="5209587"/>
            <a:ext cx="11120677" cy="884473"/>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一个好的故事包含 三个基本要素： 冲突、行动、结局。当你要讲好一个故事的时候可以采用该模型</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故事五要素模型。好故事必须具备五大要素： 冲突、行动、结局、情感、展示。</a:t>
            </a:r>
          </a:p>
        </p:txBody>
      </p:sp>
      <p:grpSp>
        <p:nvGrpSpPr>
          <p:cNvPr id="1150" name="组合 1149">
            <a:extLst>
              <a:ext uri="{FF2B5EF4-FFF2-40B4-BE49-F238E27FC236}">
                <a16:creationId xmlns:a16="http://schemas.microsoft.com/office/drawing/2014/main" id="{4C69A56A-6DC0-CB27-39E2-13EB83EDB221}"/>
              </a:ext>
            </a:extLst>
          </p:cNvPr>
          <p:cNvGrpSpPr/>
          <p:nvPr/>
        </p:nvGrpSpPr>
        <p:grpSpPr>
          <a:xfrm>
            <a:off x="1420743" y="1421639"/>
            <a:ext cx="9350335" cy="2581170"/>
            <a:chOff x="1475654" y="1355496"/>
            <a:chExt cx="9350335" cy="2581170"/>
          </a:xfrm>
        </p:grpSpPr>
        <p:sp>
          <p:nvSpPr>
            <p:cNvPr id="7176" name="矩形: 圆角 7175">
              <a:extLst>
                <a:ext uri="{FF2B5EF4-FFF2-40B4-BE49-F238E27FC236}">
                  <a16:creationId xmlns:a16="http://schemas.microsoft.com/office/drawing/2014/main" id="{330CB837-0714-CD84-6393-24A16C406E18}"/>
                </a:ext>
              </a:extLst>
            </p:cNvPr>
            <p:cNvSpPr/>
            <p:nvPr/>
          </p:nvSpPr>
          <p:spPr>
            <a:xfrm>
              <a:off x="2199214" y="3439918"/>
              <a:ext cx="1233810" cy="496748"/>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prstClr val="white"/>
                  </a:solidFill>
                  <a:latin typeface="江西拙楷" panose="02010600040101010101" pitchFamily="2" charset="-122"/>
                  <a:ea typeface="江西拙楷" panose="02010600040101010101" pitchFamily="2" charset="-122"/>
                </a:rPr>
                <a:t>渴望</a:t>
              </a:r>
            </a:p>
          </p:txBody>
        </p:sp>
        <p:sp>
          <p:nvSpPr>
            <p:cNvPr id="7178" name="矩形: 圆角 7177">
              <a:extLst>
                <a:ext uri="{FF2B5EF4-FFF2-40B4-BE49-F238E27FC236}">
                  <a16:creationId xmlns:a16="http://schemas.microsoft.com/office/drawing/2014/main" id="{72580EAC-6D72-AD9D-846F-01A6ACFC1374}"/>
                </a:ext>
              </a:extLst>
            </p:cNvPr>
            <p:cNvSpPr/>
            <p:nvPr/>
          </p:nvSpPr>
          <p:spPr>
            <a:xfrm>
              <a:off x="3902120" y="3439918"/>
              <a:ext cx="1233810" cy="496748"/>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prstClr val="white"/>
                  </a:solidFill>
                  <a:latin typeface="江西拙楷" panose="02010600040101010101" pitchFamily="2" charset="-122"/>
                  <a:ea typeface="江西拙楷" panose="02010600040101010101" pitchFamily="2" charset="-122"/>
                </a:rPr>
                <a:t>障碍</a:t>
              </a:r>
            </a:p>
          </p:txBody>
        </p:sp>
        <p:sp>
          <p:nvSpPr>
            <p:cNvPr id="7181" name="右大括号 7180">
              <a:extLst>
                <a:ext uri="{FF2B5EF4-FFF2-40B4-BE49-F238E27FC236}">
                  <a16:creationId xmlns:a16="http://schemas.microsoft.com/office/drawing/2014/main" id="{734C0259-9429-A8B2-10BF-676D3B3DEDE9}"/>
                </a:ext>
              </a:extLst>
            </p:cNvPr>
            <p:cNvSpPr/>
            <p:nvPr/>
          </p:nvSpPr>
          <p:spPr>
            <a:xfrm rot="16200000">
              <a:off x="5049806" y="870823"/>
              <a:ext cx="494021" cy="2906006"/>
            </a:xfrm>
            <a:prstGeom prst="rightBrace">
              <a:avLst>
                <a:gd name="adj1" fmla="val 137196"/>
                <a:gd name="adj2" fmla="val 50000"/>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169" name="矩形: 圆角 7168">
              <a:extLst>
                <a:ext uri="{FF2B5EF4-FFF2-40B4-BE49-F238E27FC236}">
                  <a16:creationId xmlns:a16="http://schemas.microsoft.com/office/drawing/2014/main" id="{9B97BDC9-8BDB-7EFD-3CAA-61914D864EE4}"/>
                </a:ext>
              </a:extLst>
            </p:cNvPr>
            <p:cNvSpPr/>
            <p:nvPr/>
          </p:nvSpPr>
          <p:spPr>
            <a:xfrm>
              <a:off x="3078864" y="2572877"/>
              <a:ext cx="1233810" cy="496748"/>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prstClr val="white"/>
                  </a:solidFill>
                  <a:latin typeface="江西拙楷" panose="02010600040101010101" pitchFamily="2" charset="-122"/>
                  <a:ea typeface="江西拙楷" panose="02010600040101010101" pitchFamily="2" charset="-122"/>
                </a:rPr>
                <a:t>冲突</a:t>
              </a:r>
            </a:p>
          </p:txBody>
        </p:sp>
        <p:sp>
          <p:nvSpPr>
            <p:cNvPr id="7171" name="矩形: 圆角 7170">
              <a:extLst>
                <a:ext uri="{FF2B5EF4-FFF2-40B4-BE49-F238E27FC236}">
                  <a16:creationId xmlns:a16="http://schemas.microsoft.com/office/drawing/2014/main" id="{38A28128-C510-4C00-BCF0-7E4E0152248C}"/>
                </a:ext>
              </a:extLst>
            </p:cNvPr>
            <p:cNvSpPr/>
            <p:nvPr/>
          </p:nvSpPr>
          <p:spPr>
            <a:xfrm>
              <a:off x="4714431" y="2572877"/>
              <a:ext cx="1233810" cy="496748"/>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prstClr val="white"/>
                  </a:solidFill>
                  <a:latin typeface="江西拙楷" panose="02010600040101010101" pitchFamily="2" charset="-122"/>
                  <a:ea typeface="江西拙楷" panose="02010600040101010101" pitchFamily="2" charset="-122"/>
                </a:rPr>
                <a:t>行动</a:t>
              </a:r>
            </a:p>
          </p:txBody>
        </p:sp>
        <p:sp>
          <p:nvSpPr>
            <p:cNvPr id="7172" name="矩形: 圆角 7171">
              <a:extLst>
                <a:ext uri="{FF2B5EF4-FFF2-40B4-BE49-F238E27FC236}">
                  <a16:creationId xmlns:a16="http://schemas.microsoft.com/office/drawing/2014/main" id="{7B715438-7E85-E4D3-7B0B-F57061A54BD8}"/>
                </a:ext>
              </a:extLst>
            </p:cNvPr>
            <p:cNvSpPr/>
            <p:nvPr/>
          </p:nvSpPr>
          <p:spPr>
            <a:xfrm>
              <a:off x="6349998" y="2572877"/>
              <a:ext cx="1233810" cy="496748"/>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prstClr val="white"/>
                  </a:solidFill>
                  <a:latin typeface="江西拙楷" panose="02010600040101010101" pitchFamily="2" charset="-122"/>
                  <a:ea typeface="江西拙楷" panose="02010600040101010101" pitchFamily="2" charset="-122"/>
                </a:rPr>
                <a:t>结局</a:t>
              </a:r>
            </a:p>
          </p:txBody>
        </p:sp>
        <p:sp>
          <p:nvSpPr>
            <p:cNvPr id="7182" name="加号 7181">
              <a:extLst>
                <a:ext uri="{FF2B5EF4-FFF2-40B4-BE49-F238E27FC236}">
                  <a16:creationId xmlns:a16="http://schemas.microsoft.com/office/drawing/2014/main" id="{3B8C59ED-1FD2-DA1B-A63D-26F3A24B21D7}"/>
                </a:ext>
              </a:extLst>
            </p:cNvPr>
            <p:cNvSpPr/>
            <p:nvPr/>
          </p:nvSpPr>
          <p:spPr>
            <a:xfrm>
              <a:off x="4393410" y="2701109"/>
              <a:ext cx="240285" cy="240285"/>
            </a:xfrm>
            <a:prstGeom prst="mathPlus">
              <a:avLst>
                <a:gd name="adj1" fmla="val 16021"/>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7185" name="加号 7184">
              <a:extLst>
                <a:ext uri="{FF2B5EF4-FFF2-40B4-BE49-F238E27FC236}">
                  <a16:creationId xmlns:a16="http://schemas.microsoft.com/office/drawing/2014/main" id="{3A77E345-F6A4-0675-DEA6-0F180A769E66}"/>
                </a:ext>
              </a:extLst>
            </p:cNvPr>
            <p:cNvSpPr/>
            <p:nvPr/>
          </p:nvSpPr>
          <p:spPr>
            <a:xfrm>
              <a:off x="6028977" y="2701109"/>
              <a:ext cx="240285" cy="240285"/>
            </a:xfrm>
            <a:prstGeom prst="mathPlus">
              <a:avLst>
                <a:gd name="adj1" fmla="val 16021"/>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7187" name="右大括号 7186">
              <a:extLst>
                <a:ext uri="{FF2B5EF4-FFF2-40B4-BE49-F238E27FC236}">
                  <a16:creationId xmlns:a16="http://schemas.microsoft.com/office/drawing/2014/main" id="{352C4E11-6838-323D-E5F9-79E4DD2116ED}"/>
                </a:ext>
              </a:extLst>
            </p:cNvPr>
            <p:cNvSpPr/>
            <p:nvPr/>
          </p:nvSpPr>
          <p:spPr>
            <a:xfrm rot="16200000">
              <a:off x="3481314" y="2401331"/>
              <a:ext cx="370292" cy="1706881"/>
            </a:xfrm>
            <a:prstGeom prst="rightBrace">
              <a:avLst>
                <a:gd name="adj1" fmla="val 137196"/>
                <a:gd name="adj2" fmla="val 50000"/>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矩形: 圆角 5">
              <a:extLst>
                <a:ext uri="{FF2B5EF4-FFF2-40B4-BE49-F238E27FC236}">
                  <a16:creationId xmlns:a16="http://schemas.microsoft.com/office/drawing/2014/main" id="{7EA6822D-8F1B-050C-284C-3D1238A00FE2}"/>
                </a:ext>
              </a:extLst>
            </p:cNvPr>
            <p:cNvSpPr/>
            <p:nvPr/>
          </p:nvSpPr>
          <p:spPr>
            <a:xfrm>
              <a:off x="1475654" y="1355496"/>
              <a:ext cx="1124692" cy="855045"/>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9" name="文本框 8">
              <a:extLst>
                <a:ext uri="{FF2B5EF4-FFF2-40B4-BE49-F238E27FC236}">
                  <a16:creationId xmlns:a16="http://schemas.microsoft.com/office/drawing/2014/main" id="{8D508680-0F43-EF9B-3E94-19F7D5548C64}"/>
                </a:ext>
              </a:extLst>
            </p:cNvPr>
            <p:cNvSpPr txBox="1"/>
            <p:nvPr/>
          </p:nvSpPr>
          <p:spPr>
            <a:xfrm>
              <a:off x="1667467" y="1429075"/>
              <a:ext cx="741067"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a:ln>
                    <a:noFill/>
                  </a:ln>
                  <a:solidFill>
                    <a:prstClr val="white"/>
                  </a:solidFill>
                  <a:effectLst/>
                  <a:uLnTx/>
                  <a:uFillTx/>
                  <a:latin typeface="江西拙楷" panose="02010600040101010101" pitchFamily="2" charset="-122"/>
                  <a:ea typeface="江西拙楷" panose="02010600040101010101" pitchFamily="2" charset="-122"/>
                  <a:cs typeface="+mn-cs"/>
                </a:rPr>
                <a:t>好的</a:t>
              </a:r>
              <a:endParaRPr kumimoji="0" lang="en-US" altLang="zh-CN" sz="2000" b="0" i="0" u="none" strike="noStrike" kern="1200" cap="none" spc="0" normalizeH="0" baseline="0" noProof="0">
                <a:ln>
                  <a:noFill/>
                </a:ln>
                <a:solidFill>
                  <a:prstClr val="white"/>
                </a:solidFill>
                <a:effectLst/>
                <a:uLnTx/>
                <a:uFillTx/>
                <a:latin typeface="江西拙楷" panose="02010600040101010101" pitchFamily="2" charset="-122"/>
                <a:ea typeface="江西拙楷" panose="02010600040101010101" pitchFamily="2" charset="-122"/>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a:ln>
                    <a:noFill/>
                  </a:ln>
                  <a:solidFill>
                    <a:prstClr val="white"/>
                  </a:solidFill>
                  <a:effectLst/>
                  <a:uLnTx/>
                  <a:uFillTx/>
                  <a:latin typeface="江西拙楷" panose="02010600040101010101" pitchFamily="2" charset="-122"/>
                  <a:ea typeface="江西拙楷" panose="02010600040101010101" pitchFamily="2" charset="-122"/>
                  <a:cs typeface="+mn-cs"/>
                </a:rPr>
                <a:t>故事</a:t>
              </a:r>
            </a:p>
          </p:txBody>
        </p:sp>
        <p:sp>
          <p:nvSpPr>
            <p:cNvPr id="20" name="等号 19">
              <a:extLst>
                <a:ext uri="{FF2B5EF4-FFF2-40B4-BE49-F238E27FC236}">
                  <a16:creationId xmlns:a16="http://schemas.microsoft.com/office/drawing/2014/main" id="{341AE10B-D0A8-1ECF-BDBA-1F620C985DD8}"/>
                </a:ext>
              </a:extLst>
            </p:cNvPr>
            <p:cNvSpPr/>
            <p:nvPr/>
          </p:nvSpPr>
          <p:spPr>
            <a:xfrm>
              <a:off x="3349418" y="1623942"/>
              <a:ext cx="318153" cy="318153"/>
            </a:xfrm>
            <a:prstGeom prst="mathEqual">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endParaRPr>
            </a:p>
          </p:txBody>
        </p:sp>
        <p:sp>
          <p:nvSpPr>
            <p:cNvPr id="23" name="矩形: 圆角 22">
              <a:extLst>
                <a:ext uri="{FF2B5EF4-FFF2-40B4-BE49-F238E27FC236}">
                  <a16:creationId xmlns:a16="http://schemas.microsoft.com/office/drawing/2014/main" id="{B5600B55-32BC-05D7-5B05-917DF93B10AF}"/>
                </a:ext>
              </a:extLst>
            </p:cNvPr>
            <p:cNvSpPr/>
            <p:nvPr/>
          </p:nvSpPr>
          <p:spPr>
            <a:xfrm>
              <a:off x="4406193" y="1488941"/>
              <a:ext cx="1781246" cy="588154"/>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5" name="文本框 24">
              <a:extLst>
                <a:ext uri="{FF2B5EF4-FFF2-40B4-BE49-F238E27FC236}">
                  <a16:creationId xmlns:a16="http://schemas.microsoft.com/office/drawing/2014/main" id="{78710034-4522-E67B-53B6-25B846BE93B4}"/>
                </a:ext>
              </a:extLst>
            </p:cNvPr>
            <p:cNvSpPr txBox="1"/>
            <p:nvPr/>
          </p:nvSpPr>
          <p:spPr>
            <a:xfrm>
              <a:off x="4382640" y="1573563"/>
              <a:ext cx="1828352" cy="36305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a:ln>
                    <a:noFill/>
                  </a:ln>
                  <a:solidFill>
                    <a:prstClr val="white"/>
                  </a:solidFill>
                  <a:effectLst/>
                  <a:uLnTx/>
                  <a:uFillTx/>
                  <a:latin typeface="江西拙楷" panose="02010600040101010101" pitchFamily="2" charset="-122"/>
                  <a:ea typeface="江西拙楷" panose="02010600040101010101" pitchFamily="2" charset="-122"/>
                  <a:cs typeface="+mn-cs"/>
                </a:rPr>
                <a:t>基本要素</a:t>
              </a:r>
            </a:p>
          </p:txBody>
        </p:sp>
        <p:sp>
          <p:nvSpPr>
            <p:cNvPr id="29" name="加号 28">
              <a:extLst>
                <a:ext uri="{FF2B5EF4-FFF2-40B4-BE49-F238E27FC236}">
                  <a16:creationId xmlns:a16="http://schemas.microsoft.com/office/drawing/2014/main" id="{4177F25A-6E3D-9358-8631-F1491345FADC}"/>
                </a:ext>
              </a:extLst>
            </p:cNvPr>
            <p:cNvSpPr/>
            <p:nvPr/>
          </p:nvSpPr>
          <p:spPr>
            <a:xfrm>
              <a:off x="7102611" y="1589422"/>
              <a:ext cx="387192" cy="387192"/>
            </a:xfrm>
            <a:prstGeom prst="mathPlus">
              <a:avLst>
                <a:gd name="adj1" fmla="val 18917"/>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nvGrpSpPr>
            <p:cNvPr id="1130" name="组合 1129">
              <a:extLst>
                <a:ext uri="{FF2B5EF4-FFF2-40B4-BE49-F238E27FC236}">
                  <a16:creationId xmlns:a16="http://schemas.microsoft.com/office/drawing/2014/main" id="{FB400AF7-D75C-EC0F-185D-C66082C95BF8}"/>
                </a:ext>
              </a:extLst>
            </p:cNvPr>
            <p:cNvGrpSpPr/>
            <p:nvPr/>
          </p:nvGrpSpPr>
          <p:grpSpPr>
            <a:xfrm>
              <a:off x="8436333" y="1488941"/>
              <a:ext cx="1828352" cy="588154"/>
              <a:chOff x="8524888" y="1488941"/>
              <a:chExt cx="1828352" cy="588154"/>
            </a:xfrm>
          </p:grpSpPr>
          <p:sp>
            <p:nvSpPr>
              <p:cNvPr id="27" name="矩形: 圆角 26">
                <a:extLst>
                  <a:ext uri="{FF2B5EF4-FFF2-40B4-BE49-F238E27FC236}">
                    <a16:creationId xmlns:a16="http://schemas.microsoft.com/office/drawing/2014/main" id="{1D57298C-ED0F-752E-2374-390972F78765}"/>
                  </a:ext>
                </a:extLst>
              </p:cNvPr>
              <p:cNvSpPr/>
              <p:nvPr/>
            </p:nvSpPr>
            <p:spPr>
              <a:xfrm>
                <a:off x="8548441" y="1488941"/>
                <a:ext cx="1781246" cy="588154"/>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8" name="文本框 27">
                <a:extLst>
                  <a:ext uri="{FF2B5EF4-FFF2-40B4-BE49-F238E27FC236}">
                    <a16:creationId xmlns:a16="http://schemas.microsoft.com/office/drawing/2014/main" id="{14D970FC-7D67-6062-EF0D-45AFB53A1961}"/>
                  </a:ext>
                </a:extLst>
              </p:cNvPr>
              <p:cNvSpPr txBox="1"/>
              <p:nvPr/>
            </p:nvSpPr>
            <p:spPr>
              <a:xfrm>
                <a:off x="8524888" y="1573563"/>
                <a:ext cx="1828352" cy="36305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a:ln>
                      <a:noFill/>
                    </a:ln>
                    <a:solidFill>
                      <a:prstClr val="white"/>
                    </a:solidFill>
                    <a:effectLst/>
                    <a:uLnTx/>
                    <a:uFillTx/>
                    <a:latin typeface="江西拙楷" panose="02010600040101010101" pitchFamily="2" charset="-122"/>
                    <a:ea typeface="江西拙楷" panose="02010600040101010101" pitchFamily="2" charset="-122"/>
                    <a:cs typeface="+mn-cs"/>
                  </a:rPr>
                  <a:t>附加要素</a:t>
                </a:r>
              </a:p>
            </p:txBody>
          </p:sp>
        </p:grpSp>
        <p:sp>
          <p:nvSpPr>
            <p:cNvPr id="7188" name="右大括号 7187">
              <a:extLst>
                <a:ext uri="{FF2B5EF4-FFF2-40B4-BE49-F238E27FC236}">
                  <a16:creationId xmlns:a16="http://schemas.microsoft.com/office/drawing/2014/main" id="{607E2A00-910D-5587-409D-969175A98542}"/>
                </a:ext>
              </a:extLst>
            </p:cNvPr>
            <p:cNvSpPr/>
            <p:nvPr/>
          </p:nvSpPr>
          <p:spPr>
            <a:xfrm rot="16200000">
              <a:off x="9103499" y="1354755"/>
              <a:ext cx="494021" cy="1938142"/>
            </a:xfrm>
            <a:prstGeom prst="rightBrace">
              <a:avLst>
                <a:gd name="adj1" fmla="val 137196"/>
                <a:gd name="adj2" fmla="val 50000"/>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27" name="加号 1126">
              <a:extLst>
                <a:ext uri="{FF2B5EF4-FFF2-40B4-BE49-F238E27FC236}">
                  <a16:creationId xmlns:a16="http://schemas.microsoft.com/office/drawing/2014/main" id="{7C75B3DC-B7BE-9046-1430-13D629FF42D6}"/>
                </a:ext>
              </a:extLst>
            </p:cNvPr>
            <p:cNvSpPr/>
            <p:nvPr/>
          </p:nvSpPr>
          <p:spPr>
            <a:xfrm>
              <a:off x="3543084" y="3566373"/>
              <a:ext cx="240285" cy="240285"/>
            </a:xfrm>
            <a:prstGeom prst="mathPlus">
              <a:avLst>
                <a:gd name="adj1" fmla="val 16021"/>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nvGrpSpPr>
            <p:cNvPr id="1131" name="组合 1130">
              <a:extLst>
                <a:ext uri="{FF2B5EF4-FFF2-40B4-BE49-F238E27FC236}">
                  <a16:creationId xmlns:a16="http://schemas.microsoft.com/office/drawing/2014/main" id="{8016A275-13E8-BE96-D850-C1A4DB2C8A3B}"/>
                </a:ext>
              </a:extLst>
            </p:cNvPr>
            <p:cNvGrpSpPr/>
            <p:nvPr/>
          </p:nvGrpSpPr>
          <p:grpSpPr>
            <a:xfrm>
              <a:off x="7875030" y="2572877"/>
              <a:ext cx="2950959" cy="496748"/>
              <a:chOff x="7875030" y="2572877"/>
              <a:chExt cx="2950959" cy="496748"/>
            </a:xfrm>
          </p:grpSpPr>
          <p:sp>
            <p:nvSpPr>
              <p:cNvPr id="7189" name="矩形: 圆角 7188">
                <a:extLst>
                  <a:ext uri="{FF2B5EF4-FFF2-40B4-BE49-F238E27FC236}">
                    <a16:creationId xmlns:a16="http://schemas.microsoft.com/office/drawing/2014/main" id="{D0CD2A7F-DD73-E7A3-F694-986A4BFF6965}"/>
                  </a:ext>
                </a:extLst>
              </p:cNvPr>
              <p:cNvSpPr/>
              <p:nvPr/>
            </p:nvSpPr>
            <p:spPr>
              <a:xfrm>
                <a:off x="7875030" y="2572877"/>
                <a:ext cx="1233810" cy="496748"/>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prstClr val="white"/>
                    </a:solidFill>
                    <a:latin typeface="江西拙楷" panose="02010600040101010101" pitchFamily="2" charset="-122"/>
                    <a:ea typeface="江西拙楷" panose="02010600040101010101" pitchFamily="2" charset="-122"/>
                  </a:rPr>
                  <a:t>情感</a:t>
                </a:r>
              </a:p>
            </p:txBody>
          </p:sp>
          <p:sp>
            <p:nvSpPr>
              <p:cNvPr id="7190" name="矩形: 圆角 7189">
                <a:extLst>
                  <a:ext uri="{FF2B5EF4-FFF2-40B4-BE49-F238E27FC236}">
                    <a16:creationId xmlns:a16="http://schemas.microsoft.com/office/drawing/2014/main" id="{6E6F6453-814E-86A8-6BB0-7D89CF743338}"/>
                  </a:ext>
                </a:extLst>
              </p:cNvPr>
              <p:cNvSpPr/>
              <p:nvPr/>
            </p:nvSpPr>
            <p:spPr>
              <a:xfrm>
                <a:off x="9592179" y="2572877"/>
                <a:ext cx="1233810" cy="496748"/>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a:solidFill>
                      <a:prstClr val="white"/>
                    </a:solidFill>
                    <a:latin typeface="江西拙楷" panose="02010600040101010101" pitchFamily="2" charset="-122"/>
                    <a:ea typeface="江西拙楷" panose="02010600040101010101" pitchFamily="2" charset="-122"/>
                  </a:rPr>
                  <a:t>展示</a:t>
                </a:r>
              </a:p>
            </p:txBody>
          </p:sp>
          <p:sp>
            <p:nvSpPr>
              <p:cNvPr id="1128" name="加号 1127">
                <a:extLst>
                  <a:ext uri="{FF2B5EF4-FFF2-40B4-BE49-F238E27FC236}">
                    <a16:creationId xmlns:a16="http://schemas.microsoft.com/office/drawing/2014/main" id="{5386D8A1-90F5-C519-8123-598EDB6A2025}"/>
                  </a:ext>
                </a:extLst>
              </p:cNvPr>
              <p:cNvSpPr/>
              <p:nvPr/>
            </p:nvSpPr>
            <p:spPr>
              <a:xfrm>
                <a:off x="9230367" y="2701109"/>
                <a:ext cx="240285" cy="240285"/>
              </a:xfrm>
              <a:prstGeom prst="mathPlus">
                <a:avLst>
                  <a:gd name="adj1" fmla="val 16021"/>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grpSp>
    </p:spTree>
    <p:extLst>
      <p:ext uri="{BB962C8B-B14F-4D97-AF65-F5344CB8AC3E}">
        <p14:creationId xmlns:p14="http://schemas.microsoft.com/office/powerpoint/2010/main" val="376620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 name="矩形 12">
            <a:extLst>
              <a:ext uri="{FF2B5EF4-FFF2-40B4-BE49-F238E27FC236}">
                <a16:creationId xmlns:a16="http://schemas.microsoft.com/office/drawing/2014/main" id="{0760616E-291F-E07B-CC2A-8C476A825DBF}"/>
              </a:ext>
            </a:extLst>
          </p:cNvPr>
          <p:cNvSpPr/>
          <p:nvPr/>
        </p:nvSpPr>
        <p:spPr>
          <a:xfrm>
            <a:off x="495121" y="1083942"/>
            <a:ext cx="11201579" cy="325656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717411"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27</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SCQA</a:t>
            </a:r>
            <a:r>
              <a:rPr lang="zh-CN" altLang="en-US" sz="3200">
                <a:solidFill>
                  <a:schemeClr val="accent2"/>
                </a:solidFill>
                <a:latin typeface="江西拙楷" panose="02010600040101010101" pitchFamily="2" charset="-122"/>
                <a:ea typeface="江西拙楷" panose="02010600040101010101" pitchFamily="2" charset="-122"/>
              </a:rPr>
              <a:t>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故事力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20" name="矩形 1119">
            <a:extLst>
              <a:ext uri="{FF2B5EF4-FFF2-40B4-BE49-F238E27FC236}">
                <a16:creationId xmlns:a16="http://schemas.microsoft.com/office/drawing/2014/main" id="{0679F9FB-4DC4-5855-EBC6-28F3E84A613D}"/>
              </a:ext>
            </a:extLst>
          </p:cNvPr>
          <p:cNvSpPr/>
          <p:nvPr/>
        </p:nvSpPr>
        <p:spPr>
          <a:xfrm>
            <a:off x="496571" y="4468737"/>
            <a:ext cx="11206479" cy="17344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2" name="文本框 1121">
            <a:extLst>
              <a:ext uri="{FF2B5EF4-FFF2-40B4-BE49-F238E27FC236}">
                <a16:creationId xmlns:a16="http://schemas.microsoft.com/office/drawing/2014/main" id="{DF428505-95A9-C9FD-F280-F245DC3441F8}"/>
              </a:ext>
            </a:extLst>
          </p:cNvPr>
          <p:cNvSpPr txBox="1"/>
          <p:nvPr/>
        </p:nvSpPr>
        <p:spPr>
          <a:xfrm>
            <a:off x="579117" y="4615512"/>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23" name="文本框 1122">
            <a:extLst>
              <a:ext uri="{FF2B5EF4-FFF2-40B4-BE49-F238E27FC236}">
                <a16:creationId xmlns:a16="http://schemas.microsoft.com/office/drawing/2014/main" id="{0988BBFC-65A5-EB5C-20B4-542DEBA295C5}"/>
              </a:ext>
            </a:extLst>
          </p:cNvPr>
          <p:cNvSpPr txBox="1"/>
          <p:nvPr/>
        </p:nvSpPr>
        <p:spPr>
          <a:xfrm>
            <a:off x="579117" y="5209587"/>
            <a:ext cx="11120677" cy="884473"/>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SCQA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模型结构化的表达工具，是麦肯锡咨询顾问芭芭拉</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明托在</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金字塔原理</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中提出的。可用于路演、探讨问题、广告文案、演讲、讲故事、写作等需要给用户表达的场景中。</a:t>
            </a:r>
          </a:p>
        </p:txBody>
      </p:sp>
      <p:grpSp>
        <p:nvGrpSpPr>
          <p:cNvPr id="7404" name="组合 7403">
            <a:extLst>
              <a:ext uri="{FF2B5EF4-FFF2-40B4-BE49-F238E27FC236}">
                <a16:creationId xmlns:a16="http://schemas.microsoft.com/office/drawing/2014/main" id="{07F84DE5-DB93-43EC-B800-CFFCC902A7B6}"/>
              </a:ext>
            </a:extLst>
          </p:cNvPr>
          <p:cNvGrpSpPr/>
          <p:nvPr/>
        </p:nvGrpSpPr>
        <p:grpSpPr>
          <a:xfrm>
            <a:off x="918078" y="1376676"/>
            <a:ext cx="10355664" cy="2671096"/>
            <a:chOff x="755873" y="1365813"/>
            <a:chExt cx="10680075" cy="2754774"/>
          </a:xfrm>
        </p:grpSpPr>
        <p:grpSp>
          <p:nvGrpSpPr>
            <p:cNvPr id="7245" name="组合 7244">
              <a:extLst>
                <a:ext uri="{FF2B5EF4-FFF2-40B4-BE49-F238E27FC236}">
                  <a16:creationId xmlns:a16="http://schemas.microsoft.com/office/drawing/2014/main" id="{2DDEAC04-02BA-EB00-E004-56E2CFB75FA2}"/>
                </a:ext>
              </a:extLst>
            </p:cNvPr>
            <p:cNvGrpSpPr/>
            <p:nvPr/>
          </p:nvGrpSpPr>
          <p:grpSpPr>
            <a:xfrm>
              <a:off x="755873" y="1365813"/>
              <a:ext cx="2427454" cy="2754774"/>
              <a:chOff x="755873" y="1365813"/>
              <a:chExt cx="2427454" cy="2754774"/>
            </a:xfrm>
          </p:grpSpPr>
          <p:sp>
            <p:nvSpPr>
              <p:cNvPr id="7246" name="矩形: 圆角 7245">
                <a:extLst>
                  <a:ext uri="{FF2B5EF4-FFF2-40B4-BE49-F238E27FC236}">
                    <a16:creationId xmlns:a16="http://schemas.microsoft.com/office/drawing/2014/main" id="{77AC6077-58DD-AE9F-FF33-E34082C32741}"/>
                  </a:ext>
                </a:extLst>
              </p:cNvPr>
              <p:cNvSpPr/>
              <p:nvPr/>
            </p:nvSpPr>
            <p:spPr>
              <a:xfrm>
                <a:off x="755873" y="1365813"/>
                <a:ext cx="2427454" cy="2754774"/>
              </a:xfrm>
              <a:prstGeom prst="roundRect">
                <a:avLst>
                  <a:gd name="adj" fmla="val 776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47" name="文本框 7246">
                <a:extLst>
                  <a:ext uri="{FF2B5EF4-FFF2-40B4-BE49-F238E27FC236}">
                    <a16:creationId xmlns:a16="http://schemas.microsoft.com/office/drawing/2014/main" id="{D9FC275C-8C49-D922-7020-B0D6C42222F5}"/>
                  </a:ext>
                </a:extLst>
              </p:cNvPr>
              <p:cNvSpPr txBox="1"/>
              <p:nvPr/>
            </p:nvSpPr>
            <p:spPr>
              <a:xfrm>
                <a:off x="1046110" y="1490088"/>
                <a:ext cx="1846980" cy="769441"/>
              </a:xfrm>
              <a:prstGeom prst="rect">
                <a:avLst/>
              </a:prstGeom>
              <a:noFill/>
            </p:spPr>
            <p:txBody>
              <a:bodyPr wrap="none" rtlCol="0">
                <a:spAutoFit/>
              </a:bodyPr>
              <a:lstStyle/>
              <a:p>
                <a:r>
                  <a:rPr lang="en-US" altLang="zh-CN" sz="4400">
                    <a:solidFill>
                      <a:schemeClr val="accent3"/>
                    </a:solidFill>
                    <a:latin typeface="江西拙楷" panose="02010600040101010101" pitchFamily="2" charset="-122"/>
                    <a:ea typeface="江西拙楷" panose="02010600040101010101" pitchFamily="2" charset="-122"/>
                  </a:rPr>
                  <a:t>S</a:t>
                </a:r>
                <a:r>
                  <a:rPr lang="en-US" altLang="zh-CN" sz="3200">
                    <a:solidFill>
                      <a:schemeClr val="accent2"/>
                    </a:solidFill>
                    <a:latin typeface="江西拙楷" panose="02010600040101010101" pitchFamily="2" charset="-122"/>
                    <a:ea typeface="江西拙楷" panose="02010600040101010101" pitchFamily="2" charset="-122"/>
                  </a:rPr>
                  <a:t>ituation</a:t>
                </a:r>
                <a:endParaRPr lang="zh-CN" altLang="en-US" sz="3200">
                  <a:solidFill>
                    <a:schemeClr val="accent2"/>
                  </a:solidFill>
                  <a:latin typeface="江西拙楷" panose="02010600040101010101" pitchFamily="2" charset="-122"/>
                  <a:ea typeface="江西拙楷" panose="02010600040101010101" pitchFamily="2" charset="-122"/>
                </a:endParaRPr>
              </a:p>
            </p:txBody>
          </p:sp>
          <p:grpSp>
            <p:nvGrpSpPr>
              <p:cNvPr id="7248" name="组合 7247">
                <a:extLst>
                  <a:ext uri="{FF2B5EF4-FFF2-40B4-BE49-F238E27FC236}">
                    <a16:creationId xmlns:a16="http://schemas.microsoft.com/office/drawing/2014/main" id="{3D7AD10D-29F8-2007-58A0-814AA6F3BE64}"/>
                  </a:ext>
                </a:extLst>
              </p:cNvPr>
              <p:cNvGrpSpPr/>
              <p:nvPr/>
            </p:nvGrpSpPr>
            <p:grpSpPr>
              <a:xfrm>
                <a:off x="1118861" y="2317511"/>
                <a:ext cx="1701478" cy="567160"/>
                <a:chOff x="1118861" y="2395959"/>
                <a:chExt cx="1701478" cy="567160"/>
              </a:xfrm>
            </p:grpSpPr>
            <p:sp>
              <p:nvSpPr>
                <p:cNvPr id="7268" name="矩形: 圆角 7267">
                  <a:extLst>
                    <a:ext uri="{FF2B5EF4-FFF2-40B4-BE49-F238E27FC236}">
                      <a16:creationId xmlns:a16="http://schemas.microsoft.com/office/drawing/2014/main" id="{84BB0FA7-C209-53CE-9AD9-8FB756FD0706}"/>
                    </a:ext>
                  </a:extLst>
                </p:cNvPr>
                <p:cNvSpPr/>
                <p:nvPr/>
              </p:nvSpPr>
              <p:spPr>
                <a:xfrm>
                  <a:off x="1118861" y="2395959"/>
                  <a:ext cx="1701478" cy="567160"/>
                </a:xfrm>
                <a:prstGeom prst="roundRect">
                  <a:avLst>
                    <a:gd name="adj" fmla="val 14626"/>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69" name="文本框 7268">
                  <a:extLst>
                    <a:ext uri="{FF2B5EF4-FFF2-40B4-BE49-F238E27FC236}">
                      <a16:creationId xmlns:a16="http://schemas.microsoft.com/office/drawing/2014/main" id="{886302FF-DE47-0A7B-6EEF-1FC4792806E7}"/>
                    </a:ext>
                  </a:extLst>
                </p:cNvPr>
                <p:cNvSpPr txBox="1"/>
                <p:nvPr/>
              </p:nvSpPr>
              <p:spPr>
                <a:xfrm>
                  <a:off x="1515790" y="2448707"/>
                  <a:ext cx="907621" cy="461665"/>
                </a:xfrm>
                <a:prstGeom prst="rect">
                  <a:avLst/>
                </a:prstGeom>
                <a:noFill/>
              </p:spPr>
              <p:txBody>
                <a:bodyPr wrap="none" rtlCol="0">
                  <a:spAutoFit/>
                </a:bodyPr>
                <a:lstStyle/>
                <a:p>
                  <a:r>
                    <a:rPr lang="zh-CN" altLang="en-US" sz="2400">
                      <a:solidFill>
                        <a:schemeClr val="bg1"/>
                      </a:solidFill>
                      <a:latin typeface="江西拙楷" panose="02010600040101010101" pitchFamily="2" charset="-122"/>
                      <a:ea typeface="江西拙楷" panose="02010600040101010101" pitchFamily="2" charset="-122"/>
                    </a:rPr>
                    <a:t>背 景</a:t>
                  </a:r>
                  <a:endParaRPr lang="zh-CN" altLang="en-US" sz="1600">
                    <a:solidFill>
                      <a:schemeClr val="bg1"/>
                    </a:solidFill>
                    <a:latin typeface="江西拙楷" panose="02010600040101010101" pitchFamily="2" charset="-122"/>
                    <a:ea typeface="江西拙楷" panose="02010600040101010101" pitchFamily="2" charset="-122"/>
                  </a:endParaRPr>
                </a:p>
              </p:txBody>
            </p:sp>
          </p:grpSp>
          <p:grpSp>
            <p:nvGrpSpPr>
              <p:cNvPr id="7249" name="图形 12">
                <a:extLst>
                  <a:ext uri="{FF2B5EF4-FFF2-40B4-BE49-F238E27FC236}">
                    <a16:creationId xmlns:a16="http://schemas.microsoft.com/office/drawing/2014/main" id="{0C7389EB-34A0-2C56-0EA1-0D1884D3DB29}"/>
                  </a:ext>
                </a:extLst>
              </p:cNvPr>
              <p:cNvGrpSpPr/>
              <p:nvPr/>
            </p:nvGrpSpPr>
            <p:grpSpPr>
              <a:xfrm>
                <a:off x="1557705" y="3093230"/>
                <a:ext cx="811745" cy="811745"/>
                <a:chOff x="9821331" y="1312665"/>
                <a:chExt cx="811745" cy="811745"/>
              </a:xfrm>
              <a:solidFill>
                <a:schemeClr val="accent2"/>
              </a:solidFill>
            </p:grpSpPr>
            <p:sp>
              <p:nvSpPr>
                <p:cNvPr id="7250" name="任意多边形: 形状 7249">
                  <a:extLst>
                    <a:ext uri="{FF2B5EF4-FFF2-40B4-BE49-F238E27FC236}">
                      <a16:creationId xmlns:a16="http://schemas.microsoft.com/office/drawing/2014/main" id="{77C75B53-0C39-30BF-4723-B23F8E2185E7}"/>
                    </a:ext>
                  </a:extLst>
                </p:cNvPr>
                <p:cNvSpPr/>
                <p:nvPr/>
              </p:nvSpPr>
              <p:spPr>
                <a:xfrm>
                  <a:off x="9984405" y="1722161"/>
                  <a:ext cx="478350" cy="405873"/>
                </a:xfrm>
                <a:custGeom>
                  <a:avLst/>
                  <a:gdLst>
                    <a:gd name="connsiteX0" fmla="*/ 460230 w 478349"/>
                    <a:gd name="connsiteY0" fmla="*/ 10872 h 405872"/>
                    <a:gd name="connsiteX1" fmla="*/ 25367 w 478349"/>
                    <a:gd name="connsiteY1" fmla="*/ 10872 h 405872"/>
                    <a:gd name="connsiteX2" fmla="*/ 10872 w 478349"/>
                    <a:gd name="connsiteY2" fmla="*/ 25367 h 405872"/>
                    <a:gd name="connsiteX3" fmla="*/ 10872 w 478349"/>
                    <a:gd name="connsiteY3" fmla="*/ 402249 h 405872"/>
                    <a:gd name="connsiteX4" fmla="*/ 39862 w 478349"/>
                    <a:gd name="connsiteY4" fmla="*/ 402249 h 405872"/>
                    <a:gd name="connsiteX5" fmla="*/ 39862 w 478349"/>
                    <a:gd name="connsiteY5" fmla="*/ 39862 h 405872"/>
                    <a:gd name="connsiteX6" fmla="*/ 445735 w 478349"/>
                    <a:gd name="connsiteY6" fmla="*/ 39862 h 405872"/>
                    <a:gd name="connsiteX7" fmla="*/ 445735 w 478349"/>
                    <a:gd name="connsiteY7" fmla="*/ 402249 h 405872"/>
                    <a:gd name="connsiteX8" fmla="*/ 474726 w 478349"/>
                    <a:gd name="connsiteY8" fmla="*/ 402249 h 405872"/>
                    <a:gd name="connsiteX9" fmla="*/ 474726 w 478349"/>
                    <a:gd name="connsiteY9" fmla="*/ 25367 h 405872"/>
                    <a:gd name="connsiteX10" fmla="*/ 460230 w 478349"/>
                    <a:gd name="connsiteY10" fmla="*/ 10872 h 405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8349" h="405872">
                      <a:moveTo>
                        <a:pt x="460230" y="10872"/>
                      </a:moveTo>
                      <a:lnTo>
                        <a:pt x="25367" y="10872"/>
                      </a:lnTo>
                      <a:cubicBezTo>
                        <a:pt x="17351" y="10872"/>
                        <a:pt x="10872" y="17351"/>
                        <a:pt x="10872" y="25367"/>
                      </a:cubicBezTo>
                      <a:lnTo>
                        <a:pt x="10872" y="402249"/>
                      </a:lnTo>
                      <a:lnTo>
                        <a:pt x="39862" y="402249"/>
                      </a:lnTo>
                      <a:lnTo>
                        <a:pt x="39862" y="39862"/>
                      </a:lnTo>
                      <a:lnTo>
                        <a:pt x="445735" y="39862"/>
                      </a:lnTo>
                      <a:lnTo>
                        <a:pt x="445735" y="402249"/>
                      </a:lnTo>
                      <a:lnTo>
                        <a:pt x="474726" y="402249"/>
                      </a:lnTo>
                      <a:lnTo>
                        <a:pt x="474726" y="25367"/>
                      </a:lnTo>
                      <a:cubicBezTo>
                        <a:pt x="474726" y="17351"/>
                        <a:pt x="468246" y="10872"/>
                        <a:pt x="460230" y="10872"/>
                      </a:cubicBez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1" name="任意多边形: 形状 7250">
                  <a:extLst>
                    <a:ext uri="{FF2B5EF4-FFF2-40B4-BE49-F238E27FC236}">
                      <a16:creationId xmlns:a16="http://schemas.microsoft.com/office/drawing/2014/main" id="{D58ABD8C-1DE2-08C6-1905-65A4A8EB3DBA}"/>
                    </a:ext>
                  </a:extLst>
                </p:cNvPr>
                <p:cNvSpPr/>
                <p:nvPr/>
              </p:nvSpPr>
              <p:spPr>
                <a:xfrm>
                  <a:off x="10477250" y="1765648"/>
                  <a:ext cx="159450" cy="159450"/>
                </a:xfrm>
                <a:custGeom>
                  <a:avLst/>
                  <a:gdLst>
                    <a:gd name="connsiteX0" fmla="*/ 10872 w 159449"/>
                    <a:gd name="connsiteY0" fmla="*/ 83349 h 159449"/>
                    <a:gd name="connsiteX1" fmla="*/ 83349 w 159449"/>
                    <a:gd name="connsiteY1" fmla="*/ 155826 h 159449"/>
                    <a:gd name="connsiteX2" fmla="*/ 155826 w 159449"/>
                    <a:gd name="connsiteY2" fmla="*/ 83349 h 159449"/>
                    <a:gd name="connsiteX3" fmla="*/ 83349 w 159449"/>
                    <a:gd name="connsiteY3" fmla="*/ 10872 h 159449"/>
                    <a:gd name="connsiteX4" fmla="*/ 10872 w 159449"/>
                    <a:gd name="connsiteY4" fmla="*/ 83349 h 159449"/>
                    <a:gd name="connsiteX5" fmla="*/ 126835 w 159449"/>
                    <a:gd name="connsiteY5" fmla="*/ 83349 h 159449"/>
                    <a:gd name="connsiteX6" fmla="*/ 83349 w 159449"/>
                    <a:gd name="connsiteY6" fmla="*/ 126835 h 159449"/>
                    <a:gd name="connsiteX7" fmla="*/ 39862 w 159449"/>
                    <a:gd name="connsiteY7" fmla="*/ 83349 h 159449"/>
                    <a:gd name="connsiteX8" fmla="*/ 83349 w 159449"/>
                    <a:gd name="connsiteY8" fmla="*/ 39862 h 159449"/>
                    <a:gd name="connsiteX9" fmla="*/ 126835 w 159449"/>
                    <a:gd name="connsiteY9" fmla="*/ 83349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449" h="159449">
                      <a:moveTo>
                        <a:pt x="10872" y="83349"/>
                      </a:moveTo>
                      <a:cubicBezTo>
                        <a:pt x="10872" y="123313"/>
                        <a:pt x="43385" y="155826"/>
                        <a:pt x="83349" y="155826"/>
                      </a:cubicBezTo>
                      <a:cubicBezTo>
                        <a:pt x="123313" y="155826"/>
                        <a:pt x="155826" y="123313"/>
                        <a:pt x="155826" y="83349"/>
                      </a:cubicBezTo>
                      <a:cubicBezTo>
                        <a:pt x="155826" y="43385"/>
                        <a:pt x="123313" y="10872"/>
                        <a:pt x="83349" y="10872"/>
                      </a:cubicBezTo>
                      <a:cubicBezTo>
                        <a:pt x="43385" y="10872"/>
                        <a:pt x="10872" y="43385"/>
                        <a:pt x="10872" y="83349"/>
                      </a:cubicBezTo>
                      <a:close/>
                      <a:moveTo>
                        <a:pt x="126835" y="83349"/>
                      </a:moveTo>
                      <a:cubicBezTo>
                        <a:pt x="126835" y="107324"/>
                        <a:pt x="107324" y="126835"/>
                        <a:pt x="83349" y="126835"/>
                      </a:cubicBezTo>
                      <a:cubicBezTo>
                        <a:pt x="59373" y="126835"/>
                        <a:pt x="39862" y="107324"/>
                        <a:pt x="39862" y="83349"/>
                      </a:cubicBezTo>
                      <a:cubicBezTo>
                        <a:pt x="39862" y="59373"/>
                        <a:pt x="59373" y="39862"/>
                        <a:pt x="83349" y="39862"/>
                      </a:cubicBezTo>
                      <a:cubicBezTo>
                        <a:pt x="107324" y="39862"/>
                        <a:pt x="126835" y="59373"/>
                        <a:pt x="126835" y="83349"/>
                      </a:cubicBez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2" name="任意多边形: 形状 7251">
                  <a:extLst>
                    <a:ext uri="{FF2B5EF4-FFF2-40B4-BE49-F238E27FC236}">
                      <a16:creationId xmlns:a16="http://schemas.microsoft.com/office/drawing/2014/main" id="{D7C25AEA-87A0-70BC-9317-B7497662060E}"/>
                    </a:ext>
                  </a:extLst>
                </p:cNvPr>
                <p:cNvSpPr/>
                <p:nvPr/>
              </p:nvSpPr>
              <p:spPr>
                <a:xfrm>
                  <a:off x="9810459" y="1765648"/>
                  <a:ext cx="159450" cy="159450"/>
                </a:xfrm>
                <a:custGeom>
                  <a:avLst/>
                  <a:gdLst>
                    <a:gd name="connsiteX0" fmla="*/ 83349 w 159449"/>
                    <a:gd name="connsiteY0" fmla="*/ 10872 h 159449"/>
                    <a:gd name="connsiteX1" fmla="*/ 10872 w 159449"/>
                    <a:gd name="connsiteY1" fmla="*/ 83349 h 159449"/>
                    <a:gd name="connsiteX2" fmla="*/ 83349 w 159449"/>
                    <a:gd name="connsiteY2" fmla="*/ 155826 h 159449"/>
                    <a:gd name="connsiteX3" fmla="*/ 155826 w 159449"/>
                    <a:gd name="connsiteY3" fmla="*/ 83349 h 159449"/>
                    <a:gd name="connsiteX4" fmla="*/ 83349 w 159449"/>
                    <a:gd name="connsiteY4" fmla="*/ 10872 h 159449"/>
                    <a:gd name="connsiteX5" fmla="*/ 83349 w 159449"/>
                    <a:gd name="connsiteY5" fmla="*/ 126835 h 159449"/>
                    <a:gd name="connsiteX6" fmla="*/ 39862 w 159449"/>
                    <a:gd name="connsiteY6" fmla="*/ 83349 h 159449"/>
                    <a:gd name="connsiteX7" fmla="*/ 83349 w 159449"/>
                    <a:gd name="connsiteY7" fmla="*/ 39862 h 159449"/>
                    <a:gd name="connsiteX8" fmla="*/ 126835 w 159449"/>
                    <a:gd name="connsiteY8" fmla="*/ 83349 h 159449"/>
                    <a:gd name="connsiteX9" fmla="*/ 83349 w 159449"/>
                    <a:gd name="connsiteY9" fmla="*/ 126835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449" h="159449">
                      <a:moveTo>
                        <a:pt x="83349" y="10872"/>
                      </a:moveTo>
                      <a:cubicBezTo>
                        <a:pt x="43385" y="10872"/>
                        <a:pt x="10872" y="43385"/>
                        <a:pt x="10872" y="83349"/>
                      </a:cubicBezTo>
                      <a:cubicBezTo>
                        <a:pt x="10872" y="123313"/>
                        <a:pt x="43385" y="155826"/>
                        <a:pt x="83349" y="155826"/>
                      </a:cubicBezTo>
                      <a:cubicBezTo>
                        <a:pt x="123313" y="155826"/>
                        <a:pt x="155826" y="123313"/>
                        <a:pt x="155826" y="83349"/>
                      </a:cubicBezTo>
                      <a:cubicBezTo>
                        <a:pt x="155826" y="43385"/>
                        <a:pt x="123313" y="10872"/>
                        <a:pt x="83349" y="10872"/>
                      </a:cubicBezTo>
                      <a:close/>
                      <a:moveTo>
                        <a:pt x="83349" y="126835"/>
                      </a:moveTo>
                      <a:cubicBezTo>
                        <a:pt x="59373" y="126835"/>
                        <a:pt x="39862" y="107324"/>
                        <a:pt x="39862" y="83349"/>
                      </a:cubicBezTo>
                      <a:cubicBezTo>
                        <a:pt x="39862" y="59373"/>
                        <a:pt x="59373" y="39862"/>
                        <a:pt x="83349" y="39862"/>
                      </a:cubicBezTo>
                      <a:cubicBezTo>
                        <a:pt x="107324" y="39862"/>
                        <a:pt x="126835" y="59373"/>
                        <a:pt x="126835" y="83349"/>
                      </a:cubicBezTo>
                      <a:cubicBezTo>
                        <a:pt x="126835" y="107324"/>
                        <a:pt x="107324" y="126835"/>
                        <a:pt x="83349" y="126835"/>
                      </a:cubicBez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3" name="任意多边形: 形状 7252">
                  <a:extLst>
                    <a:ext uri="{FF2B5EF4-FFF2-40B4-BE49-F238E27FC236}">
                      <a16:creationId xmlns:a16="http://schemas.microsoft.com/office/drawing/2014/main" id="{791A1A1E-5E69-5DCD-8702-3A9494BDED5E}"/>
                    </a:ext>
                  </a:extLst>
                </p:cNvPr>
                <p:cNvSpPr/>
                <p:nvPr/>
              </p:nvSpPr>
              <p:spPr>
                <a:xfrm>
                  <a:off x="10100368" y="1345280"/>
                  <a:ext cx="159450" cy="159450"/>
                </a:xfrm>
                <a:custGeom>
                  <a:avLst/>
                  <a:gdLst>
                    <a:gd name="connsiteX0" fmla="*/ 83349 w 159449"/>
                    <a:gd name="connsiteY0" fmla="*/ 155826 h 159449"/>
                    <a:gd name="connsiteX1" fmla="*/ 155826 w 159449"/>
                    <a:gd name="connsiteY1" fmla="*/ 83349 h 159449"/>
                    <a:gd name="connsiteX2" fmla="*/ 83349 w 159449"/>
                    <a:gd name="connsiteY2" fmla="*/ 10872 h 159449"/>
                    <a:gd name="connsiteX3" fmla="*/ 10872 w 159449"/>
                    <a:gd name="connsiteY3" fmla="*/ 83349 h 159449"/>
                    <a:gd name="connsiteX4" fmla="*/ 83349 w 159449"/>
                    <a:gd name="connsiteY4" fmla="*/ 155826 h 159449"/>
                    <a:gd name="connsiteX5" fmla="*/ 83349 w 159449"/>
                    <a:gd name="connsiteY5" fmla="*/ 39862 h 159449"/>
                    <a:gd name="connsiteX6" fmla="*/ 126835 w 159449"/>
                    <a:gd name="connsiteY6" fmla="*/ 83349 h 159449"/>
                    <a:gd name="connsiteX7" fmla="*/ 83349 w 159449"/>
                    <a:gd name="connsiteY7" fmla="*/ 126835 h 159449"/>
                    <a:gd name="connsiteX8" fmla="*/ 39862 w 159449"/>
                    <a:gd name="connsiteY8" fmla="*/ 83349 h 159449"/>
                    <a:gd name="connsiteX9" fmla="*/ 83349 w 159449"/>
                    <a:gd name="connsiteY9" fmla="*/ 39862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449" h="159449">
                      <a:moveTo>
                        <a:pt x="83349" y="155826"/>
                      </a:moveTo>
                      <a:cubicBezTo>
                        <a:pt x="123313" y="155826"/>
                        <a:pt x="155826" y="123313"/>
                        <a:pt x="155826" y="83349"/>
                      </a:cubicBezTo>
                      <a:cubicBezTo>
                        <a:pt x="155826" y="43385"/>
                        <a:pt x="123313" y="10872"/>
                        <a:pt x="83349" y="10872"/>
                      </a:cubicBezTo>
                      <a:cubicBezTo>
                        <a:pt x="43385" y="10872"/>
                        <a:pt x="10872" y="43385"/>
                        <a:pt x="10872" y="83349"/>
                      </a:cubicBezTo>
                      <a:cubicBezTo>
                        <a:pt x="10872" y="123313"/>
                        <a:pt x="43385" y="155826"/>
                        <a:pt x="83349" y="155826"/>
                      </a:cubicBezTo>
                      <a:close/>
                      <a:moveTo>
                        <a:pt x="83349" y="39862"/>
                      </a:moveTo>
                      <a:cubicBezTo>
                        <a:pt x="107324" y="39862"/>
                        <a:pt x="126835" y="59373"/>
                        <a:pt x="126835" y="83349"/>
                      </a:cubicBezTo>
                      <a:cubicBezTo>
                        <a:pt x="126835" y="107324"/>
                        <a:pt x="107324" y="126835"/>
                        <a:pt x="83349" y="126835"/>
                      </a:cubicBezTo>
                      <a:cubicBezTo>
                        <a:pt x="59373" y="126835"/>
                        <a:pt x="39862" y="107324"/>
                        <a:pt x="39862" y="83349"/>
                      </a:cubicBezTo>
                      <a:cubicBezTo>
                        <a:pt x="39862" y="59373"/>
                        <a:pt x="59373" y="39862"/>
                        <a:pt x="83349" y="39862"/>
                      </a:cubicBez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4" name="任意多边形: 形状 7253">
                  <a:extLst>
                    <a:ext uri="{FF2B5EF4-FFF2-40B4-BE49-F238E27FC236}">
                      <a16:creationId xmlns:a16="http://schemas.microsoft.com/office/drawing/2014/main" id="{558D01DF-B20F-DAEE-DB2B-A4B95FC78D28}"/>
                    </a:ext>
                  </a:extLst>
                </p:cNvPr>
                <p:cNvSpPr/>
                <p:nvPr/>
              </p:nvSpPr>
              <p:spPr>
                <a:xfrm>
                  <a:off x="10477250" y="1954089"/>
                  <a:ext cx="159450" cy="159450"/>
                </a:xfrm>
                <a:custGeom>
                  <a:avLst/>
                  <a:gdLst>
                    <a:gd name="connsiteX0" fmla="*/ 83349 w 159449"/>
                    <a:gd name="connsiteY0" fmla="*/ 10872 h 159449"/>
                    <a:gd name="connsiteX1" fmla="*/ 10872 w 159449"/>
                    <a:gd name="connsiteY1" fmla="*/ 83349 h 159449"/>
                    <a:gd name="connsiteX2" fmla="*/ 83349 w 159449"/>
                    <a:gd name="connsiteY2" fmla="*/ 155826 h 159449"/>
                    <a:gd name="connsiteX3" fmla="*/ 155826 w 159449"/>
                    <a:gd name="connsiteY3" fmla="*/ 83349 h 159449"/>
                    <a:gd name="connsiteX4" fmla="*/ 83349 w 159449"/>
                    <a:gd name="connsiteY4" fmla="*/ 10872 h 159449"/>
                    <a:gd name="connsiteX5" fmla="*/ 83349 w 159449"/>
                    <a:gd name="connsiteY5" fmla="*/ 126835 h 159449"/>
                    <a:gd name="connsiteX6" fmla="*/ 39862 w 159449"/>
                    <a:gd name="connsiteY6" fmla="*/ 83349 h 159449"/>
                    <a:gd name="connsiteX7" fmla="*/ 83349 w 159449"/>
                    <a:gd name="connsiteY7" fmla="*/ 39862 h 159449"/>
                    <a:gd name="connsiteX8" fmla="*/ 126835 w 159449"/>
                    <a:gd name="connsiteY8" fmla="*/ 83349 h 159449"/>
                    <a:gd name="connsiteX9" fmla="*/ 83349 w 159449"/>
                    <a:gd name="connsiteY9" fmla="*/ 126835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449" h="159449">
                      <a:moveTo>
                        <a:pt x="83349" y="10872"/>
                      </a:moveTo>
                      <a:cubicBezTo>
                        <a:pt x="43385" y="10872"/>
                        <a:pt x="10872" y="43385"/>
                        <a:pt x="10872" y="83349"/>
                      </a:cubicBezTo>
                      <a:cubicBezTo>
                        <a:pt x="10872" y="123313"/>
                        <a:pt x="43385" y="155826"/>
                        <a:pt x="83349" y="155826"/>
                      </a:cubicBezTo>
                      <a:cubicBezTo>
                        <a:pt x="123313" y="155826"/>
                        <a:pt x="155826" y="123313"/>
                        <a:pt x="155826" y="83349"/>
                      </a:cubicBezTo>
                      <a:cubicBezTo>
                        <a:pt x="155826" y="43385"/>
                        <a:pt x="123313" y="10872"/>
                        <a:pt x="83349" y="10872"/>
                      </a:cubicBezTo>
                      <a:close/>
                      <a:moveTo>
                        <a:pt x="83349" y="126835"/>
                      </a:moveTo>
                      <a:cubicBezTo>
                        <a:pt x="59373" y="126835"/>
                        <a:pt x="39862" y="107324"/>
                        <a:pt x="39862" y="83349"/>
                      </a:cubicBezTo>
                      <a:cubicBezTo>
                        <a:pt x="39862" y="59373"/>
                        <a:pt x="59373" y="39862"/>
                        <a:pt x="83349" y="39862"/>
                      </a:cubicBezTo>
                      <a:cubicBezTo>
                        <a:pt x="107324" y="39862"/>
                        <a:pt x="126835" y="59373"/>
                        <a:pt x="126835" y="83349"/>
                      </a:cubicBezTo>
                      <a:cubicBezTo>
                        <a:pt x="126835" y="107324"/>
                        <a:pt x="107324" y="126835"/>
                        <a:pt x="83349" y="126835"/>
                      </a:cubicBez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5" name="任意多边形: 形状 7254">
                  <a:extLst>
                    <a:ext uri="{FF2B5EF4-FFF2-40B4-BE49-F238E27FC236}">
                      <a16:creationId xmlns:a16="http://schemas.microsoft.com/office/drawing/2014/main" id="{F1012580-9508-B224-5298-7A651CFE4BC4}"/>
                    </a:ext>
                  </a:extLst>
                </p:cNvPr>
                <p:cNvSpPr/>
                <p:nvPr/>
              </p:nvSpPr>
              <p:spPr>
                <a:xfrm>
                  <a:off x="9810459" y="1954089"/>
                  <a:ext cx="159450" cy="159450"/>
                </a:xfrm>
                <a:custGeom>
                  <a:avLst/>
                  <a:gdLst>
                    <a:gd name="connsiteX0" fmla="*/ 83349 w 159449"/>
                    <a:gd name="connsiteY0" fmla="*/ 10872 h 159449"/>
                    <a:gd name="connsiteX1" fmla="*/ 10872 w 159449"/>
                    <a:gd name="connsiteY1" fmla="*/ 83349 h 159449"/>
                    <a:gd name="connsiteX2" fmla="*/ 83349 w 159449"/>
                    <a:gd name="connsiteY2" fmla="*/ 155826 h 159449"/>
                    <a:gd name="connsiteX3" fmla="*/ 155826 w 159449"/>
                    <a:gd name="connsiteY3" fmla="*/ 83349 h 159449"/>
                    <a:gd name="connsiteX4" fmla="*/ 83349 w 159449"/>
                    <a:gd name="connsiteY4" fmla="*/ 10872 h 159449"/>
                    <a:gd name="connsiteX5" fmla="*/ 83349 w 159449"/>
                    <a:gd name="connsiteY5" fmla="*/ 126835 h 159449"/>
                    <a:gd name="connsiteX6" fmla="*/ 39862 w 159449"/>
                    <a:gd name="connsiteY6" fmla="*/ 83349 h 159449"/>
                    <a:gd name="connsiteX7" fmla="*/ 83349 w 159449"/>
                    <a:gd name="connsiteY7" fmla="*/ 39862 h 159449"/>
                    <a:gd name="connsiteX8" fmla="*/ 126835 w 159449"/>
                    <a:gd name="connsiteY8" fmla="*/ 83349 h 159449"/>
                    <a:gd name="connsiteX9" fmla="*/ 83349 w 159449"/>
                    <a:gd name="connsiteY9" fmla="*/ 126835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449" h="159449">
                      <a:moveTo>
                        <a:pt x="83349" y="10872"/>
                      </a:moveTo>
                      <a:cubicBezTo>
                        <a:pt x="43385" y="10872"/>
                        <a:pt x="10872" y="43385"/>
                        <a:pt x="10872" y="83349"/>
                      </a:cubicBezTo>
                      <a:cubicBezTo>
                        <a:pt x="10872" y="123313"/>
                        <a:pt x="43385" y="155826"/>
                        <a:pt x="83349" y="155826"/>
                      </a:cubicBezTo>
                      <a:cubicBezTo>
                        <a:pt x="123313" y="155826"/>
                        <a:pt x="155826" y="123313"/>
                        <a:pt x="155826" y="83349"/>
                      </a:cubicBezTo>
                      <a:cubicBezTo>
                        <a:pt x="155826" y="43385"/>
                        <a:pt x="123313" y="10872"/>
                        <a:pt x="83349" y="10872"/>
                      </a:cubicBezTo>
                      <a:close/>
                      <a:moveTo>
                        <a:pt x="83349" y="126835"/>
                      </a:moveTo>
                      <a:cubicBezTo>
                        <a:pt x="59373" y="126835"/>
                        <a:pt x="39862" y="107324"/>
                        <a:pt x="39862" y="83349"/>
                      </a:cubicBezTo>
                      <a:cubicBezTo>
                        <a:pt x="39862" y="59373"/>
                        <a:pt x="59373" y="39862"/>
                        <a:pt x="83349" y="39862"/>
                      </a:cubicBezTo>
                      <a:cubicBezTo>
                        <a:pt x="107324" y="39862"/>
                        <a:pt x="126835" y="59373"/>
                        <a:pt x="126835" y="83349"/>
                      </a:cubicBezTo>
                      <a:cubicBezTo>
                        <a:pt x="126835" y="107324"/>
                        <a:pt x="107324" y="126835"/>
                        <a:pt x="83349" y="126835"/>
                      </a:cubicBez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6" name="任意多边形: 形状 7255">
                  <a:extLst>
                    <a:ext uri="{FF2B5EF4-FFF2-40B4-BE49-F238E27FC236}">
                      <a16:creationId xmlns:a16="http://schemas.microsoft.com/office/drawing/2014/main" id="{F9DB1352-05AF-4465-D2A1-1EE39BA52DEA}"/>
                    </a:ext>
                  </a:extLst>
                </p:cNvPr>
                <p:cNvSpPr/>
                <p:nvPr/>
              </p:nvSpPr>
              <p:spPr>
                <a:xfrm>
                  <a:off x="10053374" y="1795073"/>
                  <a:ext cx="115964" cy="159450"/>
                </a:xfrm>
                <a:custGeom>
                  <a:avLst/>
                  <a:gdLst>
                    <a:gd name="connsiteX0" fmla="*/ 86712 w 115963"/>
                    <a:gd name="connsiteY0" fmla="*/ 37369 h 159449"/>
                    <a:gd name="connsiteX1" fmla="*/ 75869 w 115963"/>
                    <a:gd name="connsiteY1" fmla="*/ 25367 h 159449"/>
                    <a:gd name="connsiteX2" fmla="*/ 17887 w 115963"/>
                    <a:gd name="connsiteY2" fmla="*/ 10872 h 159449"/>
                    <a:gd name="connsiteX3" fmla="*/ 10872 w 115963"/>
                    <a:gd name="connsiteY3" fmla="*/ 38978 h 159449"/>
                    <a:gd name="connsiteX4" fmla="*/ 59402 w 115963"/>
                    <a:gd name="connsiteY4" fmla="*/ 51111 h 159449"/>
                    <a:gd name="connsiteX5" fmla="*/ 70143 w 115963"/>
                    <a:gd name="connsiteY5" fmla="*/ 126400 h 159449"/>
                    <a:gd name="connsiteX6" fmla="*/ 57866 w 115963"/>
                    <a:gd name="connsiteY6" fmla="*/ 126400 h 159449"/>
                    <a:gd name="connsiteX7" fmla="*/ 57866 w 115963"/>
                    <a:gd name="connsiteY7" fmla="*/ 155391 h 159449"/>
                    <a:gd name="connsiteX8" fmla="*/ 115848 w 115963"/>
                    <a:gd name="connsiteY8" fmla="*/ 155391 h 159449"/>
                    <a:gd name="connsiteX9" fmla="*/ 115848 w 115963"/>
                    <a:gd name="connsiteY9" fmla="*/ 126400 h 159449"/>
                    <a:gd name="connsiteX10" fmla="*/ 99439 w 115963"/>
                    <a:gd name="connsiteY10" fmla="*/ 126400 h 159449"/>
                    <a:gd name="connsiteX11" fmla="*/ 86712 w 115963"/>
                    <a:gd name="connsiteY11" fmla="*/ 37369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963" h="159449">
                      <a:moveTo>
                        <a:pt x="86712" y="37369"/>
                      </a:moveTo>
                      <a:cubicBezTo>
                        <a:pt x="85871" y="31542"/>
                        <a:pt x="81580" y="26802"/>
                        <a:pt x="75869" y="25367"/>
                      </a:cubicBezTo>
                      <a:lnTo>
                        <a:pt x="17887" y="10872"/>
                      </a:lnTo>
                      <a:lnTo>
                        <a:pt x="10872" y="38978"/>
                      </a:lnTo>
                      <a:lnTo>
                        <a:pt x="59402" y="51111"/>
                      </a:lnTo>
                      <a:lnTo>
                        <a:pt x="70143" y="126400"/>
                      </a:lnTo>
                      <a:lnTo>
                        <a:pt x="57866" y="126400"/>
                      </a:lnTo>
                      <a:lnTo>
                        <a:pt x="57866" y="155391"/>
                      </a:lnTo>
                      <a:lnTo>
                        <a:pt x="115848" y="155391"/>
                      </a:lnTo>
                      <a:lnTo>
                        <a:pt x="115848" y="126400"/>
                      </a:lnTo>
                      <a:lnTo>
                        <a:pt x="99439" y="126400"/>
                      </a:lnTo>
                      <a:lnTo>
                        <a:pt x="86712" y="37369"/>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7" name="任意多边形: 形状 7256">
                  <a:extLst>
                    <a:ext uri="{FF2B5EF4-FFF2-40B4-BE49-F238E27FC236}">
                      <a16:creationId xmlns:a16="http://schemas.microsoft.com/office/drawing/2014/main" id="{2F83E3B7-6D9D-AEBF-5E0A-D581F9622F51}"/>
                    </a:ext>
                  </a:extLst>
                </p:cNvPr>
                <p:cNvSpPr/>
                <p:nvPr/>
              </p:nvSpPr>
              <p:spPr>
                <a:xfrm>
                  <a:off x="10053374" y="1969019"/>
                  <a:ext cx="115964" cy="159450"/>
                </a:xfrm>
                <a:custGeom>
                  <a:avLst/>
                  <a:gdLst>
                    <a:gd name="connsiteX0" fmla="*/ 86712 w 115963"/>
                    <a:gd name="connsiteY0" fmla="*/ 37369 h 159449"/>
                    <a:gd name="connsiteX1" fmla="*/ 75869 w 115963"/>
                    <a:gd name="connsiteY1" fmla="*/ 25367 h 159449"/>
                    <a:gd name="connsiteX2" fmla="*/ 17887 w 115963"/>
                    <a:gd name="connsiteY2" fmla="*/ 10872 h 159449"/>
                    <a:gd name="connsiteX3" fmla="*/ 10872 w 115963"/>
                    <a:gd name="connsiteY3" fmla="*/ 38978 h 159449"/>
                    <a:gd name="connsiteX4" fmla="*/ 59402 w 115963"/>
                    <a:gd name="connsiteY4" fmla="*/ 51111 h 159449"/>
                    <a:gd name="connsiteX5" fmla="*/ 70143 w 115963"/>
                    <a:gd name="connsiteY5" fmla="*/ 126400 h 159449"/>
                    <a:gd name="connsiteX6" fmla="*/ 57866 w 115963"/>
                    <a:gd name="connsiteY6" fmla="*/ 126400 h 159449"/>
                    <a:gd name="connsiteX7" fmla="*/ 57866 w 115963"/>
                    <a:gd name="connsiteY7" fmla="*/ 155391 h 159449"/>
                    <a:gd name="connsiteX8" fmla="*/ 115848 w 115963"/>
                    <a:gd name="connsiteY8" fmla="*/ 155391 h 159449"/>
                    <a:gd name="connsiteX9" fmla="*/ 115848 w 115963"/>
                    <a:gd name="connsiteY9" fmla="*/ 126400 h 159449"/>
                    <a:gd name="connsiteX10" fmla="*/ 99439 w 115963"/>
                    <a:gd name="connsiteY10" fmla="*/ 126400 h 159449"/>
                    <a:gd name="connsiteX11" fmla="*/ 86712 w 115963"/>
                    <a:gd name="connsiteY11" fmla="*/ 37369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963" h="159449">
                      <a:moveTo>
                        <a:pt x="86712" y="37369"/>
                      </a:moveTo>
                      <a:cubicBezTo>
                        <a:pt x="85871" y="31542"/>
                        <a:pt x="81580" y="26802"/>
                        <a:pt x="75869" y="25367"/>
                      </a:cubicBezTo>
                      <a:lnTo>
                        <a:pt x="17887" y="10872"/>
                      </a:lnTo>
                      <a:lnTo>
                        <a:pt x="10872" y="38978"/>
                      </a:lnTo>
                      <a:lnTo>
                        <a:pt x="59402" y="51111"/>
                      </a:lnTo>
                      <a:lnTo>
                        <a:pt x="70143" y="126400"/>
                      </a:lnTo>
                      <a:lnTo>
                        <a:pt x="57866" y="126400"/>
                      </a:lnTo>
                      <a:lnTo>
                        <a:pt x="57866" y="155391"/>
                      </a:lnTo>
                      <a:lnTo>
                        <a:pt x="115848" y="155391"/>
                      </a:lnTo>
                      <a:lnTo>
                        <a:pt x="115848" y="126400"/>
                      </a:lnTo>
                      <a:lnTo>
                        <a:pt x="99439" y="126400"/>
                      </a:lnTo>
                      <a:lnTo>
                        <a:pt x="86712" y="37369"/>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8" name="任意多边形: 形状 7257">
                  <a:extLst>
                    <a:ext uri="{FF2B5EF4-FFF2-40B4-BE49-F238E27FC236}">
                      <a16:creationId xmlns:a16="http://schemas.microsoft.com/office/drawing/2014/main" id="{ABF42722-7D99-1F98-7846-609AB26C2676}"/>
                    </a:ext>
                  </a:extLst>
                </p:cNvPr>
                <p:cNvSpPr/>
                <p:nvPr/>
              </p:nvSpPr>
              <p:spPr>
                <a:xfrm>
                  <a:off x="10274314" y="1795088"/>
                  <a:ext cx="115964" cy="159450"/>
                </a:xfrm>
                <a:custGeom>
                  <a:avLst/>
                  <a:gdLst>
                    <a:gd name="connsiteX0" fmla="*/ 50850 w 115963"/>
                    <a:gd name="connsiteY0" fmla="*/ 25353 h 159449"/>
                    <a:gd name="connsiteX1" fmla="*/ 40007 w 115963"/>
                    <a:gd name="connsiteY1" fmla="*/ 37355 h 159449"/>
                    <a:gd name="connsiteX2" fmla="*/ 27280 w 115963"/>
                    <a:gd name="connsiteY2" fmla="*/ 126386 h 159449"/>
                    <a:gd name="connsiteX3" fmla="*/ 10872 w 115963"/>
                    <a:gd name="connsiteY3" fmla="*/ 126386 h 159449"/>
                    <a:gd name="connsiteX4" fmla="*/ 10872 w 115963"/>
                    <a:gd name="connsiteY4" fmla="*/ 155377 h 159449"/>
                    <a:gd name="connsiteX5" fmla="*/ 68853 w 115963"/>
                    <a:gd name="connsiteY5" fmla="*/ 155377 h 159449"/>
                    <a:gd name="connsiteX6" fmla="*/ 68853 w 115963"/>
                    <a:gd name="connsiteY6" fmla="*/ 126386 h 159449"/>
                    <a:gd name="connsiteX7" fmla="*/ 56576 w 115963"/>
                    <a:gd name="connsiteY7" fmla="*/ 126386 h 159449"/>
                    <a:gd name="connsiteX8" fmla="*/ 67317 w 115963"/>
                    <a:gd name="connsiteY8" fmla="*/ 51111 h 159449"/>
                    <a:gd name="connsiteX9" fmla="*/ 115848 w 115963"/>
                    <a:gd name="connsiteY9" fmla="*/ 38978 h 159449"/>
                    <a:gd name="connsiteX10" fmla="*/ 108832 w 115963"/>
                    <a:gd name="connsiteY10" fmla="*/ 10872 h 159449"/>
                    <a:gd name="connsiteX11" fmla="*/ 50850 w 115963"/>
                    <a:gd name="connsiteY11" fmla="*/ 25353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963" h="159449">
                      <a:moveTo>
                        <a:pt x="50850" y="25353"/>
                      </a:moveTo>
                      <a:cubicBezTo>
                        <a:pt x="45124" y="26788"/>
                        <a:pt x="40848" y="31528"/>
                        <a:pt x="40007" y="37355"/>
                      </a:cubicBezTo>
                      <a:lnTo>
                        <a:pt x="27280" y="126386"/>
                      </a:lnTo>
                      <a:lnTo>
                        <a:pt x="10872" y="126386"/>
                      </a:lnTo>
                      <a:lnTo>
                        <a:pt x="10872" y="155377"/>
                      </a:lnTo>
                      <a:lnTo>
                        <a:pt x="68853" y="155377"/>
                      </a:lnTo>
                      <a:lnTo>
                        <a:pt x="68853" y="126386"/>
                      </a:lnTo>
                      <a:lnTo>
                        <a:pt x="56576" y="126386"/>
                      </a:lnTo>
                      <a:lnTo>
                        <a:pt x="67317" y="51111"/>
                      </a:lnTo>
                      <a:lnTo>
                        <a:pt x="115848" y="38978"/>
                      </a:lnTo>
                      <a:lnTo>
                        <a:pt x="108832" y="10872"/>
                      </a:lnTo>
                      <a:lnTo>
                        <a:pt x="50850" y="25353"/>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59" name="任意多边形: 形状 7258">
                  <a:extLst>
                    <a:ext uri="{FF2B5EF4-FFF2-40B4-BE49-F238E27FC236}">
                      <a16:creationId xmlns:a16="http://schemas.microsoft.com/office/drawing/2014/main" id="{053435B1-E844-D47F-69EC-15F9548B800F}"/>
                    </a:ext>
                  </a:extLst>
                </p:cNvPr>
                <p:cNvSpPr/>
                <p:nvPr/>
              </p:nvSpPr>
              <p:spPr>
                <a:xfrm>
                  <a:off x="10274314" y="1969033"/>
                  <a:ext cx="115964" cy="159450"/>
                </a:xfrm>
                <a:custGeom>
                  <a:avLst/>
                  <a:gdLst>
                    <a:gd name="connsiteX0" fmla="*/ 115848 w 115963"/>
                    <a:gd name="connsiteY0" fmla="*/ 38978 h 159449"/>
                    <a:gd name="connsiteX1" fmla="*/ 108832 w 115963"/>
                    <a:gd name="connsiteY1" fmla="*/ 10872 h 159449"/>
                    <a:gd name="connsiteX2" fmla="*/ 50850 w 115963"/>
                    <a:gd name="connsiteY2" fmla="*/ 25367 h 159449"/>
                    <a:gd name="connsiteX3" fmla="*/ 40007 w 115963"/>
                    <a:gd name="connsiteY3" fmla="*/ 37369 h 159449"/>
                    <a:gd name="connsiteX4" fmla="*/ 27280 w 115963"/>
                    <a:gd name="connsiteY4" fmla="*/ 126386 h 159449"/>
                    <a:gd name="connsiteX5" fmla="*/ 10872 w 115963"/>
                    <a:gd name="connsiteY5" fmla="*/ 126386 h 159449"/>
                    <a:gd name="connsiteX6" fmla="*/ 10872 w 115963"/>
                    <a:gd name="connsiteY6" fmla="*/ 155377 h 159449"/>
                    <a:gd name="connsiteX7" fmla="*/ 68853 w 115963"/>
                    <a:gd name="connsiteY7" fmla="*/ 155377 h 159449"/>
                    <a:gd name="connsiteX8" fmla="*/ 68853 w 115963"/>
                    <a:gd name="connsiteY8" fmla="*/ 126386 h 159449"/>
                    <a:gd name="connsiteX9" fmla="*/ 56576 w 115963"/>
                    <a:gd name="connsiteY9" fmla="*/ 126386 h 159449"/>
                    <a:gd name="connsiteX10" fmla="*/ 67317 w 115963"/>
                    <a:gd name="connsiteY10" fmla="*/ 51111 h 159449"/>
                    <a:gd name="connsiteX11" fmla="*/ 115848 w 115963"/>
                    <a:gd name="connsiteY11" fmla="*/ 38978 h 159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963" h="159449">
                      <a:moveTo>
                        <a:pt x="115848" y="38978"/>
                      </a:moveTo>
                      <a:lnTo>
                        <a:pt x="108832" y="10872"/>
                      </a:lnTo>
                      <a:lnTo>
                        <a:pt x="50850" y="25367"/>
                      </a:lnTo>
                      <a:cubicBezTo>
                        <a:pt x="45124" y="26802"/>
                        <a:pt x="40848" y="31542"/>
                        <a:pt x="40007" y="37369"/>
                      </a:cubicBezTo>
                      <a:lnTo>
                        <a:pt x="27280" y="126386"/>
                      </a:lnTo>
                      <a:lnTo>
                        <a:pt x="10872" y="126386"/>
                      </a:lnTo>
                      <a:lnTo>
                        <a:pt x="10872" y="155377"/>
                      </a:lnTo>
                      <a:lnTo>
                        <a:pt x="68853" y="155377"/>
                      </a:lnTo>
                      <a:lnTo>
                        <a:pt x="68853" y="126386"/>
                      </a:lnTo>
                      <a:lnTo>
                        <a:pt x="56576" y="126386"/>
                      </a:lnTo>
                      <a:lnTo>
                        <a:pt x="67317" y="51111"/>
                      </a:lnTo>
                      <a:lnTo>
                        <a:pt x="115848" y="38978"/>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0" name="任意多边形: 形状 7259">
                  <a:extLst>
                    <a:ext uri="{FF2B5EF4-FFF2-40B4-BE49-F238E27FC236}">
                      <a16:creationId xmlns:a16="http://schemas.microsoft.com/office/drawing/2014/main" id="{E6514CBD-F66B-F240-C5A1-DADEFB479561}"/>
                    </a:ext>
                  </a:extLst>
                </p:cNvPr>
                <p:cNvSpPr/>
                <p:nvPr/>
              </p:nvSpPr>
              <p:spPr>
                <a:xfrm>
                  <a:off x="9926423" y="1301793"/>
                  <a:ext cx="594313" cy="391377"/>
                </a:xfrm>
                <a:custGeom>
                  <a:avLst/>
                  <a:gdLst>
                    <a:gd name="connsiteX0" fmla="*/ 83349 w 594313"/>
                    <a:gd name="connsiteY0" fmla="*/ 387753 h 391377"/>
                    <a:gd name="connsiteX1" fmla="*/ 518212 w 594313"/>
                    <a:gd name="connsiteY1" fmla="*/ 387753 h 391377"/>
                    <a:gd name="connsiteX2" fmla="*/ 590689 w 594313"/>
                    <a:gd name="connsiteY2" fmla="*/ 315276 h 391377"/>
                    <a:gd name="connsiteX3" fmla="*/ 590689 w 594313"/>
                    <a:gd name="connsiteY3" fmla="*/ 83349 h 391377"/>
                    <a:gd name="connsiteX4" fmla="*/ 518212 w 594313"/>
                    <a:gd name="connsiteY4" fmla="*/ 10872 h 391377"/>
                    <a:gd name="connsiteX5" fmla="*/ 83349 w 594313"/>
                    <a:gd name="connsiteY5" fmla="*/ 10872 h 391377"/>
                    <a:gd name="connsiteX6" fmla="*/ 10872 w 594313"/>
                    <a:gd name="connsiteY6" fmla="*/ 83349 h 391377"/>
                    <a:gd name="connsiteX7" fmla="*/ 10872 w 594313"/>
                    <a:gd name="connsiteY7" fmla="*/ 315276 h 391377"/>
                    <a:gd name="connsiteX8" fmla="*/ 83349 w 594313"/>
                    <a:gd name="connsiteY8" fmla="*/ 387753 h 391377"/>
                    <a:gd name="connsiteX9" fmla="*/ 518212 w 594313"/>
                    <a:gd name="connsiteY9" fmla="*/ 358762 h 391377"/>
                    <a:gd name="connsiteX10" fmla="*/ 83349 w 594313"/>
                    <a:gd name="connsiteY10" fmla="*/ 358762 h 391377"/>
                    <a:gd name="connsiteX11" fmla="*/ 39862 w 594313"/>
                    <a:gd name="connsiteY11" fmla="*/ 315276 h 391377"/>
                    <a:gd name="connsiteX12" fmla="*/ 561699 w 594313"/>
                    <a:gd name="connsiteY12" fmla="*/ 315276 h 391377"/>
                    <a:gd name="connsiteX13" fmla="*/ 518212 w 594313"/>
                    <a:gd name="connsiteY13" fmla="*/ 358762 h 391377"/>
                    <a:gd name="connsiteX14" fmla="*/ 155826 w 594313"/>
                    <a:gd name="connsiteY14" fmla="*/ 286285 h 391377"/>
                    <a:gd name="connsiteX15" fmla="*/ 199312 w 594313"/>
                    <a:gd name="connsiteY15" fmla="*/ 242799 h 391377"/>
                    <a:gd name="connsiteX16" fmla="*/ 315276 w 594313"/>
                    <a:gd name="connsiteY16" fmla="*/ 242799 h 391377"/>
                    <a:gd name="connsiteX17" fmla="*/ 358762 w 594313"/>
                    <a:gd name="connsiteY17" fmla="*/ 286285 h 391377"/>
                    <a:gd name="connsiteX18" fmla="*/ 155826 w 594313"/>
                    <a:gd name="connsiteY18" fmla="*/ 286285 h 391377"/>
                    <a:gd name="connsiteX19" fmla="*/ 83349 w 594313"/>
                    <a:gd name="connsiteY19" fmla="*/ 39862 h 391377"/>
                    <a:gd name="connsiteX20" fmla="*/ 518212 w 594313"/>
                    <a:gd name="connsiteY20" fmla="*/ 39862 h 391377"/>
                    <a:gd name="connsiteX21" fmla="*/ 561699 w 594313"/>
                    <a:gd name="connsiteY21" fmla="*/ 83349 h 391377"/>
                    <a:gd name="connsiteX22" fmla="*/ 561699 w 594313"/>
                    <a:gd name="connsiteY22" fmla="*/ 286285 h 391377"/>
                    <a:gd name="connsiteX23" fmla="*/ 387753 w 594313"/>
                    <a:gd name="connsiteY23" fmla="*/ 286285 h 391377"/>
                    <a:gd name="connsiteX24" fmla="*/ 315276 w 594313"/>
                    <a:gd name="connsiteY24" fmla="*/ 213808 h 391377"/>
                    <a:gd name="connsiteX25" fmla="*/ 199312 w 594313"/>
                    <a:gd name="connsiteY25" fmla="*/ 213808 h 391377"/>
                    <a:gd name="connsiteX26" fmla="*/ 126835 w 594313"/>
                    <a:gd name="connsiteY26" fmla="*/ 286285 h 391377"/>
                    <a:gd name="connsiteX27" fmla="*/ 39862 w 594313"/>
                    <a:gd name="connsiteY27" fmla="*/ 286285 h 391377"/>
                    <a:gd name="connsiteX28" fmla="*/ 39862 w 594313"/>
                    <a:gd name="connsiteY28" fmla="*/ 83349 h 391377"/>
                    <a:gd name="connsiteX29" fmla="*/ 83349 w 594313"/>
                    <a:gd name="connsiteY29" fmla="*/ 39862 h 391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94313" h="391377">
                      <a:moveTo>
                        <a:pt x="83349" y="387753"/>
                      </a:moveTo>
                      <a:lnTo>
                        <a:pt x="518212" y="387753"/>
                      </a:lnTo>
                      <a:cubicBezTo>
                        <a:pt x="558176" y="387753"/>
                        <a:pt x="590689" y="355240"/>
                        <a:pt x="590689" y="315276"/>
                      </a:cubicBezTo>
                      <a:lnTo>
                        <a:pt x="590689" y="83349"/>
                      </a:lnTo>
                      <a:cubicBezTo>
                        <a:pt x="590689" y="43385"/>
                        <a:pt x="558176" y="10872"/>
                        <a:pt x="518212" y="10872"/>
                      </a:cubicBezTo>
                      <a:lnTo>
                        <a:pt x="83349" y="10872"/>
                      </a:lnTo>
                      <a:cubicBezTo>
                        <a:pt x="43385" y="10872"/>
                        <a:pt x="10872" y="43385"/>
                        <a:pt x="10872" y="83349"/>
                      </a:cubicBezTo>
                      <a:lnTo>
                        <a:pt x="10872" y="315276"/>
                      </a:lnTo>
                      <a:cubicBezTo>
                        <a:pt x="10872" y="355240"/>
                        <a:pt x="43385" y="387753"/>
                        <a:pt x="83349" y="387753"/>
                      </a:cubicBezTo>
                      <a:close/>
                      <a:moveTo>
                        <a:pt x="518212" y="358762"/>
                      </a:moveTo>
                      <a:lnTo>
                        <a:pt x="83349" y="358762"/>
                      </a:lnTo>
                      <a:cubicBezTo>
                        <a:pt x="59373" y="358762"/>
                        <a:pt x="39862" y="339251"/>
                        <a:pt x="39862" y="315276"/>
                      </a:cubicBezTo>
                      <a:lnTo>
                        <a:pt x="561699" y="315276"/>
                      </a:lnTo>
                      <a:cubicBezTo>
                        <a:pt x="561699" y="339251"/>
                        <a:pt x="542188" y="358762"/>
                        <a:pt x="518212" y="358762"/>
                      </a:cubicBezTo>
                      <a:close/>
                      <a:moveTo>
                        <a:pt x="155826" y="286285"/>
                      </a:moveTo>
                      <a:cubicBezTo>
                        <a:pt x="155826" y="262310"/>
                        <a:pt x="175337" y="242799"/>
                        <a:pt x="199312" y="242799"/>
                      </a:cubicBezTo>
                      <a:lnTo>
                        <a:pt x="315276" y="242799"/>
                      </a:lnTo>
                      <a:cubicBezTo>
                        <a:pt x="339251" y="242799"/>
                        <a:pt x="358762" y="262310"/>
                        <a:pt x="358762" y="286285"/>
                      </a:cubicBezTo>
                      <a:lnTo>
                        <a:pt x="155826" y="286285"/>
                      </a:lnTo>
                      <a:close/>
                      <a:moveTo>
                        <a:pt x="83349" y="39862"/>
                      </a:moveTo>
                      <a:lnTo>
                        <a:pt x="518212" y="39862"/>
                      </a:lnTo>
                      <a:cubicBezTo>
                        <a:pt x="542188" y="39862"/>
                        <a:pt x="561699" y="59373"/>
                        <a:pt x="561699" y="83349"/>
                      </a:cubicBezTo>
                      <a:lnTo>
                        <a:pt x="561699" y="286285"/>
                      </a:lnTo>
                      <a:lnTo>
                        <a:pt x="387753" y="286285"/>
                      </a:lnTo>
                      <a:cubicBezTo>
                        <a:pt x="387753" y="246321"/>
                        <a:pt x="355240" y="213808"/>
                        <a:pt x="315276" y="213808"/>
                      </a:cubicBezTo>
                      <a:lnTo>
                        <a:pt x="199312" y="213808"/>
                      </a:lnTo>
                      <a:cubicBezTo>
                        <a:pt x="159348" y="213808"/>
                        <a:pt x="126835" y="246321"/>
                        <a:pt x="126835" y="286285"/>
                      </a:cubicBezTo>
                      <a:lnTo>
                        <a:pt x="39862" y="286285"/>
                      </a:lnTo>
                      <a:lnTo>
                        <a:pt x="39862" y="83349"/>
                      </a:lnTo>
                      <a:cubicBezTo>
                        <a:pt x="39862" y="59373"/>
                        <a:pt x="59373" y="39862"/>
                        <a:pt x="83349" y="39862"/>
                      </a:cubicBez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1" name="任意多边形: 形状 7260">
                  <a:extLst>
                    <a:ext uri="{FF2B5EF4-FFF2-40B4-BE49-F238E27FC236}">
                      <a16:creationId xmlns:a16="http://schemas.microsoft.com/office/drawing/2014/main" id="{79E27D01-F93F-4FF3-8D01-407C69AA6939}"/>
                    </a:ext>
                  </a:extLst>
                </p:cNvPr>
                <p:cNvSpPr/>
                <p:nvPr/>
              </p:nvSpPr>
              <p:spPr>
                <a:xfrm>
                  <a:off x="10274314" y="1359775"/>
                  <a:ext cx="188441" cy="188441"/>
                </a:xfrm>
                <a:custGeom>
                  <a:avLst/>
                  <a:gdLst>
                    <a:gd name="connsiteX0" fmla="*/ 54358 w 188440"/>
                    <a:gd name="connsiteY0" fmla="*/ 126835 h 188440"/>
                    <a:gd name="connsiteX1" fmla="*/ 54358 w 188440"/>
                    <a:gd name="connsiteY1" fmla="*/ 170322 h 188440"/>
                    <a:gd name="connsiteX2" fmla="*/ 63302 w 188440"/>
                    <a:gd name="connsiteY2" fmla="*/ 183715 h 188440"/>
                    <a:gd name="connsiteX3" fmla="*/ 68853 w 188440"/>
                    <a:gd name="connsiteY3" fmla="*/ 184817 h 188440"/>
                    <a:gd name="connsiteX4" fmla="*/ 79102 w 188440"/>
                    <a:gd name="connsiteY4" fmla="*/ 180570 h 188440"/>
                    <a:gd name="connsiteX5" fmla="*/ 132836 w 188440"/>
                    <a:gd name="connsiteY5" fmla="*/ 126835 h 188440"/>
                    <a:gd name="connsiteX6" fmla="*/ 141331 w 188440"/>
                    <a:gd name="connsiteY6" fmla="*/ 126835 h 188440"/>
                    <a:gd name="connsiteX7" fmla="*/ 184817 w 188440"/>
                    <a:gd name="connsiteY7" fmla="*/ 83349 h 188440"/>
                    <a:gd name="connsiteX8" fmla="*/ 184817 w 188440"/>
                    <a:gd name="connsiteY8" fmla="*/ 54358 h 188440"/>
                    <a:gd name="connsiteX9" fmla="*/ 141331 w 188440"/>
                    <a:gd name="connsiteY9" fmla="*/ 10872 h 188440"/>
                    <a:gd name="connsiteX10" fmla="*/ 54358 w 188440"/>
                    <a:gd name="connsiteY10" fmla="*/ 10872 h 188440"/>
                    <a:gd name="connsiteX11" fmla="*/ 10872 w 188440"/>
                    <a:gd name="connsiteY11" fmla="*/ 54358 h 188440"/>
                    <a:gd name="connsiteX12" fmla="*/ 10872 w 188440"/>
                    <a:gd name="connsiteY12" fmla="*/ 83349 h 188440"/>
                    <a:gd name="connsiteX13" fmla="*/ 54358 w 188440"/>
                    <a:gd name="connsiteY13" fmla="*/ 126835 h 188440"/>
                    <a:gd name="connsiteX14" fmla="*/ 39862 w 188440"/>
                    <a:gd name="connsiteY14" fmla="*/ 54358 h 188440"/>
                    <a:gd name="connsiteX15" fmla="*/ 54358 w 188440"/>
                    <a:gd name="connsiteY15" fmla="*/ 39862 h 188440"/>
                    <a:gd name="connsiteX16" fmla="*/ 141331 w 188440"/>
                    <a:gd name="connsiteY16" fmla="*/ 39862 h 188440"/>
                    <a:gd name="connsiteX17" fmla="*/ 155826 w 188440"/>
                    <a:gd name="connsiteY17" fmla="*/ 54358 h 188440"/>
                    <a:gd name="connsiteX18" fmla="*/ 155826 w 188440"/>
                    <a:gd name="connsiteY18" fmla="*/ 83349 h 188440"/>
                    <a:gd name="connsiteX19" fmla="*/ 141331 w 188440"/>
                    <a:gd name="connsiteY19" fmla="*/ 97844 h 188440"/>
                    <a:gd name="connsiteX20" fmla="*/ 126835 w 188440"/>
                    <a:gd name="connsiteY20" fmla="*/ 97844 h 188440"/>
                    <a:gd name="connsiteX21" fmla="*/ 116587 w 188440"/>
                    <a:gd name="connsiteY21" fmla="*/ 102091 h 188440"/>
                    <a:gd name="connsiteX22" fmla="*/ 83349 w 188440"/>
                    <a:gd name="connsiteY22" fmla="*/ 135330 h 188440"/>
                    <a:gd name="connsiteX23" fmla="*/ 83349 w 188440"/>
                    <a:gd name="connsiteY23" fmla="*/ 112340 h 188440"/>
                    <a:gd name="connsiteX24" fmla="*/ 68853 w 188440"/>
                    <a:gd name="connsiteY24" fmla="*/ 97844 h 188440"/>
                    <a:gd name="connsiteX25" fmla="*/ 54358 w 188440"/>
                    <a:gd name="connsiteY25" fmla="*/ 97844 h 188440"/>
                    <a:gd name="connsiteX26" fmla="*/ 39862 w 188440"/>
                    <a:gd name="connsiteY26" fmla="*/ 83349 h 188440"/>
                    <a:gd name="connsiteX27" fmla="*/ 39862 w 188440"/>
                    <a:gd name="connsiteY27" fmla="*/ 54358 h 18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88440" h="188440">
                      <a:moveTo>
                        <a:pt x="54358" y="126835"/>
                      </a:moveTo>
                      <a:lnTo>
                        <a:pt x="54358" y="170322"/>
                      </a:lnTo>
                      <a:cubicBezTo>
                        <a:pt x="54358" y="176178"/>
                        <a:pt x="57880" y="181483"/>
                        <a:pt x="63302" y="183715"/>
                      </a:cubicBezTo>
                      <a:cubicBezTo>
                        <a:pt x="65099" y="184469"/>
                        <a:pt x="66983" y="184817"/>
                        <a:pt x="68853" y="184817"/>
                      </a:cubicBezTo>
                      <a:cubicBezTo>
                        <a:pt x="72622" y="184817"/>
                        <a:pt x="76333" y="183338"/>
                        <a:pt x="79102" y="180570"/>
                      </a:cubicBezTo>
                      <a:lnTo>
                        <a:pt x="132836" y="126835"/>
                      </a:lnTo>
                      <a:lnTo>
                        <a:pt x="141331" y="126835"/>
                      </a:lnTo>
                      <a:cubicBezTo>
                        <a:pt x="165306" y="126835"/>
                        <a:pt x="184817" y="107324"/>
                        <a:pt x="184817" y="83349"/>
                      </a:cubicBezTo>
                      <a:lnTo>
                        <a:pt x="184817" y="54358"/>
                      </a:lnTo>
                      <a:cubicBezTo>
                        <a:pt x="184817" y="30382"/>
                        <a:pt x="165306" y="10872"/>
                        <a:pt x="141331" y="10872"/>
                      </a:cubicBezTo>
                      <a:lnTo>
                        <a:pt x="54358" y="10872"/>
                      </a:lnTo>
                      <a:cubicBezTo>
                        <a:pt x="30382" y="10872"/>
                        <a:pt x="10872" y="30382"/>
                        <a:pt x="10872" y="54358"/>
                      </a:cubicBezTo>
                      <a:lnTo>
                        <a:pt x="10872" y="83349"/>
                      </a:lnTo>
                      <a:cubicBezTo>
                        <a:pt x="10872" y="107324"/>
                        <a:pt x="30382" y="126835"/>
                        <a:pt x="54358" y="126835"/>
                      </a:cubicBezTo>
                      <a:close/>
                      <a:moveTo>
                        <a:pt x="39862" y="54358"/>
                      </a:moveTo>
                      <a:cubicBezTo>
                        <a:pt x="39862" y="46356"/>
                        <a:pt x="46356" y="39862"/>
                        <a:pt x="54358" y="39862"/>
                      </a:cubicBezTo>
                      <a:lnTo>
                        <a:pt x="141331" y="39862"/>
                      </a:lnTo>
                      <a:cubicBezTo>
                        <a:pt x="149332" y="39862"/>
                        <a:pt x="155826" y="46356"/>
                        <a:pt x="155826" y="54358"/>
                      </a:cubicBezTo>
                      <a:lnTo>
                        <a:pt x="155826" y="83349"/>
                      </a:lnTo>
                      <a:cubicBezTo>
                        <a:pt x="155826" y="91350"/>
                        <a:pt x="149332" y="97844"/>
                        <a:pt x="141331" y="97844"/>
                      </a:cubicBezTo>
                      <a:lnTo>
                        <a:pt x="126835" y="97844"/>
                      </a:lnTo>
                      <a:cubicBezTo>
                        <a:pt x="122979" y="97844"/>
                        <a:pt x="119298" y="99366"/>
                        <a:pt x="116587" y="102091"/>
                      </a:cubicBezTo>
                      <a:lnTo>
                        <a:pt x="83349" y="135330"/>
                      </a:lnTo>
                      <a:lnTo>
                        <a:pt x="83349" y="112340"/>
                      </a:lnTo>
                      <a:cubicBezTo>
                        <a:pt x="83349" y="104324"/>
                        <a:pt x="76869" y="97844"/>
                        <a:pt x="68853" y="97844"/>
                      </a:cubicBezTo>
                      <a:lnTo>
                        <a:pt x="54358" y="97844"/>
                      </a:lnTo>
                      <a:cubicBezTo>
                        <a:pt x="46356" y="97844"/>
                        <a:pt x="39862" y="91350"/>
                        <a:pt x="39862" y="83349"/>
                      </a:cubicBezTo>
                      <a:lnTo>
                        <a:pt x="39862" y="54358"/>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2" name="任意多边形: 形状 7261">
                  <a:extLst>
                    <a:ext uri="{FF2B5EF4-FFF2-40B4-BE49-F238E27FC236}">
                      <a16:creationId xmlns:a16="http://schemas.microsoft.com/office/drawing/2014/main" id="{2BB0F8FC-C284-F166-3579-093AF85CFE55}"/>
                    </a:ext>
                  </a:extLst>
                </p:cNvPr>
                <p:cNvSpPr/>
                <p:nvPr/>
              </p:nvSpPr>
              <p:spPr>
                <a:xfrm>
                  <a:off x="9868441" y="1533721"/>
                  <a:ext cx="43486" cy="43486"/>
                </a:xfrm>
                <a:custGeom>
                  <a:avLst/>
                  <a:gdLst>
                    <a:gd name="connsiteX0" fmla="*/ 10872 w 43486"/>
                    <a:gd name="connsiteY0" fmla="*/ 10872 h 43486"/>
                    <a:gd name="connsiteX1" fmla="*/ 39862 w 43486"/>
                    <a:gd name="connsiteY1" fmla="*/ 10872 h 43486"/>
                    <a:gd name="connsiteX2" fmla="*/ 39862 w 43486"/>
                    <a:gd name="connsiteY2" fmla="*/ 39862 h 43486"/>
                    <a:gd name="connsiteX3" fmla="*/ 10872 w 43486"/>
                    <a:gd name="connsiteY3" fmla="*/ 39862 h 43486"/>
                  </a:gdLst>
                  <a:ahLst/>
                  <a:cxnLst>
                    <a:cxn ang="0">
                      <a:pos x="connsiteX0" y="connsiteY0"/>
                    </a:cxn>
                    <a:cxn ang="0">
                      <a:pos x="connsiteX1" y="connsiteY1"/>
                    </a:cxn>
                    <a:cxn ang="0">
                      <a:pos x="connsiteX2" y="connsiteY2"/>
                    </a:cxn>
                    <a:cxn ang="0">
                      <a:pos x="connsiteX3" y="connsiteY3"/>
                    </a:cxn>
                  </a:cxnLst>
                  <a:rect l="l" t="t" r="r" b="b"/>
                  <a:pathLst>
                    <a:path w="43486" h="43486">
                      <a:moveTo>
                        <a:pt x="10872" y="10872"/>
                      </a:moveTo>
                      <a:lnTo>
                        <a:pt x="39862" y="10872"/>
                      </a:lnTo>
                      <a:lnTo>
                        <a:pt x="39862" y="39862"/>
                      </a:lnTo>
                      <a:lnTo>
                        <a:pt x="10872" y="39862"/>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3" name="任意多边形: 形状 7262">
                  <a:extLst>
                    <a:ext uri="{FF2B5EF4-FFF2-40B4-BE49-F238E27FC236}">
                      <a16:creationId xmlns:a16="http://schemas.microsoft.com/office/drawing/2014/main" id="{06E83658-1FA8-E600-F3C0-B3D21F4D3F6D}"/>
                    </a:ext>
                  </a:extLst>
                </p:cNvPr>
                <p:cNvSpPr/>
                <p:nvPr/>
              </p:nvSpPr>
              <p:spPr>
                <a:xfrm>
                  <a:off x="9868441" y="1475739"/>
                  <a:ext cx="43486" cy="43486"/>
                </a:xfrm>
                <a:custGeom>
                  <a:avLst/>
                  <a:gdLst>
                    <a:gd name="connsiteX0" fmla="*/ 10872 w 43486"/>
                    <a:gd name="connsiteY0" fmla="*/ 10872 h 43486"/>
                    <a:gd name="connsiteX1" fmla="*/ 39862 w 43486"/>
                    <a:gd name="connsiteY1" fmla="*/ 10872 h 43486"/>
                    <a:gd name="connsiteX2" fmla="*/ 39862 w 43486"/>
                    <a:gd name="connsiteY2" fmla="*/ 39862 h 43486"/>
                    <a:gd name="connsiteX3" fmla="*/ 10872 w 43486"/>
                    <a:gd name="connsiteY3" fmla="*/ 39862 h 43486"/>
                  </a:gdLst>
                  <a:ahLst/>
                  <a:cxnLst>
                    <a:cxn ang="0">
                      <a:pos x="connsiteX0" y="connsiteY0"/>
                    </a:cxn>
                    <a:cxn ang="0">
                      <a:pos x="connsiteX1" y="connsiteY1"/>
                    </a:cxn>
                    <a:cxn ang="0">
                      <a:pos x="connsiteX2" y="connsiteY2"/>
                    </a:cxn>
                    <a:cxn ang="0">
                      <a:pos x="connsiteX3" y="connsiteY3"/>
                    </a:cxn>
                  </a:cxnLst>
                  <a:rect l="l" t="t" r="r" b="b"/>
                  <a:pathLst>
                    <a:path w="43486" h="43486">
                      <a:moveTo>
                        <a:pt x="10872" y="10872"/>
                      </a:moveTo>
                      <a:lnTo>
                        <a:pt x="39862" y="10872"/>
                      </a:lnTo>
                      <a:lnTo>
                        <a:pt x="39862" y="39862"/>
                      </a:lnTo>
                      <a:lnTo>
                        <a:pt x="10872" y="39862"/>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4" name="任意多边形: 形状 7263">
                  <a:extLst>
                    <a:ext uri="{FF2B5EF4-FFF2-40B4-BE49-F238E27FC236}">
                      <a16:creationId xmlns:a16="http://schemas.microsoft.com/office/drawing/2014/main" id="{905AA8C1-4BE0-DF0A-1F97-EA842F87C33F}"/>
                    </a:ext>
                  </a:extLst>
                </p:cNvPr>
                <p:cNvSpPr/>
                <p:nvPr/>
              </p:nvSpPr>
              <p:spPr>
                <a:xfrm>
                  <a:off x="9868441" y="1417757"/>
                  <a:ext cx="43486" cy="43486"/>
                </a:xfrm>
                <a:custGeom>
                  <a:avLst/>
                  <a:gdLst>
                    <a:gd name="connsiteX0" fmla="*/ 10872 w 43486"/>
                    <a:gd name="connsiteY0" fmla="*/ 10872 h 43486"/>
                    <a:gd name="connsiteX1" fmla="*/ 39862 w 43486"/>
                    <a:gd name="connsiteY1" fmla="*/ 10872 h 43486"/>
                    <a:gd name="connsiteX2" fmla="*/ 39862 w 43486"/>
                    <a:gd name="connsiteY2" fmla="*/ 39862 h 43486"/>
                    <a:gd name="connsiteX3" fmla="*/ 10872 w 43486"/>
                    <a:gd name="connsiteY3" fmla="*/ 39862 h 43486"/>
                  </a:gdLst>
                  <a:ahLst/>
                  <a:cxnLst>
                    <a:cxn ang="0">
                      <a:pos x="connsiteX0" y="connsiteY0"/>
                    </a:cxn>
                    <a:cxn ang="0">
                      <a:pos x="connsiteX1" y="connsiteY1"/>
                    </a:cxn>
                    <a:cxn ang="0">
                      <a:pos x="connsiteX2" y="connsiteY2"/>
                    </a:cxn>
                    <a:cxn ang="0">
                      <a:pos x="connsiteX3" y="connsiteY3"/>
                    </a:cxn>
                  </a:cxnLst>
                  <a:rect l="l" t="t" r="r" b="b"/>
                  <a:pathLst>
                    <a:path w="43486" h="43486">
                      <a:moveTo>
                        <a:pt x="10872" y="10872"/>
                      </a:moveTo>
                      <a:lnTo>
                        <a:pt x="39862" y="10872"/>
                      </a:lnTo>
                      <a:lnTo>
                        <a:pt x="39862" y="39862"/>
                      </a:lnTo>
                      <a:lnTo>
                        <a:pt x="10872" y="39862"/>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5" name="任意多边形: 形状 7264">
                  <a:extLst>
                    <a:ext uri="{FF2B5EF4-FFF2-40B4-BE49-F238E27FC236}">
                      <a16:creationId xmlns:a16="http://schemas.microsoft.com/office/drawing/2014/main" id="{50175881-105F-4B19-1B36-83AAB67EA9EE}"/>
                    </a:ext>
                  </a:extLst>
                </p:cNvPr>
                <p:cNvSpPr/>
                <p:nvPr/>
              </p:nvSpPr>
              <p:spPr>
                <a:xfrm>
                  <a:off x="10535232" y="1533721"/>
                  <a:ext cx="43486" cy="43486"/>
                </a:xfrm>
                <a:custGeom>
                  <a:avLst/>
                  <a:gdLst>
                    <a:gd name="connsiteX0" fmla="*/ 10872 w 43486"/>
                    <a:gd name="connsiteY0" fmla="*/ 10872 h 43486"/>
                    <a:gd name="connsiteX1" fmla="*/ 39862 w 43486"/>
                    <a:gd name="connsiteY1" fmla="*/ 10872 h 43486"/>
                    <a:gd name="connsiteX2" fmla="*/ 39862 w 43486"/>
                    <a:gd name="connsiteY2" fmla="*/ 39862 h 43486"/>
                    <a:gd name="connsiteX3" fmla="*/ 10872 w 43486"/>
                    <a:gd name="connsiteY3" fmla="*/ 39862 h 43486"/>
                  </a:gdLst>
                  <a:ahLst/>
                  <a:cxnLst>
                    <a:cxn ang="0">
                      <a:pos x="connsiteX0" y="connsiteY0"/>
                    </a:cxn>
                    <a:cxn ang="0">
                      <a:pos x="connsiteX1" y="connsiteY1"/>
                    </a:cxn>
                    <a:cxn ang="0">
                      <a:pos x="connsiteX2" y="connsiteY2"/>
                    </a:cxn>
                    <a:cxn ang="0">
                      <a:pos x="connsiteX3" y="connsiteY3"/>
                    </a:cxn>
                  </a:cxnLst>
                  <a:rect l="l" t="t" r="r" b="b"/>
                  <a:pathLst>
                    <a:path w="43486" h="43486">
                      <a:moveTo>
                        <a:pt x="10872" y="10872"/>
                      </a:moveTo>
                      <a:lnTo>
                        <a:pt x="39862" y="10872"/>
                      </a:lnTo>
                      <a:lnTo>
                        <a:pt x="39862" y="39862"/>
                      </a:lnTo>
                      <a:lnTo>
                        <a:pt x="10872" y="39862"/>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6" name="任意多边形: 形状 7265">
                  <a:extLst>
                    <a:ext uri="{FF2B5EF4-FFF2-40B4-BE49-F238E27FC236}">
                      <a16:creationId xmlns:a16="http://schemas.microsoft.com/office/drawing/2014/main" id="{6AA783D4-F9A3-66DD-913C-4FE5D0183D6E}"/>
                    </a:ext>
                  </a:extLst>
                </p:cNvPr>
                <p:cNvSpPr/>
                <p:nvPr/>
              </p:nvSpPr>
              <p:spPr>
                <a:xfrm>
                  <a:off x="10535232" y="1475739"/>
                  <a:ext cx="43486" cy="43486"/>
                </a:xfrm>
                <a:custGeom>
                  <a:avLst/>
                  <a:gdLst>
                    <a:gd name="connsiteX0" fmla="*/ 10872 w 43486"/>
                    <a:gd name="connsiteY0" fmla="*/ 10872 h 43486"/>
                    <a:gd name="connsiteX1" fmla="*/ 39862 w 43486"/>
                    <a:gd name="connsiteY1" fmla="*/ 10872 h 43486"/>
                    <a:gd name="connsiteX2" fmla="*/ 39862 w 43486"/>
                    <a:gd name="connsiteY2" fmla="*/ 39862 h 43486"/>
                    <a:gd name="connsiteX3" fmla="*/ 10872 w 43486"/>
                    <a:gd name="connsiteY3" fmla="*/ 39862 h 43486"/>
                  </a:gdLst>
                  <a:ahLst/>
                  <a:cxnLst>
                    <a:cxn ang="0">
                      <a:pos x="connsiteX0" y="connsiteY0"/>
                    </a:cxn>
                    <a:cxn ang="0">
                      <a:pos x="connsiteX1" y="connsiteY1"/>
                    </a:cxn>
                    <a:cxn ang="0">
                      <a:pos x="connsiteX2" y="connsiteY2"/>
                    </a:cxn>
                    <a:cxn ang="0">
                      <a:pos x="connsiteX3" y="connsiteY3"/>
                    </a:cxn>
                  </a:cxnLst>
                  <a:rect l="l" t="t" r="r" b="b"/>
                  <a:pathLst>
                    <a:path w="43486" h="43486">
                      <a:moveTo>
                        <a:pt x="10872" y="10872"/>
                      </a:moveTo>
                      <a:lnTo>
                        <a:pt x="39862" y="10872"/>
                      </a:lnTo>
                      <a:lnTo>
                        <a:pt x="39862" y="39862"/>
                      </a:lnTo>
                      <a:lnTo>
                        <a:pt x="10872" y="39862"/>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267" name="任意多边形: 形状 7266">
                  <a:extLst>
                    <a:ext uri="{FF2B5EF4-FFF2-40B4-BE49-F238E27FC236}">
                      <a16:creationId xmlns:a16="http://schemas.microsoft.com/office/drawing/2014/main" id="{26FF2943-F851-F6BB-05F4-671B2DE3FDF3}"/>
                    </a:ext>
                  </a:extLst>
                </p:cNvPr>
                <p:cNvSpPr/>
                <p:nvPr/>
              </p:nvSpPr>
              <p:spPr>
                <a:xfrm>
                  <a:off x="10535232" y="1417757"/>
                  <a:ext cx="43486" cy="43486"/>
                </a:xfrm>
                <a:custGeom>
                  <a:avLst/>
                  <a:gdLst>
                    <a:gd name="connsiteX0" fmla="*/ 10872 w 43486"/>
                    <a:gd name="connsiteY0" fmla="*/ 10872 h 43486"/>
                    <a:gd name="connsiteX1" fmla="*/ 39862 w 43486"/>
                    <a:gd name="connsiteY1" fmla="*/ 10872 h 43486"/>
                    <a:gd name="connsiteX2" fmla="*/ 39862 w 43486"/>
                    <a:gd name="connsiteY2" fmla="*/ 39862 h 43486"/>
                    <a:gd name="connsiteX3" fmla="*/ 10872 w 43486"/>
                    <a:gd name="connsiteY3" fmla="*/ 39862 h 43486"/>
                  </a:gdLst>
                  <a:ahLst/>
                  <a:cxnLst>
                    <a:cxn ang="0">
                      <a:pos x="connsiteX0" y="connsiteY0"/>
                    </a:cxn>
                    <a:cxn ang="0">
                      <a:pos x="connsiteX1" y="connsiteY1"/>
                    </a:cxn>
                    <a:cxn ang="0">
                      <a:pos x="connsiteX2" y="connsiteY2"/>
                    </a:cxn>
                    <a:cxn ang="0">
                      <a:pos x="connsiteX3" y="connsiteY3"/>
                    </a:cxn>
                  </a:cxnLst>
                  <a:rect l="l" t="t" r="r" b="b"/>
                  <a:pathLst>
                    <a:path w="43486" h="43486">
                      <a:moveTo>
                        <a:pt x="10872" y="10872"/>
                      </a:moveTo>
                      <a:lnTo>
                        <a:pt x="39862" y="10872"/>
                      </a:lnTo>
                      <a:lnTo>
                        <a:pt x="39862" y="39862"/>
                      </a:lnTo>
                      <a:lnTo>
                        <a:pt x="10872" y="39862"/>
                      </a:lnTo>
                      <a:close/>
                    </a:path>
                  </a:pathLst>
                </a:custGeom>
                <a:grpFill/>
                <a:ln w="9525" cap="flat">
                  <a:noFill/>
                  <a:prstDash val="solid"/>
                  <a:miter/>
                </a:ln>
              </p:spPr>
              <p:txBody>
                <a:bodyPr rtlCol="0" anchor="ctr"/>
                <a:lstStyle/>
                <a:p>
                  <a:endParaRPr lang="zh-CN" altLang="en-US">
                    <a:solidFill>
                      <a:prstClr val="black"/>
                    </a:solidFill>
                    <a:latin typeface="苹方 常规"/>
                    <a:ea typeface="苹方 常规"/>
                  </a:endParaRPr>
                </a:p>
              </p:txBody>
            </p:sp>
          </p:grpSp>
        </p:grpSp>
        <p:sp>
          <p:nvSpPr>
            <p:cNvPr id="7271" name="矩形: 圆角 7270">
              <a:extLst>
                <a:ext uri="{FF2B5EF4-FFF2-40B4-BE49-F238E27FC236}">
                  <a16:creationId xmlns:a16="http://schemas.microsoft.com/office/drawing/2014/main" id="{DC779F80-3C08-CE4D-F2CF-39717FF92EA7}"/>
                </a:ext>
              </a:extLst>
            </p:cNvPr>
            <p:cNvSpPr/>
            <p:nvPr/>
          </p:nvSpPr>
          <p:spPr>
            <a:xfrm>
              <a:off x="3506747" y="1365813"/>
              <a:ext cx="2427454" cy="2754774"/>
            </a:xfrm>
            <a:prstGeom prst="roundRect">
              <a:avLst>
                <a:gd name="adj" fmla="val 776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72" name="文本框 7271">
              <a:extLst>
                <a:ext uri="{FF2B5EF4-FFF2-40B4-BE49-F238E27FC236}">
                  <a16:creationId xmlns:a16="http://schemas.microsoft.com/office/drawing/2014/main" id="{48ACE6B8-E8B3-CB52-C147-19B665E38154}"/>
                </a:ext>
              </a:extLst>
            </p:cNvPr>
            <p:cNvSpPr txBox="1"/>
            <p:nvPr/>
          </p:nvSpPr>
          <p:spPr>
            <a:xfrm>
              <a:off x="3514265" y="1490088"/>
              <a:ext cx="2494594" cy="769441"/>
            </a:xfrm>
            <a:prstGeom prst="rect">
              <a:avLst/>
            </a:prstGeom>
            <a:noFill/>
          </p:spPr>
          <p:txBody>
            <a:bodyPr wrap="none" rtlCol="0">
              <a:spAutoFit/>
            </a:bodyPr>
            <a:lstStyle/>
            <a:p>
              <a:pPr algn="ctr"/>
              <a:r>
                <a:rPr lang="en-US" altLang="zh-CN" sz="4400">
                  <a:solidFill>
                    <a:schemeClr val="accent3"/>
                  </a:solidFill>
                  <a:latin typeface="江西拙楷" panose="02010600040101010101" pitchFamily="2" charset="-122"/>
                  <a:ea typeface="江西拙楷" panose="02010600040101010101" pitchFamily="2" charset="-122"/>
                </a:rPr>
                <a:t>C</a:t>
              </a:r>
              <a:r>
                <a:rPr lang="en-US" altLang="zh-CN" sz="3200">
                  <a:solidFill>
                    <a:schemeClr val="accent2"/>
                  </a:solidFill>
                  <a:latin typeface="江西拙楷" panose="02010600040101010101" pitchFamily="2" charset="-122"/>
                  <a:ea typeface="江西拙楷" panose="02010600040101010101" pitchFamily="2" charset="-122"/>
                </a:rPr>
                <a:t>omplication </a:t>
              </a:r>
              <a:endParaRPr lang="zh-CN" altLang="en-US" sz="3200">
                <a:solidFill>
                  <a:schemeClr val="accent2"/>
                </a:solidFill>
                <a:latin typeface="江西拙楷" panose="02010600040101010101" pitchFamily="2" charset="-122"/>
                <a:ea typeface="江西拙楷" panose="02010600040101010101" pitchFamily="2" charset="-122"/>
              </a:endParaRPr>
            </a:p>
          </p:txBody>
        </p:sp>
        <p:grpSp>
          <p:nvGrpSpPr>
            <p:cNvPr id="7273" name="组合 7272">
              <a:extLst>
                <a:ext uri="{FF2B5EF4-FFF2-40B4-BE49-F238E27FC236}">
                  <a16:creationId xmlns:a16="http://schemas.microsoft.com/office/drawing/2014/main" id="{A1C245C8-8781-CAD6-7ABF-A27A912D28AF}"/>
                </a:ext>
              </a:extLst>
            </p:cNvPr>
            <p:cNvGrpSpPr/>
            <p:nvPr/>
          </p:nvGrpSpPr>
          <p:grpSpPr>
            <a:xfrm>
              <a:off x="3869735" y="2317511"/>
              <a:ext cx="1701478" cy="567160"/>
              <a:chOff x="1118861" y="2395959"/>
              <a:chExt cx="1701478" cy="567160"/>
            </a:xfrm>
          </p:grpSpPr>
          <p:sp>
            <p:nvSpPr>
              <p:cNvPr id="7293" name="矩形: 圆角 7292">
                <a:extLst>
                  <a:ext uri="{FF2B5EF4-FFF2-40B4-BE49-F238E27FC236}">
                    <a16:creationId xmlns:a16="http://schemas.microsoft.com/office/drawing/2014/main" id="{850C8000-ECB1-681F-AEF9-79D4E524D6D3}"/>
                  </a:ext>
                </a:extLst>
              </p:cNvPr>
              <p:cNvSpPr/>
              <p:nvPr/>
            </p:nvSpPr>
            <p:spPr>
              <a:xfrm>
                <a:off x="1118861" y="2395959"/>
                <a:ext cx="1701478" cy="567160"/>
              </a:xfrm>
              <a:prstGeom prst="roundRect">
                <a:avLst>
                  <a:gd name="adj" fmla="val 14626"/>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94" name="文本框 7293">
                <a:extLst>
                  <a:ext uri="{FF2B5EF4-FFF2-40B4-BE49-F238E27FC236}">
                    <a16:creationId xmlns:a16="http://schemas.microsoft.com/office/drawing/2014/main" id="{5E1B4ED1-741C-F972-E8D1-B550F6AE159F}"/>
                  </a:ext>
                </a:extLst>
              </p:cNvPr>
              <p:cNvSpPr txBox="1"/>
              <p:nvPr/>
            </p:nvSpPr>
            <p:spPr>
              <a:xfrm>
                <a:off x="1515790" y="2448707"/>
                <a:ext cx="907621" cy="461665"/>
              </a:xfrm>
              <a:prstGeom prst="rect">
                <a:avLst/>
              </a:prstGeom>
              <a:noFill/>
            </p:spPr>
            <p:txBody>
              <a:bodyPr wrap="none" rtlCol="0">
                <a:spAutoFit/>
              </a:bodyPr>
              <a:lstStyle/>
              <a:p>
                <a:r>
                  <a:rPr lang="zh-CN" altLang="en-US" sz="2400">
                    <a:solidFill>
                      <a:schemeClr val="bg1"/>
                    </a:solidFill>
                    <a:latin typeface="江西拙楷" panose="02010600040101010101" pitchFamily="2" charset="-122"/>
                    <a:ea typeface="江西拙楷" panose="02010600040101010101" pitchFamily="2" charset="-122"/>
                  </a:rPr>
                  <a:t>冲 突</a:t>
                </a:r>
                <a:endParaRPr lang="zh-CN" altLang="en-US" sz="1600">
                  <a:solidFill>
                    <a:schemeClr val="bg1"/>
                  </a:solidFill>
                  <a:latin typeface="江西拙楷" panose="02010600040101010101" pitchFamily="2" charset="-122"/>
                  <a:ea typeface="江西拙楷" panose="02010600040101010101" pitchFamily="2" charset="-122"/>
                </a:endParaRPr>
              </a:p>
            </p:txBody>
          </p:sp>
        </p:grpSp>
        <p:sp>
          <p:nvSpPr>
            <p:cNvPr id="7296" name="矩形: 圆角 7295">
              <a:extLst>
                <a:ext uri="{FF2B5EF4-FFF2-40B4-BE49-F238E27FC236}">
                  <a16:creationId xmlns:a16="http://schemas.microsoft.com/office/drawing/2014/main" id="{B3A55517-BD64-CADA-E7F6-E82E9C049432}"/>
                </a:ext>
              </a:extLst>
            </p:cNvPr>
            <p:cNvSpPr/>
            <p:nvPr/>
          </p:nvSpPr>
          <p:spPr>
            <a:xfrm>
              <a:off x="6257620" y="1365813"/>
              <a:ext cx="2427454" cy="2754774"/>
            </a:xfrm>
            <a:prstGeom prst="roundRect">
              <a:avLst>
                <a:gd name="adj" fmla="val 776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97" name="文本框 7296">
              <a:extLst>
                <a:ext uri="{FF2B5EF4-FFF2-40B4-BE49-F238E27FC236}">
                  <a16:creationId xmlns:a16="http://schemas.microsoft.com/office/drawing/2014/main" id="{F057E462-162D-2902-C79F-2D4C1FACF696}"/>
                </a:ext>
              </a:extLst>
            </p:cNvPr>
            <p:cNvSpPr txBox="1"/>
            <p:nvPr/>
          </p:nvSpPr>
          <p:spPr>
            <a:xfrm>
              <a:off x="6569498" y="1490088"/>
              <a:ext cx="1803699" cy="769441"/>
            </a:xfrm>
            <a:prstGeom prst="rect">
              <a:avLst/>
            </a:prstGeom>
            <a:noFill/>
          </p:spPr>
          <p:txBody>
            <a:bodyPr wrap="none" rtlCol="0">
              <a:spAutoFit/>
            </a:bodyPr>
            <a:lstStyle/>
            <a:p>
              <a:pPr algn="ctr"/>
              <a:r>
                <a:rPr lang="en-US" altLang="zh-CN" sz="4400">
                  <a:solidFill>
                    <a:schemeClr val="accent3"/>
                  </a:solidFill>
                  <a:latin typeface="江西拙楷" panose="02010600040101010101" pitchFamily="2" charset="-122"/>
                  <a:ea typeface="江西拙楷" panose="02010600040101010101" pitchFamily="2" charset="-122"/>
                </a:rPr>
                <a:t>Q</a:t>
              </a:r>
              <a:r>
                <a:rPr lang="en-US" altLang="zh-CN" sz="3200">
                  <a:solidFill>
                    <a:schemeClr val="accent2"/>
                  </a:solidFill>
                  <a:latin typeface="江西拙楷" panose="02010600040101010101" pitchFamily="2" charset="-122"/>
                  <a:ea typeface="江西拙楷" panose="02010600040101010101" pitchFamily="2" charset="-122"/>
                </a:rPr>
                <a:t>uestion</a:t>
              </a:r>
              <a:endParaRPr lang="zh-CN" altLang="en-US" sz="3200">
                <a:solidFill>
                  <a:schemeClr val="accent2"/>
                </a:solidFill>
                <a:latin typeface="江西拙楷" panose="02010600040101010101" pitchFamily="2" charset="-122"/>
                <a:ea typeface="江西拙楷" panose="02010600040101010101" pitchFamily="2" charset="-122"/>
              </a:endParaRPr>
            </a:p>
          </p:txBody>
        </p:sp>
        <p:grpSp>
          <p:nvGrpSpPr>
            <p:cNvPr id="7298" name="组合 7297">
              <a:extLst>
                <a:ext uri="{FF2B5EF4-FFF2-40B4-BE49-F238E27FC236}">
                  <a16:creationId xmlns:a16="http://schemas.microsoft.com/office/drawing/2014/main" id="{39CEBFA1-ABAA-44B2-C6CB-BEDB6377C645}"/>
                </a:ext>
              </a:extLst>
            </p:cNvPr>
            <p:cNvGrpSpPr/>
            <p:nvPr/>
          </p:nvGrpSpPr>
          <p:grpSpPr>
            <a:xfrm>
              <a:off x="6620608" y="2317511"/>
              <a:ext cx="1701478" cy="567160"/>
              <a:chOff x="1118861" y="2395959"/>
              <a:chExt cx="1701478" cy="567160"/>
            </a:xfrm>
          </p:grpSpPr>
          <p:sp>
            <p:nvSpPr>
              <p:cNvPr id="7318" name="矩形: 圆角 7317">
                <a:extLst>
                  <a:ext uri="{FF2B5EF4-FFF2-40B4-BE49-F238E27FC236}">
                    <a16:creationId xmlns:a16="http://schemas.microsoft.com/office/drawing/2014/main" id="{BBD61716-422D-E172-F9D8-F7D76634524A}"/>
                  </a:ext>
                </a:extLst>
              </p:cNvPr>
              <p:cNvSpPr/>
              <p:nvPr/>
            </p:nvSpPr>
            <p:spPr>
              <a:xfrm>
                <a:off x="1118861" y="2395959"/>
                <a:ext cx="1701478" cy="567160"/>
              </a:xfrm>
              <a:prstGeom prst="roundRect">
                <a:avLst>
                  <a:gd name="adj" fmla="val 14626"/>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19" name="文本框 7318">
                <a:extLst>
                  <a:ext uri="{FF2B5EF4-FFF2-40B4-BE49-F238E27FC236}">
                    <a16:creationId xmlns:a16="http://schemas.microsoft.com/office/drawing/2014/main" id="{F372D9C6-7EA3-56E8-BDD6-92CF73767FDB}"/>
                  </a:ext>
                </a:extLst>
              </p:cNvPr>
              <p:cNvSpPr txBox="1"/>
              <p:nvPr/>
            </p:nvSpPr>
            <p:spPr>
              <a:xfrm>
                <a:off x="1515790" y="2448707"/>
                <a:ext cx="907621" cy="461665"/>
              </a:xfrm>
              <a:prstGeom prst="rect">
                <a:avLst/>
              </a:prstGeom>
              <a:noFill/>
            </p:spPr>
            <p:txBody>
              <a:bodyPr wrap="none" rtlCol="0">
                <a:spAutoFit/>
              </a:bodyPr>
              <a:lstStyle/>
              <a:p>
                <a:r>
                  <a:rPr lang="zh-CN" altLang="en-US" sz="2400">
                    <a:solidFill>
                      <a:schemeClr val="bg1"/>
                    </a:solidFill>
                    <a:latin typeface="江西拙楷" panose="02010600040101010101" pitchFamily="2" charset="-122"/>
                    <a:ea typeface="江西拙楷" panose="02010600040101010101" pitchFamily="2" charset="-122"/>
                  </a:rPr>
                  <a:t>问 题</a:t>
                </a:r>
                <a:endParaRPr lang="zh-CN" altLang="en-US" sz="1600">
                  <a:solidFill>
                    <a:schemeClr val="bg1"/>
                  </a:solidFill>
                  <a:latin typeface="江西拙楷" panose="02010600040101010101" pitchFamily="2" charset="-122"/>
                  <a:ea typeface="江西拙楷" panose="02010600040101010101" pitchFamily="2" charset="-122"/>
                </a:endParaRPr>
              </a:p>
            </p:txBody>
          </p:sp>
        </p:grpSp>
        <p:sp>
          <p:nvSpPr>
            <p:cNvPr id="7321" name="矩形: 圆角 7320">
              <a:extLst>
                <a:ext uri="{FF2B5EF4-FFF2-40B4-BE49-F238E27FC236}">
                  <a16:creationId xmlns:a16="http://schemas.microsoft.com/office/drawing/2014/main" id="{35F037D2-9750-C66F-BF3F-9D403A0A5AA9}"/>
                </a:ext>
              </a:extLst>
            </p:cNvPr>
            <p:cNvSpPr/>
            <p:nvPr/>
          </p:nvSpPr>
          <p:spPr>
            <a:xfrm>
              <a:off x="9008494" y="1365813"/>
              <a:ext cx="2427454" cy="2754774"/>
            </a:xfrm>
            <a:prstGeom prst="roundRect">
              <a:avLst>
                <a:gd name="adj" fmla="val 776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22" name="文本框 7321">
              <a:extLst>
                <a:ext uri="{FF2B5EF4-FFF2-40B4-BE49-F238E27FC236}">
                  <a16:creationId xmlns:a16="http://schemas.microsoft.com/office/drawing/2014/main" id="{387386B1-8F1F-A983-E45B-4AD7B80BF009}"/>
                </a:ext>
              </a:extLst>
            </p:cNvPr>
            <p:cNvSpPr txBox="1"/>
            <p:nvPr/>
          </p:nvSpPr>
          <p:spPr>
            <a:xfrm>
              <a:off x="9454222" y="1490088"/>
              <a:ext cx="1535998" cy="769441"/>
            </a:xfrm>
            <a:prstGeom prst="rect">
              <a:avLst/>
            </a:prstGeom>
            <a:noFill/>
          </p:spPr>
          <p:txBody>
            <a:bodyPr wrap="none" rtlCol="0">
              <a:spAutoFit/>
            </a:bodyPr>
            <a:lstStyle/>
            <a:p>
              <a:pPr algn="ctr"/>
              <a:r>
                <a:rPr lang="en-US" altLang="zh-CN" sz="4400">
                  <a:solidFill>
                    <a:schemeClr val="accent3"/>
                  </a:solidFill>
                  <a:latin typeface="江西拙楷" panose="02010600040101010101" pitchFamily="2" charset="-122"/>
                  <a:ea typeface="江西拙楷" panose="02010600040101010101" pitchFamily="2" charset="-122"/>
                </a:rPr>
                <a:t>A</a:t>
              </a:r>
              <a:r>
                <a:rPr lang="en-US" altLang="zh-CN" sz="3200">
                  <a:solidFill>
                    <a:schemeClr val="accent2"/>
                  </a:solidFill>
                  <a:latin typeface="江西拙楷" panose="02010600040101010101" pitchFamily="2" charset="-122"/>
                  <a:ea typeface="江西拙楷" panose="02010600040101010101" pitchFamily="2" charset="-122"/>
                </a:rPr>
                <a:t>nswer</a:t>
              </a:r>
              <a:endParaRPr lang="zh-CN" altLang="en-US" sz="3200">
                <a:solidFill>
                  <a:schemeClr val="accent2"/>
                </a:solidFill>
                <a:latin typeface="江西拙楷" panose="02010600040101010101" pitchFamily="2" charset="-122"/>
                <a:ea typeface="江西拙楷" panose="02010600040101010101" pitchFamily="2" charset="-122"/>
              </a:endParaRPr>
            </a:p>
          </p:txBody>
        </p:sp>
        <p:grpSp>
          <p:nvGrpSpPr>
            <p:cNvPr id="7323" name="组合 7322">
              <a:extLst>
                <a:ext uri="{FF2B5EF4-FFF2-40B4-BE49-F238E27FC236}">
                  <a16:creationId xmlns:a16="http://schemas.microsoft.com/office/drawing/2014/main" id="{73B3F836-A234-CCC6-C262-DE483C571EC1}"/>
                </a:ext>
              </a:extLst>
            </p:cNvPr>
            <p:cNvGrpSpPr/>
            <p:nvPr/>
          </p:nvGrpSpPr>
          <p:grpSpPr>
            <a:xfrm>
              <a:off x="9371482" y="2317511"/>
              <a:ext cx="1701478" cy="567160"/>
              <a:chOff x="1118861" y="2395959"/>
              <a:chExt cx="1701478" cy="567160"/>
            </a:xfrm>
          </p:grpSpPr>
          <p:sp>
            <p:nvSpPr>
              <p:cNvPr id="7343" name="矩形: 圆角 7342">
                <a:extLst>
                  <a:ext uri="{FF2B5EF4-FFF2-40B4-BE49-F238E27FC236}">
                    <a16:creationId xmlns:a16="http://schemas.microsoft.com/office/drawing/2014/main" id="{695156E0-59CE-F19E-CB81-3078814CA513}"/>
                  </a:ext>
                </a:extLst>
              </p:cNvPr>
              <p:cNvSpPr/>
              <p:nvPr/>
            </p:nvSpPr>
            <p:spPr>
              <a:xfrm>
                <a:off x="1118861" y="2395959"/>
                <a:ext cx="1701478" cy="567160"/>
              </a:xfrm>
              <a:prstGeom prst="roundRect">
                <a:avLst>
                  <a:gd name="adj" fmla="val 14626"/>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44" name="文本框 7343">
                <a:extLst>
                  <a:ext uri="{FF2B5EF4-FFF2-40B4-BE49-F238E27FC236}">
                    <a16:creationId xmlns:a16="http://schemas.microsoft.com/office/drawing/2014/main" id="{A9AC83DB-95D6-AB16-A6BF-A2B687BC6CB3}"/>
                  </a:ext>
                </a:extLst>
              </p:cNvPr>
              <p:cNvSpPr txBox="1"/>
              <p:nvPr/>
            </p:nvSpPr>
            <p:spPr>
              <a:xfrm>
                <a:off x="1515790" y="2448707"/>
                <a:ext cx="907621" cy="461665"/>
              </a:xfrm>
              <a:prstGeom prst="rect">
                <a:avLst/>
              </a:prstGeom>
              <a:noFill/>
            </p:spPr>
            <p:txBody>
              <a:bodyPr wrap="none" rtlCol="0">
                <a:spAutoFit/>
              </a:bodyPr>
              <a:lstStyle/>
              <a:p>
                <a:r>
                  <a:rPr lang="zh-CN" altLang="en-US" sz="2400">
                    <a:solidFill>
                      <a:schemeClr val="bg1"/>
                    </a:solidFill>
                    <a:latin typeface="江西拙楷" panose="02010600040101010101" pitchFamily="2" charset="-122"/>
                    <a:ea typeface="江西拙楷" panose="02010600040101010101" pitchFamily="2" charset="-122"/>
                  </a:rPr>
                  <a:t>答 案</a:t>
                </a:r>
                <a:endParaRPr lang="zh-CN" altLang="en-US" sz="1600">
                  <a:solidFill>
                    <a:schemeClr val="bg1"/>
                  </a:solidFill>
                  <a:latin typeface="江西拙楷" panose="02010600040101010101" pitchFamily="2" charset="-122"/>
                  <a:ea typeface="江西拙楷" panose="02010600040101010101" pitchFamily="2" charset="-122"/>
                </a:endParaRPr>
              </a:p>
            </p:txBody>
          </p:sp>
        </p:grpSp>
        <p:grpSp>
          <p:nvGrpSpPr>
            <p:cNvPr id="7359" name="图形 12">
              <a:extLst>
                <a:ext uri="{FF2B5EF4-FFF2-40B4-BE49-F238E27FC236}">
                  <a16:creationId xmlns:a16="http://schemas.microsoft.com/office/drawing/2014/main" id="{2363A34F-A7A8-17DE-8287-7132CC42E606}"/>
                </a:ext>
              </a:extLst>
            </p:cNvPr>
            <p:cNvGrpSpPr/>
            <p:nvPr/>
          </p:nvGrpSpPr>
          <p:grpSpPr>
            <a:xfrm>
              <a:off x="9811161" y="3102449"/>
              <a:ext cx="822120" cy="822120"/>
              <a:chOff x="6396990" y="3117216"/>
              <a:chExt cx="609600" cy="609600"/>
            </a:xfrm>
            <a:solidFill>
              <a:schemeClr val="accent2"/>
            </a:solidFill>
          </p:grpSpPr>
          <p:sp>
            <p:nvSpPr>
              <p:cNvPr id="7360" name="任意多边形: 形状 7359">
                <a:extLst>
                  <a:ext uri="{FF2B5EF4-FFF2-40B4-BE49-F238E27FC236}">
                    <a16:creationId xmlns:a16="http://schemas.microsoft.com/office/drawing/2014/main" id="{1771239E-98E9-4730-F1B8-C961C66418D5}"/>
                  </a:ext>
                </a:extLst>
              </p:cNvPr>
              <p:cNvSpPr/>
              <p:nvPr/>
            </p:nvSpPr>
            <p:spPr>
              <a:xfrm>
                <a:off x="6528118" y="3116264"/>
                <a:ext cx="346710" cy="610870"/>
              </a:xfrm>
              <a:custGeom>
                <a:avLst/>
                <a:gdLst>
                  <a:gd name="connsiteX0" fmla="*/ 346393 w 346710"/>
                  <a:gd name="connsiteY0" fmla="*/ 173673 h 610870"/>
                  <a:gd name="connsiteX1" fmla="*/ 173673 w 346710"/>
                  <a:gd name="connsiteY1" fmla="*/ 953 h 610870"/>
                  <a:gd name="connsiteX2" fmla="*/ 953 w 346710"/>
                  <a:gd name="connsiteY2" fmla="*/ 173673 h 610870"/>
                  <a:gd name="connsiteX3" fmla="*/ 60988 w 346710"/>
                  <a:gd name="connsiteY3" fmla="*/ 304279 h 610870"/>
                  <a:gd name="connsiteX4" fmla="*/ 51753 w 346710"/>
                  <a:gd name="connsiteY4" fmla="*/ 326073 h 610870"/>
                  <a:gd name="connsiteX5" fmla="*/ 59677 w 346710"/>
                  <a:gd name="connsiteY5" fmla="*/ 346393 h 610870"/>
                  <a:gd name="connsiteX6" fmla="*/ 51753 w 346710"/>
                  <a:gd name="connsiteY6" fmla="*/ 366713 h 610870"/>
                  <a:gd name="connsiteX7" fmla="*/ 59677 w 346710"/>
                  <a:gd name="connsiteY7" fmla="*/ 387033 h 610870"/>
                  <a:gd name="connsiteX8" fmla="*/ 51753 w 346710"/>
                  <a:gd name="connsiteY8" fmla="*/ 407353 h 610870"/>
                  <a:gd name="connsiteX9" fmla="*/ 72073 w 346710"/>
                  <a:gd name="connsiteY9" fmla="*/ 435963 h 610870"/>
                  <a:gd name="connsiteX10" fmla="*/ 72073 w 346710"/>
                  <a:gd name="connsiteY10" fmla="*/ 508953 h 610870"/>
                  <a:gd name="connsiteX11" fmla="*/ 75070 w 346710"/>
                  <a:gd name="connsiteY11" fmla="*/ 516115 h 610870"/>
                  <a:gd name="connsiteX12" fmla="*/ 75049 w 346710"/>
                  <a:gd name="connsiteY12" fmla="*/ 516136 h 610870"/>
                  <a:gd name="connsiteX13" fmla="*/ 166489 w 346710"/>
                  <a:gd name="connsiteY13" fmla="*/ 607576 h 610870"/>
                  <a:gd name="connsiteX14" fmla="*/ 173673 w 346710"/>
                  <a:gd name="connsiteY14" fmla="*/ 610553 h 610870"/>
                  <a:gd name="connsiteX15" fmla="*/ 180856 w 346710"/>
                  <a:gd name="connsiteY15" fmla="*/ 607576 h 610870"/>
                  <a:gd name="connsiteX16" fmla="*/ 272296 w 346710"/>
                  <a:gd name="connsiteY16" fmla="*/ 516136 h 610870"/>
                  <a:gd name="connsiteX17" fmla="*/ 272275 w 346710"/>
                  <a:gd name="connsiteY17" fmla="*/ 516115 h 610870"/>
                  <a:gd name="connsiteX18" fmla="*/ 275273 w 346710"/>
                  <a:gd name="connsiteY18" fmla="*/ 508953 h 610870"/>
                  <a:gd name="connsiteX19" fmla="*/ 275273 w 346710"/>
                  <a:gd name="connsiteY19" fmla="*/ 435963 h 610870"/>
                  <a:gd name="connsiteX20" fmla="*/ 295593 w 346710"/>
                  <a:gd name="connsiteY20" fmla="*/ 407353 h 610870"/>
                  <a:gd name="connsiteX21" fmla="*/ 287668 w 346710"/>
                  <a:gd name="connsiteY21" fmla="*/ 387033 h 610870"/>
                  <a:gd name="connsiteX22" fmla="*/ 295593 w 346710"/>
                  <a:gd name="connsiteY22" fmla="*/ 366713 h 610870"/>
                  <a:gd name="connsiteX23" fmla="*/ 287668 w 346710"/>
                  <a:gd name="connsiteY23" fmla="*/ 346393 h 610870"/>
                  <a:gd name="connsiteX24" fmla="*/ 295593 w 346710"/>
                  <a:gd name="connsiteY24" fmla="*/ 326073 h 610870"/>
                  <a:gd name="connsiteX25" fmla="*/ 286357 w 346710"/>
                  <a:gd name="connsiteY25" fmla="*/ 304279 h 610870"/>
                  <a:gd name="connsiteX26" fmla="*/ 346393 w 346710"/>
                  <a:gd name="connsiteY26" fmla="*/ 173673 h 610870"/>
                  <a:gd name="connsiteX27" fmla="*/ 173673 w 346710"/>
                  <a:gd name="connsiteY27" fmla="*/ 586026 h 610870"/>
                  <a:gd name="connsiteX28" fmla="*/ 157559 w 346710"/>
                  <a:gd name="connsiteY28" fmla="*/ 569913 h 610870"/>
                  <a:gd name="connsiteX29" fmla="*/ 189786 w 346710"/>
                  <a:gd name="connsiteY29" fmla="*/ 569913 h 610870"/>
                  <a:gd name="connsiteX30" fmla="*/ 173673 w 346710"/>
                  <a:gd name="connsiteY30" fmla="*/ 586026 h 610870"/>
                  <a:gd name="connsiteX31" fmla="*/ 210106 w 346710"/>
                  <a:gd name="connsiteY31" fmla="*/ 549593 h 610870"/>
                  <a:gd name="connsiteX32" fmla="*/ 137239 w 346710"/>
                  <a:gd name="connsiteY32" fmla="*/ 549593 h 610870"/>
                  <a:gd name="connsiteX33" fmla="*/ 98184 w 346710"/>
                  <a:gd name="connsiteY33" fmla="*/ 510527 h 610870"/>
                  <a:gd name="connsiteX34" fmla="*/ 112713 w 346710"/>
                  <a:gd name="connsiteY34" fmla="*/ 500845 h 610870"/>
                  <a:gd name="connsiteX35" fmla="*/ 137554 w 346710"/>
                  <a:gd name="connsiteY35" fmla="*/ 517406 h 610870"/>
                  <a:gd name="connsiteX36" fmla="*/ 148821 w 346710"/>
                  <a:gd name="connsiteY36" fmla="*/ 517406 h 610870"/>
                  <a:gd name="connsiteX37" fmla="*/ 173673 w 346710"/>
                  <a:gd name="connsiteY37" fmla="*/ 500845 h 610870"/>
                  <a:gd name="connsiteX38" fmla="*/ 198514 w 346710"/>
                  <a:gd name="connsiteY38" fmla="*/ 517406 h 610870"/>
                  <a:gd name="connsiteX39" fmla="*/ 209781 w 346710"/>
                  <a:gd name="connsiteY39" fmla="*/ 517406 h 610870"/>
                  <a:gd name="connsiteX40" fmla="*/ 234633 w 346710"/>
                  <a:gd name="connsiteY40" fmla="*/ 500845 h 610870"/>
                  <a:gd name="connsiteX41" fmla="*/ 249161 w 346710"/>
                  <a:gd name="connsiteY41" fmla="*/ 510537 h 610870"/>
                  <a:gd name="connsiteX42" fmla="*/ 210106 w 346710"/>
                  <a:gd name="connsiteY42" fmla="*/ 549593 h 610870"/>
                  <a:gd name="connsiteX43" fmla="*/ 254953 w 346710"/>
                  <a:gd name="connsiteY43" fmla="*/ 489963 h 610870"/>
                  <a:gd name="connsiteX44" fmla="*/ 240271 w 346710"/>
                  <a:gd name="connsiteY44" fmla="*/ 480179 h 610870"/>
                  <a:gd name="connsiteX45" fmla="*/ 229004 w 346710"/>
                  <a:gd name="connsiteY45" fmla="*/ 480179 h 610870"/>
                  <a:gd name="connsiteX46" fmla="*/ 204153 w 346710"/>
                  <a:gd name="connsiteY46" fmla="*/ 496740 h 610870"/>
                  <a:gd name="connsiteX47" fmla="*/ 179311 w 346710"/>
                  <a:gd name="connsiteY47" fmla="*/ 480179 h 610870"/>
                  <a:gd name="connsiteX48" fmla="*/ 168044 w 346710"/>
                  <a:gd name="connsiteY48" fmla="*/ 480179 h 610870"/>
                  <a:gd name="connsiteX49" fmla="*/ 143193 w 346710"/>
                  <a:gd name="connsiteY49" fmla="*/ 496740 h 610870"/>
                  <a:gd name="connsiteX50" fmla="*/ 118351 w 346710"/>
                  <a:gd name="connsiteY50" fmla="*/ 480179 h 610870"/>
                  <a:gd name="connsiteX51" fmla="*/ 107084 w 346710"/>
                  <a:gd name="connsiteY51" fmla="*/ 480179 h 610870"/>
                  <a:gd name="connsiteX52" fmla="*/ 92393 w 346710"/>
                  <a:gd name="connsiteY52" fmla="*/ 489963 h 610870"/>
                  <a:gd name="connsiteX53" fmla="*/ 92393 w 346710"/>
                  <a:gd name="connsiteY53" fmla="*/ 437833 h 610870"/>
                  <a:gd name="connsiteX54" fmla="*/ 254953 w 346710"/>
                  <a:gd name="connsiteY54" fmla="*/ 437833 h 610870"/>
                  <a:gd name="connsiteX55" fmla="*/ 254953 w 346710"/>
                  <a:gd name="connsiteY55" fmla="*/ 489963 h 610870"/>
                  <a:gd name="connsiteX56" fmla="*/ 265113 w 346710"/>
                  <a:gd name="connsiteY56" fmla="*/ 417513 h 610870"/>
                  <a:gd name="connsiteX57" fmla="*/ 82233 w 346710"/>
                  <a:gd name="connsiteY57" fmla="*/ 417513 h 610870"/>
                  <a:gd name="connsiteX58" fmla="*/ 72073 w 346710"/>
                  <a:gd name="connsiteY58" fmla="*/ 407353 h 610870"/>
                  <a:gd name="connsiteX59" fmla="*/ 82233 w 346710"/>
                  <a:gd name="connsiteY59" fmla="*/ 397193 h 610870"/>
                  <a:gd name="connsiteX60" fmla="*/ 265113 w 346710"/>
                  <a:gd name="connsiteY60" fmla="*/ 397193 h 610870"/>
                  <a:gd name="connsiteX61" fmla="*/ 275273 w 346710"/>
                  <a:gd name="connsiteY61" fmla="*/ 407353 h 610870"/>
                  <a:gd name="connsiteX62" fmla="*/ 265113 w 346710"/>
                  <a:gd name="connsiteY62" fmla="*/ 417513 h 610870"/>
                  <a:gd name="connsiteX63" fmla="*/ 265113 w 346710"/>
                  <a:gd name="connsiteY63" fmla="*/ 376873 h 610870"/>
                  <a:gd name="connsiteX64" fmla="*/ 82233 w 346710"/>
                  <a:gd name="connsiteY64" fmla="*/ 376873 h 610870"/>
                  <a:gd name="connsiteX65" fmla="*/ 72073 w 346710"/>
                  <a:gd name="connsiteY65" fmla="*/ 366713 h 610870"/>
                  <a:gd name="connsiteX66" fmla="*/ 82233 w 346710"/>
                  <a:gd name="connsiteY66" fmla="*/ 356553 h 610870"/>
                  <a:gd name="connsiteX67" fmla="*/ 265113 w 346710"/>
                  <a:gd name="connsiteY67" fmla="*/ 356553 h 610870"/>
                  <a:gd name="connsiteX68" fmla="*/ 275273 w 346710"/>
                  <a:gd name="connsiteY68" fmla="*/ 366713 h 610870"/>
                  <a:gd name="connsiteX69" fmla="*/ 265113 w 346710"/>
                  <a:gd name="connsiteY69" fmla="*/ 376873 h 610870"/>
                  <a:gd name="connsiteX70" fmla="*/ 265113 w 346710"/>
                  <a:gd name="connsiteY70" fmla="*/ 336233 h 610870"/>
                  <a:gd name="connsiteX71" fmla="*/ 82233 w 346710"/>
                  <a:gd name="connsiteY71" fmla="*/ 336233 h 610870"/>
                  <a:gd name="connsiteX72" fmla="*/ 72073 w 346710"/>
                  <a:gd name="connsiteY72" fmla="*/ 326073 h 610870"/>
                  <a:gd name="connsiteX73" fmla="*/ 82233 w 346710"/>
                  <a:gd name="connsiteY73" fmla="*/ 315913 h 610870"/>
                  <a:gd name="connsiteX74" fmla="*/ 265072 w 346710"/>
                  <a:gd name="connsiteY74" fmla="*/ 315913 h 610870"/>
                  <a:gd name="connsiteX75" fmla="*/ 265194 w 346710"/>
                  <a:gd name="connsiteY75" fmla="*/ 315933 h 610870"/>
                  <a:gd name="connsiteX76" fmla="*/ 275273 w 346710"/>
                  <a:gd name="connsiteY76" fmla="*/ 326073 h 610870"/>
                  <a:gd name="connsiteX77" fmla="*/ 265113 w 346710"/>
                  <a:gd name="connsiteY77" fmla="*/ 336233 h 610870"/>
                  <a:gd name="connsiteX78" fmla="*/ 141892 w 346710"/>
                  <a:gd name="connsiteY78" fmla="*/ 182583 h 610870"/>
                  <a:gd name="connsiteX79" fmla="*/ 148273 w 346710"/>
                  <a:gd name="connsiteY79" fmla="*/ 184838 h 610870"/>
                  <a:gd name="connsiteX80" fmla="*/ 154653 w 346710"/>
                  <a:gd name="connsiteY80" fmla="*/ 182583 h 610870"/>
                  <a:gd name="connsiteX81" fmla="*/ 173673 w 346710"/>
                  <a:gd name="connsiteY81" fmla="*/ 143193 h 610870"/>
                  <a:gd name="connsiteX82" fmla="*/ 173134 w 346710"/>
                  <a:gd name="connsiteY82" fmla="*/ 136233 h 610870"/>
                  <a:gd name="connsiteX83" fmla="*/ 172799 w 346710"/>
                  <a:gd name="connsiteY83" fmla="*/ 134272 h 610870"/>
                  <a:gd name="connsiteX84" fmla="*/ 171569 w 346710"/>
                  <a:gd name="connsiteY84" fmla="*/ 129101 h 610870"/>
                  <a:gd name="connsiteX85" fmla="*/ 171082 w 346710"/>
                  <a:gd name="connsiteY85" fmla="*/ 127404 h 610870"/>
                  <a:gd name="connsiteX86" fmla="*/ 168511 w 346710"/>
                  <a:gd name="connsiteY86" fmla="*/ 121084 h 610870"/>
                  <a:gd name="connsiteX87" fmla="*/ 167912 w 346710"/>
                  <a:gd name="connsiteY87" fmla="*/ 119997 h 610870"/>
                  <a:gd name="connsiteX88" fmla="*/ 164955 w 346710"/>
                  <a:gd name="connsiteY88" fmla="*/ 115070 h 610870"/>
                  <a:gd name="connsiteX89" fmla="*/ 164447 w 346710"/>
                  <a:gd name="connsiteY89" fmla="*/ 114216 h 610870"/>
                  <a:gd name="connsiteX90" fmla="*/ 182918 w 346710"/>
                  <a:gd name="connsiteY90" fmla="*/ 114216 h 610870"/>
                  <a:gd name="connsiteX91" fmla="*/ 182410 w 346710"/>
                  <a:gd name="connsiteY91" fmla="*/ 115070 h 610870"/>
                  <a:gd name="connsiteX92" fmla="*/ 179454 w 346710"/>
                  <a:gd name="connsiteY92" fmla="*/ 119997 h 610870"/>
                  <a:gd name="connsiteX93" fmla="*/ 178854 w 346710"/>
                  <a:gd name="connsiteY93" fmla="*/ 121084 h 610870"/>
                  <a:gd name="connsiteX94" fmla="*/ 176284 w 346710"/>
                  <a:gd name="connsiteY94" fmla="*/ 127404 h 610870"/>
                  <a:gd name="connsiteX95" fmla="*/ 175796 w 346710"/>
                  <a:gd name="connsiteY95" fmla="*/ 129101 h 610870"/>
                  <a:gd name="connsiteX96" fmla="*/ 174567 w 346710"/>
                  <a:gd name="connsiteY96" fmla="*/ 134272 h 610870"/>
                  <a:gd name="connsiteX97" fmla="*/ 174231 w 346710"/>
                  <a:gd name="connsiteY97" fmla="*/ 136233 h 610870"/>
                  <a:gd name="connsiteX98" fmla="*/ 173673 w 346710"/>
                  <a:gd name="connsiteY98" fmla="*/ 143193 h 610870"/>
                  <a:gd name="connsiteX99" fmla="*/ 192692 w 346710"/>
                  <a:gd name="connsiteY99" fmla="*/ 182583 h 610870"/>
                  <a:gd name="connsiteX100" fmla="*/ 199073 w 346710"/>
                  <a:gd name="connsiteY100" fmla="*/ 184838 h 610870"/>
                  <a:gd name="connsiteX101" fmla="*/ 205453 w 346710"/>
                  <a:gd name="connsiteY101" fmla="*/ 182583 h 610870"/>
                  <a:gd name="connsiteX102" fmla="*/ 224473 w 346710"/>
                  <a:gd name="connsiteY102" fmla="*/ 143193 h 610870"/>
                  <a:gd name="connsiteX103" fmla="*/ 223934 w 346710"/>
                  <a:gd name="connsiteY103" fmla="*/ 136233 h 610870"/>
                  <a:gd name="connsiteX104" fmla="*/ 223599 w 346710"/>
                  <a:gd name="connsiteY104" fmla="*/ 134272 h 610870"/>
                  <a:gd name="connsiteX105" fmla="*/ 222369 w 346710"/>
                  <a:gd name="connsiteY105" fmla="*/ 129101 h 610870"/>
                  <a:gd name="connsiteX106" fmla="*/ 221872 w 346710"/>
                  <a:gd name="connsiteY106" fmla="*/ 127404 h 610870"/>
                  <a:gd name="connsiteX107" fmla="*/ 219301 w 346710"/>
                  <a:gd name="connsiteY107" fmla="*/ 121084 h 610870"/>
                  <a:gd name="connsiteX108" fmla="*/ 218681 w 346710"/>
                  <a:gd name="connsiteY108" fmla="*/ 119967 h 610870"/>
                  <a:gd name="connsiteX109" fmla="*/ 215776 w 346710"/>
                  <a:gd name="connsiteY109" fmla="*/ 115100 h 610870"/>
                  <a:gd name="connsiteX110" fmla="*/ 215237 w 346710"/>
                  <a:gd name="connsiteY110" fmla="*/ 114206 h 610870"/>
                  <a:gd name="connsiteX111" fmla="*/ 224473 w 346710"/>
                  <a:gd name="connsiteY111" fmla="*/ 112713 h 610870"/>
                  <a:gd name="connsiteX112" fmla="*/ 254953 w 346710"/>
                  <a:gd name="connsiteY112" fmla="*/ 145407 h 610870"/>
                  <a:gd name="connsiteX113" fmla="*/ 236888 w 346710"/>
                  <a:gd name="connsiteY113" fmla="*/ 183965 h 610870"/>
                  <a:gd name="connsiteX114" fmla="*/ 197650 w 346710"/>
                  <a:gd name="connsiteY114" fmla="*/ 216670 h 610870"/>
                  <a:gd name="connsiteX115" fmla="*/ 193993 w 346710"/>
                  <a:gd name="connsiteY115" fmla="*/ 224473 h 610870"/>
                  <a:gd name="connsiteX116" fmla="*/ 193993 w 346710"/>
                  <a:gd name="connsiteY116" fmla="*/ 295593 h 610870"/>
                  <a:gd name="connsiteX117" fmla="*/ 153353 w 346710"/>
                  <a:gd name="connsiteY117" fmla="*/ 295593 h 610870"/>
                  <a:gd name="connsiteX118" fmla="*/ 153353 w 346710"/>
                  <a:gd name="connsiteY118" fmla="*/ 224473 h 610870"/>
                  <a:gd name="connsiteX119" fmla="*/ 149695 w 346710"/>
                  <a:gd name="connsiteY119" fmla="*/ 216670 h 610870"/>
                  <a:gd name="connsiteX120" fmla="*/ 110457 w 346710"/>
                  <a:gd name="connsiteY120" fmla="*/ 183965 h 610870"/>
                  <a:gd name="connsiteX121" fmla="*/ 92393 w 346710"/>
                  <a:gd name="connsiteY121" fmla="*/ 145407 h 610870"/>
                  <a:gd name="connsiteX122" fmla="*/ 122873 w 346710"/>
                  <a:gd name="connsiteY122" fmla="*/ 112713 h 610870"/>
                  <a:gd name="connsiteX123" fmla="*/ 132098 w 346710"/>
                  <a:gd name="connsiteY123" fmla="*/ 114206 h 610870"/>
                  <a:gd name="connsiteX124" fmla="*/ 131559 w 346710"/>
                  <a:gd name="connsiteY124" fmla="*/ 115100 h 610870"/>
                  <a:gd name="connsiteX125" fmla="*/ 128654 w 346710"/>
                  <a:gd name="connsiteY125" fmla="*/ 119967 h 610870"/>
                  <a:gd name="connsiteX126" fmla="*/ 128034 w 346710"/>
                  <a:gd name="connsiteY126" fmla="*/ 121084 h 610870"/>
                  <a:gd name="connsiteX127" fmla="*/ 125463 w 346710"/>
                  <a:gd name="connsiteY127" fmla="*/ 127404 h 610870"/>
                  <a:gd name="connsiteX128" fmla="*/ 124965 w 346710"/>
                  <a:gd name="connsiteY128" fmla="*/ 129101 h 610870"/>
                  <a:gd name="connsiteX129" fmla="*/ 123736 w 346710"/>
                  <a:gd name="connsiteY129" fmla="*/ 134272 h 610870"/>
                  <a:gd name="connsiteX130" fmla="*/ 123401 w 346710"/>
                  <a:gd name="connsiteY130" fmla="*/ 136233 h 610870"/>
                  <a:gd name="connsiteX131" fmla="*/ 122873 w 346710"/>
                  <a:gd name="connsiteY131" fmla="*/ 143193 h 610870"/>
                  <a:gd name="connsiteX132" fmla="*/ 141892 w 346710"/>
                  <a:gd name="connsiteY132" fmla="*/ 182583 h 610870"/>
                  <a:gd name="connsiteX133" fmla="*/ 143193 w 346710"/>
                  <a:gd name="connsiteY133" fmla="*/ 143193 h 610870"/>
                  <a:gd name="connsiteX134" fmla="*/ 143873 w 346710"/>
                  <a:gd name="connsiteY134" fmla="*/ 137239 h 610870"/>
                  <a:gd name="connsiteX135" fmla="*/ 144198 w 346710"/>
                  <a:gd name="connsiteY135" fmla="*/ 135837 h 610870"/>
                  <a:gd name="connsiteX136" fmla="*/ 146159 w 346710"/>
                  <a:gd name="connsiteY136" fmla="*/ 130289 h 610870"/>
                  <a:gd name="connsiteX137" fmla="*/ 146383 w 346710"/>
                  <a:gd name="connsiteY137" fmla="*/ 129893 h 610870"/>
                  <a:gd name="connsiteX138" fmla="*/ 148273 w 346710"/>
                  <a:gd name="connsiteY138" fmla="*/ 126906 h 610870"/>
                  <a:gd name="connsiteX139" fmla="*/ 150162 w 346710"/>
                  <a:gd name="connsiteY139" fmla="*/ 129893 h 610870"/>
                  <a:gd name="connsiteX140" fmla="*/ 150386 w 346710"/>
                  <a:gd name="connsiteY140" fmla="*/ 130279 h 610870"/>
                  <a:gd name="connsiteX141" fmla="*/ 152347 w 346710"/>
                  <a:gd name="connsiteY141" fmla="*/ 135827 h 610870"/>
                  <a:gd name="connsiteX142" fmla="*/ 152672 w 346710"/>
                  <a:gd name="connsiteY142" fmla="*/ 137229 h 610870"/>
                  <a:gd name="connsiteX143" fmla="*/ 153353 w 346710"/>
                  <a:gd name="connsiteY143" fmla="*/ 143193 h 610870"/>
                  <a:gd name="connsiteX144" fmla="*/ 152672 w 346710"/>
                  <a:gd name="connsiteY144" fmla="*/ 149146 h 610870"/>
                  <a:gd name="connsiteX145" fmla="*/ 152347 w 346710"/>
                  <a:gd name="connsiteY145" fmla="*/ 150548 h 610870"/>
                  <a:gd name="connsiteX146" fmla="*/ 150386 w 346710"/>
                  <a:gd name="connsiteY146" fmla="*/ 156096 h 610870"/>
                  <a:gd name="connsiteX147" fmla="*/ 150162 w 346710"/>
                  <a:gd name="connsiteY147" fmla="*/ 156492 h 610870"/>
                  <a:gd name="connsiteX148" fmla="*/ 148273 w 346710"/>
                  <a:gd name="connsiteY148" fmla="*/ 159479 h 610870"/>
                  <a:gd name="connsiteX149" fmla="*/ 146383 w 346710"/>
                  <a:gd name="connsiteY149" fmla="*/ 156492 h 610870"/>
                  <a:gd name="connsiteX150" fmla="*/ 146159 w 346710"/>
                  <a:gd name="connsiteY150" fmla="*/ 156096 h 610870"/>
                  <a:gd name="connsiteX151" fmla="*/ 144198 w 346710"/>
                  <a:gd name="connsiteY151" fmla="*/ 150548 h 610870"/>
                  <a:gd name="connsiteX152" fmla="*/ 143873 w 346710"/>
                  <a:gd name="connsiteY152" fmla="*/ 149146 h 610870"/>
                  <a:gd name="connsiteX153" fmla="*/ 143193 w 346710"/>
                  <a:gd name="connsiteY153" fmla="*/ 143193 h 610870"/>
                  <a:gd name="connsiteX154" fmla="*/ 193993 w 346710"/>
                  <a:gd name="connsiteY154" fmla="*/ 143193 h 610870"/>
                  <a:gd name="connsiteX155" fmla="*/ 194673 w 346710"/>
                  <a:gd name="connsiteY155" fmla="*/ 137239 h 610870"/>
                  <a:gd name="connsiteX156" fmla="*/ 194998 w 346710"/>
                  <a:gd name="connsiteY156" fmla="*/ 135837 h 610870"/>
                  <a:gd name="connsiteX157" fmla="*/ 196959 w 346710"/>
                  <a:gd name="connsiteY157" fmla="*/ 130289 h 610870"/>
                  <a:gd name="connsiteX158" fmla="*/ 197183 w 346710"/>
                  <a:gd name="connsiteY158" fmla="*/ 129893 h 610870"/>
                  <a:gd name="connsiteX159" fmla="*/ 199073 w 346710"/>
                  <a:gd name="connsiteY159" fmla="*/ 126906 h 610870"/>
                  <a:gd name="connsiteX160" fmla="*/ 200962 w 346710"/>
                  <a:gd name="connsiteY160" fmla="*/ 129893 h 610870"/>
                  <a:gd name="connsiteX161" fmla="*/ 201186 w 346710"/>
                  <a:gd name="connsiteY161" fmla="*/ 130279 h 610870"/>
                  <a:gd name="connsiteX162" fmla="*/ 203147 w 346710"/>
                  <a:gd name="connsiteY162" fmla="*/ 135827 h 610870"/>
                  <a:gd name="connsiteX163" fmla="*/ 203472 w 346710"/>
                  <a:gd name="connsiteY163" fmla="*/ 137229 h 610870"/>
                  <a:gd name="connsiteX164" fmla="*/ 204153 w 346710"/>
                  <a:gd name="connsiteY164" fmla="*/ 143193 h 610870"/>
                  <a:gd name="connsiteX165" fmla="*/ 203472 w 346710"/>
                  <a:gd name="connsiteY165" fmla="*/ 149146 h 610870"/>
                  <a:gd name="connsiteX166" fmla="*/ 203147 w 346710"/>
                  <a:gd name="connsiteY166" fmla="*/ 150548 h 610870"/>
                  <a:gd name="connsiteX167" fmla="*/ 201186 w 346710"/>
                  <a:gd name="connsiteY167" fmla="*/ 156096 h 610870"/>
                  <a:gd name="connsiteX168" fmla="*/ 200962 w 346710"/>
                  <a:gd name="connsiteY168" fmla="*/ 156492 h 610870"/>
                  <a:gd name="connsiteX169" fmla="*/ 199073 w 346710"/>
                  <a:gd name="connsiteY169" fmla="*/ 159479 h 610870"/>
                  <a:gd name="connsiteX170" fmla="*/ 197183 w 346710"/>
                  <a:gd name="connsiteY170" fmla="*/ 156492 h 610870"/>
                  <a:gd name="connsiteX171" fmla="*/ 196959 w 346710"/>
                  <a:gd name="connsiteY171" fmla="*/ 156096 h 610870"/>
                  <a:gd name="connsiteX172" fmla="*/ 194998 w 346710"/>
                  <a:gd name="connsiteY172" fmla="*/ 150548 h 610870"/>
                  <a:gd name="connsiteX173" fmla="*/ 194673 w 346710"/>
                  <a:gd name="connsiteY173" fmla="*/ 149146 h 610870"/>
                  <a:gd name="connsiteX174" fmla="*/ 193993 w 346710"/>
                  <a:gd name="connsiteY174" fmla="*/ 143193 h 610870"/>
                  <a:gd name="connsiteX175" fmla="*/ 264889 w 346710"/>
                  <a:gd name="connsiteY175" fmla="*/ 295593 h 610870"/>
                  <a:gd name="connsiteX176" fmla="*/ 214313 w 346710"/>
                  <a:gd name="connsiteY176" fmla="*/ 295593 h 610870"/>
                  <a:gd name="connsiteX177" fmla="*/ 214313 w 346710"/>
                  <a:gd name="connsiteY177" fmla="*/ 229227 h 610870"/>
                  <a:gd name="connsiteX178" fmla="*/ 249893 w 346710"/>
                  <a:gd name="connsiteY178" fmla="*/ 199570 h 610870"/>
                  <a:gd name="connsiteX179" fmla="*/ 275273 w 346710"/>
                  <a:gd name="connsiteY179" fmla="*/ 145407 h 610870"/>
                  <a:gd name="connsiteX180" fmla="*/ 224473 w 346710"/>
                  <a:gd name="connsiteY180" fmla="*/ 92393 h 610870"/>
                  <a:gd name="connsiteX181" fmla="*/ 199042 w 346710"/>
                  <a:gd name="connsiteY181" fmla="*/ 99474 h 610870"/>
                  <a:gd name="connsiteX182" fmla="*/ 148313 w 346710"/>
                  <a:gd name="connsiteY182" fmla="*/ 99474 h 610870"/>
                  <a:gd name="connsiteX183" fmla="*/ 122873 w 346710"/>
                  <a:gd name="connsiteY183" fmla="*/ 92393 h 610870"/>
                  <a:gd name="connsiteX184" fmla="*/ 72073 w 346710"/>
                  <a:gd name="connsiteY184" fmla="*/ 145407 h 610870"/>
                  <a:gd name="connsiteX185" fmla="*/ 97452 w 346710"/>
                  <a:gd name="connsiteY185" fmla="*/ 199581 h 610870"/>
                  <a:gd name="connsiteX186" fmla="*/ 133033 w 346710"/>
                  <a:gd name="connsiteY186" fmla="*/ 229227 h 610870"/>
                  <a:gd name="connsiteX187" fmla="*/ 133033 w 346710"/>
                  <a:gd name="connsiteY187" fmla="*/ 295593 h 610870"/>
                  <a:gd name="connsiteX188" fmla="*/ 82456 w 346710"/>
                  <a:gd name="connsiteY188" fmla="*/ 295593 h 610870"/>
                  <a:gd name="connsiteX189" fmla="*/ 21273 w 346710"/>
                  <a:gd name="connsiteY189" fmla="*/ 173673 h 610870"/>
                  <a:gd name="connsiteX190" fmla="*/ 173673 w 346710"/>
                  <a:gd name="connsiteY190" fmla="*/ 21273 h 610870"/>
                  <a:gd name="connsiteX191" fmla="*/ 326073 w 346710"/>
                  <a:gd name="connsiteY191" fmla="*/ 173673 h 610870"/>
                  <a:gd name="connsiteX192" fmla="*/ 264889 w 346710"/>
                  <a:gd name="connsiteY192" fmla="*/ 295593 h 610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346710" h="610870">
                    <a:moveTo>
                      <a:pt x="346393" y="173673"/>
                    </a:moveTo>
                    <a:cubicBezTo>
                      <a:pt x="346393" y="78433"/>
                      <a:pt x="268912" y="953"/>
                      <a:pt x="173673" y="953"/>
                    </a:cubicBezTo>
                    <a:cubicBezTo>
                      <a:pt x="78433" y="953"/>
                      <a:pt x="953" y="78433"/>
                      <a:pt x="953" y="173673"/>
                    </a:cubicBezTo>
                    <a:cubicBezTo>
                      <a:pt x="953" y="223914"/>
                      <a:pt x="23172" y="271615"/>
                      <a:pt x="60988" y="304279"/>
                    </a:cubicBezTo>
                    <a:cubicBezTo>
                      <a:pt x="55309" y="309827"/>
                      <a:pt x="51753" y="317528"/>
                      <a:pt x="51753" y="326073"/>
                    </a:cubicBezTo>
                    <a:cubicBezTo>
                      <a:pt x="51753" y="333906"/>
                      <a:pt x="54811" y="340987"/>
                      <a:pt x="59677" y="346393"/>
                    </a:cubicBezTo>
                    <a:cubicBezTo>
                      <a:pt x="54800" y="351798"/>
                      <a:pt x="51753" y="358879"/>
                      <a:pt x="51753" y="366713"/>
                    </a:cubicBezTo>
                    <a:cubicBezTo>
                      <a:pt x="51753" y="374546"/>
                      <a:pt x="54811" y="381627"/>
                      <a:pt x="59677" y="387033"/>
                    </a:cubicBezTo>
                    <a:cubicBezTo>
                      <a:pt x="54800" y="392438"/>
                      <a:pt x="51753" y="399519"/>
                      <a:pt x="51753" y="407353"/>
                    </a:cubicBezTo>
                    <a:cubicBezTo>
                      <a:pt x="51753" y="420581"/>
                      <a:pt x="60277" y="431757"/>
                      <a:pt x="72073" y="435963"/>
                    </a:cubicBezTo>
                    <a:lnTo>
                      <a:pt x="72073" y="508953"/>
                    </a:lnTo>
                    <a:cubicBezTo>
                      <a:pt x="72073" y="511686"/>
                      <a:pt x="73190" y="514236"/>
                      <a:pt x="75070" y="516115"/>
                    </a:cubicBezTo>
                    <a:lnTo>
                      <a:pt x="75049" y="516136"/>
                    </a:lnTo>
                    <a:lnTo>
                      <a:pt x="166489" y="607576"/>
                    </a:lnTo>
                    <a:cubicBezTo>
                      <a:pt x="168471" y="609557"/>
                      <a:pt x="171072" y="610553"/>
                      <a:pt x="173673" y="610553"/>
                    </a:cubicBezTo>
                    <a:cubicBezTo>
                      <a:pt x="176273" y="610553"/>
                      <a:pt x="178874" y="609557"/>
                      <a:pt x="180856" y="607576"/>
                    </a:cubicBezTo>
                    <a:lnTo>
                      <a:pt x="272296" y="516136"/>
                    </a:lnTo>
                    <a:lnTo>
                      <a:pt x="272275" y="516115"/>
                    </a:lnTo>
                    <a:cubicBezTo>
                      <a:pt x="274155" y="514236"/>
                      <a:pt x="275273" y="511686"/>
                      <a:pt x="275273" y="508953"/>
                    </a:cubicBezTo>
                    <a:lnTo>
                      <a:pt x="275273" y="435963"/>
                    </a:lnTo>
                    <a:cubicBezTo>
                      <a:pt x="287068" y="431757"/>
                      <a:pt x="295593" y="420581"/>
                      <a:pt x="295593" y="407353"/>
                    </a:cubicBezTo>
                    <a:cubicBezTo>
                      <a:pt x="295593" y="399519"/>
                      <a:pt x="292534" y="392438"/>
                      <a:pt x="287668" y="387033"/>
                    </a:cubicBezTo>
                    <a:cubicBezTo>
                      <a:pt x="292545" y="381627"/>
                      <a:pt x="295593" y="374546"/>
                      <a:pt x="295593" y="366713"/>
                    </a:cubicBezTo>
                    <a:cubicBezTo>
                      <a:pt x="295593" y="358879"/>
                      <a:pt x="292534" y="351798"/>
                      <a:pt x="287668" y="346393"/>
                    </a:cubicBezTo>
                    <a:cubicBezTo>
                      <a:pt x="292545" y="340987"/>
                      <a:pt x="295593" y="333906"/>
                      <a:pt x="295593" y="326073"/>
                    </a:cubicBezTo>
                    <a:cubicBezTo>
                      <a:pt x="295593" y="317528"/>
                      <a:pt x="292037" y="309827"/>
                      <a:pt x="286357" y="304279"/>
                    </a:cubicBezTo>
                    <a:cubicBezTo>
                      <a:pt x="324173" y="271615"/>
                      <a:pt x="346393" y="223914"/>
                      <a:pt x="346393" y="173673"/>
                    </a:cubicBezTo>
                    <a:close/>
                    <a:moveTo>
                      <a:pt x="173673" y="586026"/>
                    </a:moveTo>
                    <a:lnTo>
                      <a:pt x="157559" y="569913"/>
                    </a:lnTo>
                    <a:lnTo>
                      <a:pt x="189786" y="569913"/>
                    </a:lnTo>
                    <a:lnTo>
                      <a:pt x="173673" y="586026"/>
                    </a:lnTo>
                    <a:close/>
                    <a:moveTo>
                      <a:pt x="210106" y="549593"/>
                    </a:moveTo>
                    <a:lnTo>
                      <a:pt x="137239" y="549593"/>
                    </a:lnTo>
                    <a:lnTo>
                      <a:pt x="98184" y="510527"/>
                    </a:lnTo>
                    <a:lnTo>
                      <a:pt x="112713" y="500845"/>
                    </a:lnTo>
                    <a:lnTo>
                      <a:pt x="137554" y="517406"/>
                    </a:lnTo>
                    <a:cubicBezTo>
                      <a:pt x="140967" y="519681"/>
                      <a:pt x="145407" y="519681"/>
                      <a:pt x="148821" y="517406"/>
                    </a:cubicBezTo>
                    <a:lnTo>
                      <a:pt x="173673" y="500845"/>
                    </a:lnTo>
                    <a:lnTo>
                      <a:pt x="198514" y="517406"/>
                    </a:lnTo>
                    <a:cubicBezTo>
                      <a:pt x="201927" y="519681"/>
                      <a:pt x="206367" y="519681"/>
                      <a:pt x="209781" y="517406"/>
                    </a:cubicBezTo>
                    <a:lnTo>
                      <a:pt x="234633" y="500845"/>
                    </a:lnTo>
                    <a:lnTo>
                      <a:pt x="249161" y="510537"/>
                    </a:lnTo>
                    <a:lnTo>
                      <a:pt x="210106" y="549593"/>
                    </a:lnTo>
                    <a:close/>
                    <a:moveTo>
                      <a:pt x="254953" y="489963"/>
                    </a:moveTo>
                    <a:lnTo>
                      <a:pt x="240271" y="480179"/>
                    </a:lnTo>
                    <a:cubicBezTo>
                      <a:pt x="236858" y="477904"/>
                      <a:pt x="232418" y="477904"/>
                      <a:pt x="229004" y="480179"/>
                    </a:cubicBezTo>
                    <a:lnTo>
                      <a:pt x="204153" y="496740"/>
                    </a:lnTo>
                    <a:lnTo>
                      <a:pt x="179311" y="480179"/>
                    </a:lnTo>
                    <a:cubicBezTo>
                      <a:pt x="175898" y="477904"/>
                      <a:pt x="171458" y="477904"/>
                      <a:pt x="168044" y="480179"/>
                    </a:cubicBezTo>
                    <a:lnTo>
                      <a:pt x="143193" y="496740"/>
                    </a:lnTo>
                    <a:lnTo>
                      <a:pt x="118351" y="480179"/>
                    </a:lnTo>
                    <a:cubicBezTo>
                      <a:pt x="114938" y="477904"/>
                      <a:pt x="110498" y="477904"/>
                      <a:pt x="107084" y="480179"/>
                    </a:cubicBezTo>
                    <a:lnTo>
                      <a:pt x="92393" y="489963"/>
                    </a:lnTo>
                    <a:lnTo>
                      <a:pt x="92393" y="437833"/>
                    </a:lnTo>
                    <a:lnTo>
                      <a:pt x="254953" y="437833"/>
                    </a:lnTo>
                    <a:lnTo>
                      <a:pt x="254953" y="489963"/>
                    </a:lnTo>
                    <a:close/>
                    <a:moveTo>
                      <a:pt x="265113" y="417513"/>
                    </a:moveTo>
                    <a:lnTo>
                      <a:pt x="82233" y="417513"/>
                    </a:lnTo>
                    <a:cubicBezTo>
                      <a:pt x="76634" y="417513"/>
                      <a:pt x="72073" y="412951"/>
                      <a:pt x="72073" y="407353"/>
                    </a:cubicBezTo>
                    <a:cubicBezTo>
                      <a:pt x="72073" y="401754"/>
                      <a:pt x="76634" y="397193"/>
                      <a:pt x="82233" y="397193"/>
                    </a:cubicBezTo>
                    <a:lnTo>
                      <a:pt x="265113" y="397193"/>
                    </a:lnTo>
                    <a:cubicBezTo>
                      <a:pt x="270711" y="397193"/>
                      <a:pt x="275273" y="401754"/>
                      <a:pt x="275273" y="407353"/>
                    </a:cubicBezTo>
                    <a:cubicBezTo>
                      <a:pt x="275273" y="412951"/>
                      <a:pt x="270711" y="417513"/>
                      <a:pt x="265113" y="417513"/>
                    </a:cubicBezTo>
                    <a:close/>
                    <a:moveTo>
                      <a:pt x="265113" y="376873"/>
                    </a:moveTo>
                    <a:lnTo>
                      <a:pt x="82233" y="376873"/>
                    </a:lnTo>
                    <a:cubicBezTo>
                      <a:pt x="76634" y="376873"/>
                      <a:pt x="72073" y="372311"/>
                      <a:pt x="72073" y="366713"/>
                    </a:cubicBezTo>
                    <a:cubicBezTo>
                      <a:pt x="72073" y="361114"/>
                      <a:pt x="76634" y="356553"/>
                      <a:pt x="82233" y="356553"/>
                    </a:cubicBezTo>
                    <a:lnTo>
                      <a:pt x="265113" y="356553"/>
                    </a:lnTo>
                    <a:cubicBezTo>
                      <a:pt x="270711" y="356553"/>
                      <a:pt x="275273" y="361114"/>
                      <a:pt x="275273" y="366713"/>
                    </a:cubicBezTo>
                    <a:cubicBezTo>
                      <a:pt x="275273" y="372311"/>
                      <a:pt x="270711" y="376873"/>
                      <a:pt x="265113" y="376873"/>
                    </a:cubicBezTo>
                    <a:close/>
                    <a:moveTo>
                      <a:pt x="265113" y="336233"/>
                    </a:moveTo>
                    <a:lnTo>
                      <a:pt x="82233" y="336233"/>
                    </a:lnTo>
                    <a:cubicBezTo>
                      <a:pt x="76634" y="336233"/>
                      <a:pt x="72073" y="331671"/>
                      <a:pt x="72073" y="326073"/>
                    </a:cubicBezTo>
                    <a:cubicBezTo>
                      <a:pt x="72073" y="320474"/>
                      <a:pt x="76634" y="315913"/>
                      <a:pt x="82233" y="315913"/>
                    </a:cubicBezTo>
                    <a:lnTo>
                      <a:pt x="265072" y="315913"/>
                    </a:lnTo>
                    <a:lnTo>
                      <a:pt x="265194" y="315933"/>
                    </a:lnTo>
                    <a:cubicBezTo>
                      <a:pt x="270751" y="315973"/>
                      <a:pt x="275273" y="320495"/>
                      <a:pt x="275273" y="326073"/>
                    </a:cubicBezTo>
                    <a:cubicBezTo>
                      <a:pt x="275273" y="331671"/>
                      <a:pt x="270711" y="336233"/>
                      <a:pt x="265113" y="336233"/>
                    </a:cubicBezTo>
                    <a:close/>
                    <a:moveTo>
                      <a:pt x="141892" y="182583"/>
                    </a:moveTo>
                    <a:cubicBezTo>
                      <a:pt x="143751" y="184087"/>
                      <a:pt x="146017" y="184838"/>
                      <a:pt x="148273" y="184838"/>
                    </a:cubicBezTo>
                    <a:cubicBezTo>
                      <a:pt x="150528" y="184838"/>
                      <a:pt x="152794" y="184087"/>
                      <a:pt x="154653" y="182583"/>
                    </a:cubicBezTo>
                    <a:cubicBezTo>
                      <a:pt x="166743" y="172829"/>
                      <a:pt x="173673" y="158463"/>
                      <a:pt x="173673" y="143193"/>
                    </a:cubicBezTo>
                    <a:cubicBezTo>
                      <a:pt x="173673" y="140846"/>
                      <a:pt x="173449" y="138529"/>
                      <a:pt x="173134" y="136233"/>
                    </a:cubicBezTo>
                    <a:cubicBezTo>
                      <a:pt x="173043" y="135573"/>
                      <a:pt x="172921" y="134932"/>
                      <a:pt x="172799" y="134272"/>
                    </a:cubicBezTo>
                    <a:cubicBezTo>
                      <a:pt x="172484" y="132525"/>
                      <a:pt x="172077" y="130797"/>
                      <a:pt x="171569" y="129101"/>
                    </a:cubicBezTo>
                    <a:cubicBezTo>
                      <a:pt x="171407" y="128532"/>
                      <a:pt x="171265" y="127963"/>
                      <a:pt x="171082" y="127404"/>
                    </a:cubicBezTo>
                    <a:cubicBezTo>
                      <a:pt x="170360" y="125240"/>
                      <a:pt x="169517" y="123127"/>
                      <a:pt x="168511" y="121084"/>
                    </a:cubicBezTo>
                    <a:cubicBezTo>
                      <a:pt x="168328" y="120719"/>
                      <a:pt x="168105" y="120373"/>
                      <a:pt x="167912" y="119997"/>
                    </a:cubicBezTo>
                    <a:cubicBezTo>
                      <a:pt x="167028" y="118301"/>
                      <a:pt x="166032" y="116655"/>
                      <a:pt x="164955" y="115070"/>
                    </a:cubicBezTo>
                    <a:cubicBezTo>
                      <a:pt x="164772" y="114795"/>
                      <a:pt x="164640" y="114491"/>
                      <a:pt x="164447" y="114216"/>
                    </a:cubicBezTo>
                    <a:cubicBezTo>
                      <a:pt x="170391" y="112245"/>
                      <a:pt x="176975" y="112245"/>
                      <a:pt x="182918" y="114216"/>
                    </a:cubicBezTo>
                    <a:cubicBezTo>
                      <a:pt x="182725" y="114491"/>
                      <a:pt x="182593" y="114795"/>
                      <a:pt x="182410" y="115070"/>
                    </a:cubicBezTo>
                    <a:cubicBezTo>
                      <a:pt x="181333" y="116665"/>
                      <a:pt x="180348" y="118301"/>
                      <a:pt x="179454" y="119997"/>
                    </a:cubicBezTo>
                    <a:cubicBezTo>
                      <a:pt x="179261" y="120363"/>
                      <a:pt x="179037" y="120708"/>
                      <a:pt x="178854" y="121084"/>
                    </a:cubicBezTo>
                    <a:cubicBezTo>
                      <a:pt x="177848" y="123127"/>
                      <a:pt x="176995" y="125250"/>
                      <a:pt x="176284" y="127404"/>
                    </a:cubicBezTo>
                    <a:cubicBezTo>
                      <a:pt x="176101" y="127963"/>
                      <a:pt x="175959" y="128532"/>
                      <a:pt x="175796" y="129101"/>
                    </a:cubicBezTo>
                    <a:cubicBezTo>
                      <a:pt x="175298" y="130797"/>
                      <a:pt x="174892" y="132525"/>
                      <a:pt x="174567" y="134272"/>
                    </a:cubicBezTo>
                    <a:cubicBezTo>
                      <a:pt x="174445" y="134922"/>
                      <a:pt x="174323" y="135573"/>
                      <a:pt x="174231" y="136233"/>
                    </a:cubicBezTo>
                    <a:cubicBezTo>
                      <a:pt x="173896" y="138529"/>
                      <a:pt x="173673" y="140846"/>
                      <a:pt x="173673" y="143193"/>
                    </a:cubicBezTo>
                    <a:cubicBezTo>
                      <a:pt x="173673" y="158463"/>
                      <a:pt x="180602" y="172829"/>
                      <a:pt x="192692" y="182583"/>
                    </a:cubicBezTo>
                    <a:cubicBezTo>
                      <a:pt x="194551" y="184087"/>
                      <a:pt x="196817" y="184838"/>
                      <a:pt x="199073" y="184838"/>
                    </a:cubicBezTo>
                    <a:cubicBezTo>
                      <a:pt x="201328" y="184838"/>
                      <a:pt x="203594" y="184087"/>
                      <a:pt x="205453" y="182583"/>
                    </a:cubicBezTo>
                    <a:cubicBezTo>
                      <a:pt x="217543" y="172829"/>
                      <a:pt x="224473" y="158463"/>
                      <a:pt x="224473" y="143193"/>
                    </a:cubicBezTo>
                    <a:cubicBezTo>
                      <a:pt x="224473" y="140846"/>
                      <a:pt x="224249" y="138529"/>
                      <a:pt x="223934" y="136233"/>
                    </a:cubicBezTo>
                    <a:cubicBezTo>
                      <a:pt x="223843" y="135573"/>
                      <a:pt x="223721" y="134932"/>
                      <a:pt x="223599" y="134272"/>
                    </a:cubicBezTo>
                    <a:cubicBezTo>
                      <a:pt x="223284" y="132525"/>
                      <a:pt x="222877" y="130797"/>
                      <a:pt x="222369" y="129101"/>
                    </a:cubicBezTo>
                    <a:cubicBezTo>
                      <a:pt x="222207" y="128532"/>
                      <a:pt x="222065" y="127963"/>
                      <a:pt x="221872" y="127404"/>
                    </a:cubicBezTo>
                    <a:cubicBezTo>
                      <a:pt x="221150" y="125240"/>
                      <a:pt x="220307" y="123127"/>
                      <a:pt x="219301" y="121084"/>
                    </a:cubicBezTo>
                    <a:cubicBezTo>
                      <a:pt x="219118" y="120698"/>
                      <a:pt x="218885" y="120343"/>
                      <a:pt x="218681" y="119967"/>
                    </a:cubicBezTo>
                    <a:cubicBezTo>
                      <a:pt x="217808" y="118290"/>
                      <a:pt x="216832" y="116675"/>
                      <a:pt x="215776" y="115100"/>
                    </a:cubicBezTo>
                    <a:cubicBezTo>
                      <a:pt x="215583" y="114805"/>
                      <a:pt x="215440" y="114491"/>
                      <a:pt x="215237" y="114206"/>
                    </a:cubicBezTo>
                    <a:cubicBezTo>
                      <a:pt x="218214" y="113221"/>
                      <a:pt x="221303" y="112713"/>
                      <a:pt x="224473" y="112713"/>
                    </a:cubicBezTo>
                    <a:cubicBezTo>
                      <a:pt x="240708" y="112713"/>
                      <a:pt x="254953" y="127983"/>
                      <a:pt x="254953" y="145407"/>
                    </a:cubicBezTo>
                    <a:cubicBezTo>
                      <a:pt x="254953" y="160343"/>
                      <a:pt x="248369" y="174404"/>
                      <a:pt x="236888" y="183965"/>
                    </a:cubicBezTo>
                    <a:lnTo>
                      <a:pt x="197650" y="216670"/>
                    </a:lnTo>
                    <a:cubicBezTo>
                      <a:pt x="195334" y="218600"/>
                      <a:pt x="193993" y="221455"/>
                      <a:pt x="193993" y="224473"/>
                    </a:cubicBezTo>
                    <a:lnTo>
                      <a:pt x="193993" y="295593"/>
                    </a:lnTo>
                    <a:lnTo>
                      <a:pt x="153353" y="295593"/>
                    </a:lnTo>
                    <a:lnTo>
                      <a:pt x="153353" y="224473"/>
                    </a:lnTo>
                    <a:cubicBezTo>
                      <a:pt x="153353" y="221455"/>
                      <a:pt x="152011" y="218600"/>
                      <a:pt x="149695" y="216670"/>
                    </a:cubicBezTo>
                    <a:lnTo>
                      <a:pt x="110457" y="183965"/>
                    </a:lnTo>
                    <a:cubicBezTo>
                      <a:pt x="98976" y="174394"/>
                      <a:pt x="92393" y="160343"/>
                      <a:pt x="92393" y="145407"/>
                    </a:cubicBezTo>
                    <a:cubicBezTo>
                      <a:pt x="92393" y="127983"/>
                      <a:pt x="106637" y="112713"/>
                      <a:pt x="122873" y="112713"/>
                    </a:cubicBezTo>
                    <a:cubicBezTo>
                      <a:pt x="126032" y="112713"/>
                      <a:pt x="129131" y="113221"/>
                      <a:pt x="132098" y="114206"/>
                    </a:cubicBezTo>
                    <a:cubicBezTo>
                      <a:pt x="131895" y="114491"/>
                      <a:pt x="131752" y="114816"/>
                      <a:pt x="131559" y="115100"/>
                    </a:cubicBezTo>
                    <a:cubicBezTo>
                      <a:pt x="130493" y="116675"/>
                      <a:pt x="129527" y="118290"/>
                      <a:pt x="128654" y="119967"/>
                    </a:cubicBezTo>
                    <a:cubicBezTo>
                      <a:pt x="128460" y="120343"/>
                      <a:pt x="128227" y="120698"/>
                      <a:pt x="128034" y="121084"/>
                    </a:cubicBezTo>
                    <a:cubicBezTo>
                      <a:pt x="127028" y="123127"/>
                      <a:pt x="126185" y="125240"/>
                      <a:pt x="125463" y="127404"/>
                    </a:cubicBezTo>
                    <a:cubicBezTo>
                      <a:pt x="125280" y="127963"/>
                      <a:pt x="125138" y="128542"/>
                      <a:pt x="124965" y="129101"/>
                    </a:cubicBezTo>
                    <a:cubicBezTo>
                      <a:pt x="124468" y="130797"/>
                      <a:pt x="124061" y="132525"/>
                      <a:pt x="123736" y="134272"/>
                    </a:cubicBezTo>
                    <a:cubicBezTo>
                      <a:pt x="123614" y="134922"/>
                      <a:pt x="123492" y="135573"/>
                      <a:pt x="123401" y="136233"/>
                    </a:cubicBezTo>
                    <a:cubicBezTo>
                      <a:pt x="123096" y="138529"/>
                      <a:pt x="122873" y="140846"/>
                      <a:pt x="122873" y="143193"/>
                    </a:cubicBezTo>
                    <a:cubicBezTo>
                      <a:pt x="122873" y="158463"/>
                      <a:pt x="129802" y="172829"/>
                      <a:pt x="141892" y="182583"/>
                    </a:cubicBezTo>
                    <a:close/>
                    <a:moveTo>
                      <a:pt x="143193" y="143193"/>
                    </a:moveTo>
                    <a:cubicBezTo>
                      <a:pt x="143193" y="141171"/>
                      <a:pt x="143477" y="139189"/>
                      <a:pt x="143873" y="137239"/>
                    </a:cubicBezTo>
                    <a:cubicBezTo>
                      <a:pt x="143975" y="136771"/>
                      <a:pt x="144076" y="136294"/>
                      <a:pt x="144198" y="135837"/>
                    </a:cubicBezTo>
                    <a:cubicBezTo>
                      <a:pt x="144686" y="133937"/>
                      <a:pt x="145306" y="132067"/>
                      <a:pt x="146159" y="130289"/>
                    </a:cubicBezTo>
                    <a:cubicBezTo>
                      <a:pt x="146230" y="130157"/>
                      <a:pt x="146312" y="130025"/>
                      <a:pt x="146383" y="129893"/>
                    </a:cubicBezTo>
                    <a:cubicBezTo>
                      <a:pt x="146911" y="128847"/>
                      <a:pt x="147622" y="127892"/>
                      <a:pt x="148273" y="126906"/>
                    </a:cubicBezTo>
                    <a:cubicBezTo>
                      <a:pt x="148923" y="127892"/>
                      <a:pt x="149634" y="128847"/>
                      <a:pt x="150162" y="129893"/>
                    </a:cubicBezTo>
                    <a:cubicBezTo>
                      <a:pt x="150223" y="130025"/>
                      <a:pt x="150315" y="130147"/>
                      <a:pt x="150386" y="130279"/>
                    </a:cubicBezTo>
                    <a:cubicBezTo>
                      <a:pt x="151239" y="132047"/>
                      <a:pt x="151859" y="133916"/>
                      <a:pt x="152347" y="135827"/>
                    </a:cubicBezTo>
                    <a:cubicBezTo>
                      <a:pt x="152469" y="136294"/>
                      <a:pt x="152570" y="136761"/>
                      <a:pt x="152672" y="137229"/>
                    </a:cubicBezTo>
                    <a:cubicBezTo>
                      <a:pt x="153068" y="139189"/>
                      <a:pt x="153353" y="141171"/>
                      <a:pt x="153353" y="143193"/>
                    </a:cubicBezTo>
                    <a:cubicBezTo>
                      <a:pt x="153353" y="145214"/>
                      <a:pt x="153068" y="147196"/>
                      <a:pt x="152672" y="149146"/>
                    </a:cubicBezTo>
                    <a:cubicBezTo>
                      <a:pt x="152570" y="149614"/>
                      <a:pt x="152469" y="150091"/>
                      <a:pt x="152347" y="150548"/>
                    </a:cubicBezTo>
                    <a:cubicBezTo>
                      <a:pt x="151859" y="152448"/>
                      <a:pt x="151239" y="154318"/>
                      <a:pt x="150386" y="156096"/>
                    </a:cubicBezTo>
                    <a:cubicBezTo>
                      <a:pt x="150325" y="156228"/>
                      <a:pt x="150233" y="156360"/>
                      <a:pt x="150162" y="156492"/>
                    </a:cubicBezTo>
                    <a:cubicBezTo>
                      <a:pt x="149634" y="157538"/>
                      <a:pt x="148923" y="158493"/>
                      <a:pt x="148273" y="159479"/>
                    </a:cubicBezTo>
                    <a:cubicBezTo>
                      <a:pt x="147622" y="158493"/>
                      <a:pt x="146911" y="157538"/>
                      <a:pt x="146383" y="156492"/>
                    </a:cubicBezTo>
                    <a:cubicBezTo>
                      <a:pt x="146312" y="156360"/>
                      <a:pt x="146220" y="156228"/>
                      <a:pt x="146159" y="156096"/>
                    </a:cubicBezTo>
                    <a:cubicBezTo>
                      <a:pt x="145306" y="154318"/>
                      <a:pt x="144686" y="152448"/>
                      <a:pt x="144198" y="150548"/>
                    </a:cubicBezTo>
                    <a:cubicBezTo>
                      <a:pt x="144076" y="150081"/>
                      <a:pt x="143975" y="149614"/>
                      <a:pt x="143873" y="149146"/>
                    </a:cubicBezTo>
                    <a:cubicBezTo>
                      <a:pt x="143477" y="147196"/>
                      <a:pt x="143193" y="145214"/>
                      <a:pt x="143193" y="143193"/>
                    </a:cubicBezTo>
                    <a:close/>
                    <a:moveTo>
                      <a:pt x="193993" y="143193"/>
                    </a:moveTo>
                    <a:cubicBezTo>
                      <a:pt x="193993" y="141171"/>
                      <a:pt x="194277" y="139189"/>
                      <a:pt x="194673" y="137239"/>
                    </a:cubicBezTo>
                    <a:cubicBezTo>
                      <a:pt x="194775" y="136771"/>
                      <a:pt x="194876" y="136294"/>
                      <a:pt x="194998" y="135837"/>
                    </a:cubicBezTo>
                    <a:cubicBezTo>
                      <a:pt x="195486" y="133937"/>
                      <a:pt x="196106" y="132067"/>
                      <a:pt x="196959" y="130289"/>
                    </a:cubicBezTo>
                    <a:cubicBezTo>
                      <a:pt x="197030" y="130157"/>
                      <a:pt x="197112" y="130025"/>
                      <a:pt x="197183" y="129893"/>
                    </a:cubicBezTo>
                    <a:cubicBezTo>
                      <a:pt x="197711" y="128847"/>
                      <a:pt x="198422" y="127892"/>
                      <a:pt x="199073" y="126906"/>
                    </a:cubicBezTo>
                    <a:cubicBezTo>
                      <a:pt x="199723" y="127892"/>
                      <a:pt x="200434" y="128847"/>
                      <a:pt x="200962" y="129893"/>
                    </a:cubicBezTo>
                    <a:cubicBezTo>
                      <a:pt x="201023" y="130025"/>
                      <a:pt x="201115" y="130147"/>
                      <a:pt x="201186" y="130279"/>
                    </a:cubicBezTo>
                    <a:cubicBezTo>
                      <a:pt x="202039" y="132047"/>
                      <a:pt x="202659" y="133916"/>
                      <a:pt x="203147" y="135827"/>
                    </a:cubicBezTo>
                    <a:cubicBezTo>
                      <a:pt x="203269" y="136294"/>
                      <a:pt x="203370" y="136761"/>
                      <a:pt x="203472" y="137229"/>
                    </a:cubicBezTo>
                    <a:cubicBezTo>
                      <a:pt x="203868" y="139189"/>
                      <a:pt x="204153" y="141171"/>
                      <a:pt x="204153" y="143193"/>
                    </a:cubicBezTo>
                    <a:cubicBezTo>
                      <a:pt x="204153" y="145214"/>
                      <a:pt x="203868" y="147196"/>
                      <a:pt x="203472" y="149146"/>
                    </a:cubicBezTo>
                    <a:cubicBezTo>
                      <a:pt x="203370" y="149614"/>
                      <a:pt x="203269" y="150091"/>
                      <a:pt x="203147" y="150548"/>
                    </a:cubicBezTo>
                    <a:cubicBezTo>
                      <a:pt x="202659" y="152448"/>
                      <a:pt x="202039" y="154318"/>
                      <a:pt x="201186" y="156096"/>
                    </a:cubicBezTo>
                    <a:cubicBezTo>
                      <a:pt x="201125" y="156228"/>
                      <a:pt x="201033" y="156360"/>
                      <a:pt x="200962" y="156492"/>
                    </a:cubicBezTo>
                    <a:cubicBezTo>
                      <a:pt x="200434" y="157538"/>
                      <a:pt x="199723" y="158493"/>
                      <a:pt x="199073" y="159479"/>
                    </a:cubicBezTo>
                    <a:cubicBezTo>
                      <a:pt x="198422" y="158493"/>
                      <a:pt x="197711" y="157538"/>
                      <a:pt x="197183" y="156492"/>
                    </a:cubicBezTo>
                    <a:cubicBezTo>
                      <a:pt x="197112" y="156360"/>
                      <a:pt x="197020" y="156228"/>
                      <a:pt x="196959" y="156096"/>
                    </a:cubicBezTo>
                    <a:cubicBezTo>
                      <a:pt x="196106" y="154318"/>
                      <a:pt x="195486" y="152448"/>
                      <a:pt x="194998" y="150548"/>
                    </a:cubicBezTo>
                    <a:cubicBezTo>
                      <a:pt x="194876" y="150081"/>
                      <a:pt x="194775" y="149614"/>
                      <a:pt x="194673" y="149146"/>
                    </a:cubicBezTo>
                    <a:cubicBezTo>
                      <a:pt x="194277" y="147196"/>
                      <a:pt x="193993" y="145214"/>
                      <a:pt x="193993" y="143193"/>
                    </a:cubicBezTo>
                    <a:close/>
                    <a:moveTo>
                      <a:pt x="264889" y="295593"/>
                    </a:moveTo>
                    <a:lnTo>
                      <a:pt x="214313" y="295593"/>
                    </a:lnTo>
                    <a:lnTo>
                      <a:pt x="214313" y="229227"/>
                    </a:lnTo>
                    <a:lnTo>
                      <a:pt x="249893" y="199570"/>
                    </a:lnTo>
                    <a:cubicBezTo>
                      <a:pt x="266027" y="186139"/>
                      <a:pt x="275273" y="166388"/>
                      <a:pt x="275273" y="145407"/>
                    </a:cubicBezTo>
                    <a:cubicBezTo>
                      <a:pt x="275273" y="116675"/>
                      <a:pt x="252006" y="92393"/>
                      <a:pt x="224473" y="92393"/>
                    </a:cubicBezTo>
                    <a:cubicBezTo>
                      <a:pt x="215450" y="92393"/>
                      <a:pt x="206804" y="94872"/>
                      <a:pt x="199042" y="99474"/>
                    </a:cubicBezTo>
                    <a:cubicBezTo>
                      <a:pt x="183406" y="90411"/>
                      <a:pt x="163960" y="90411"/>
                      <a:pt x="148313" y="99474"/>
                    </a:cubicBezTo>
                    <a:cubicBezTo>
                      <a:pt x="140541" y="94872"/>
                      <a:pt x="131895" y="92393"/>
                      <a:pt x="122873" y="92393"/>
                    </a:cubicBezTo>
                    <a:cubicBezTo>
                      <a:pt x="95339" y="92393"/>
                      <a:pt x="72073" y="116675"/>
                      <a:pt x="72073" y="145407"/>
                    </a:cubicBezTo>
                    <a:cubicBezTo>
                      <a:pt x="72073" y="166388"/>
                      <a:pt x="81318" y="186139"/>
                      <a:pt x="97452" y="199581"/>
                    </a:cubicBezTo>
                    <a:lnTo>
                      <a:pt x="133033" y="229227"/>
                    </a:lnTo>
                    <a:lnTo>
                      <a:pt x="133033" y="295593"/>
                    </a:lnTo>
                    <a:lnTo>
                      <a:pt x="82456" y="295593"/>
                    </a:lnTo>
                    <a:cubicBezTo>
                      <a:pt x="44082" y="266819"/>
                      <a:pt x="21273" y="221526"/>
                      <a:pt x="21273" y="173673"/>
                    </a:cubicBezTo>
                    <a:cubicBezTo>
                      <a:pt x="21273" y="89639"/>
                      <a:pt x="89639" y="21273"/>
                      <a:pt x="173673" y="21273"/>
                    </a:cubicBezTo>
                    <a:cubicBezTo>
                      <a:pt x="257706" y="21273"/>
                      <a:pt x="326073" y="89639"/>
                      <a:pt x="326073" y="173673"/>
                    </a:cubicBezTo>
                    <a:cubicBezTo>
                      <a:pt x="326073" y="221526"/>
                      <a:pt x="303263" y="266819"/>
                      <a:pt x="264889" y="295593"/>
                    </a:cubicBezTo>
                    <a:close/>
                  </a:path>
                </a:pathLst>
              </a:custGeom>
              <a:grpFill/>
              <a:ln w="9525" cap="flat">
                <a:noFill/>
                <a:prstDash val="solid"/>
                <a:miter/>
              </a:ln>
            </p:spPr>
            <p:txBody>
              <a:bodyPr rtlCol="0" anchor="ctr"/>
              <a:lstStyle/>
              <a:p>
                <a:endParaRPr lang="zh-CN" altLang="en-US"/>
              </a:p>
            </p:txBody>
          </p:sp>
          <p:sp>
            <p:nvSpPr>
              <p:cNvPr id="7361" name="任意多边形: 形状 7360">
                <a:extLst>
                  <a:ext uri="{FF2B5EF4-FFF2-40B4-BE49-F238E27FC236}">
                    <a16:creationId xmlns:a16="http://schemas.microsoft.com/office/drawing/2014/main" id="{27540D0C-77C9-71A1-FFE0-119290816527}"/>
                  </a:ext>
                </a:extLst>
              </p:cNvPr>
              <p:cNvSpPr/>
              <p:nvPr/>
            </p:nvSpPr>
            <p:spPr>
              <a:xfrm>
                <a:off x="6855810" y="3118864"/>
                <a:ext cx="57150" cy="57150"/>
              </a:xfrm>
              <a:custGeom>
                <a:avLst/>
                <a:gdLst>
                  <a:gd name="connsiteX0" fmla="*/ 1347 w 57150"/>
                  <a:gd name="connsiteY0" fmla="*/ 41988 h 57150"/>
                  <a:gd name="connsiteX1" fmla="*/ 41988 w 57150"/>
                  <a:gd name="connsiteY1" fmla="*/ 1347 h 57150"/>
                  <a:gd name="connsiteX2" fmla="*/ 56356 w 57150"/>
                  <a:gd name="connsiteY2" fmla="*/ 15715 h 57150"/>
                  <a:gd name="connsiteX3" fmla="*/ 15715 w 57150"/>
                  <a:gd name="connsiteY3" fmla="*/ 56356 h 57150"/>
                </a:gdLst>
                <a:ahLst/>
                <a:cxnLst>
                  <a:cxn ang="0">
                    <a:pos x="connsiteX0" y="connsiteY0"/>
                  </a:cxn>
                  <a:cxn ang="0">
                    <a:pos x="connsiteX1" y="connsiteY1"/>
                  </a:cxn>
                  <a:cxn ang="0">
                    <a:pos x="connsiteX2" y="connsiteY2"/>
                  </a:cxn>
                  <a:cxn ang="0">
                    <a:pos x="connsiteX3" y="connsiteY3"/>
                  </a:cxn>
                </a:cxnLst>
                <a:rect l="l" t="t" r="r" b="b"/>
                <a:pathLst>
                  <a:path w="57150" h="57150">
                    <a:moveTo>
                      <a:pt x="1347" y="41988"/>
                    </a:moveTo>
                    <a:lnTo>
                      <a:pt x="41988" y="1347"/>
                    </a:lnTo>
                    <a:lnTo>
                      <a:pt x="56356" y="15715"/>
                    </a:lnTo>
                    <a:lnTo>
                      <a:pt x="15715" y="56356"/>
                    </a:lnTo>
                    <a:close/>
                  </a:path>
                </a:pathLst>
              </a:custGeom>
              <a:grpFill/>
              <a:ln w="9525" cap="flat">
                <a:noFill/>
                <a:prstDash val="solid"/>
                <a:miter/>
              </a:ln>
            </p:spPr>
            <p:txBody>
              <a:bodyPr rtlCol="0" anchor="ctr"/>
              <a:lstStyle/>
              <a:p>
                <a:endParaRPr lang="zh-CN" altLang="en-US"/>
              </a:p>
            </p:txBody>
          </p:sp>
          <p:sp>
            <p:nvSpPr>
              <p:cNvPr id="7362" name="任意多边形: 形状 7361">
                <a:extLst>
                  <a:ext uri="{FF2B5EF4-FFF2-40B4-BE49-F238E27FC236}">
                    <a16:creationId xmlns:a16="http://schemas.microsoft.com/office/drawing/2014/main" id="{0CE18440-7B47-FDD9-7C9C-345E6D970C3D}"/>
                  </a:ext>
                </a:extLst>
              </p:cNvPr>
              <p:cNvSpPr/>
              <p:nvPr/>
            </p:nvSpPr>
            <p:spPr>
              <a:xfrm>
                <a:off x="6855795" y="3403308"/>
                <a:ext cx="57150" cy="57150"/>
              </a:xfrm>
              <a:custGeom>
                <a:avLst/>
                <a:gdLst>
                  <a:gd name="connsiteX0" fmla="*/ 1347 w 57150"/>
                  <a:gd name="connsiteY0" fmla="*/ 15715 h 57150"/>
                  <a:gd name="connsiteX1" fmla="*/ 15715 w 57150"/>
                  <a:gd name="connsiteY1" fmla="*/ 1347 h 57150"/>
                  <a:gd name="connsiteX2" fmla="*/ 56356 w 57150"/>
                  <a:gd name="connsiteY2" fmla="*/ 41988 h 57150"/>
                  <a:gd name="connsiteX3" fmla="*/ 41988 w 57150"/>
                  <a:gd name="connsiteY3" fmla="*/ 56356 h 57150"/>
                </a:gdLst>
                <a:ahLst/>
                <a:cxnLst>
                  <a:cxn ang="0">
                    <a:pos x="connsiteX0" y="connsiteY0"/>
                  </a:cxn>
                  <a:cxn ang="0">
                    <a:pos x="connsiteX1" y="connsiteY1"/>
                  </a:cxn>
                  <a:cxn ang="0">
                    <a:pos x="connsiteX2" y="connsiteY2"/>
                  </a:cxn>
                  <a:cxn ang="0">
                    <a:pos x="connsiteX3" y="connsiteY3"/>
                  </a:cxn>
                </a:cxnLst>
                <a:rect l="l" t="t" r="r" b="b"/>
                <a:pathLst>
                  <a:path w="57150" h="57150">
                    <a:moveTo>
                      <a:pt x="1347" y="15715"/>
                    </a:moveTo>
                    <a:lnTo>
                      <a:pt x="15715" y="1347"/>
                    </a:lnTo>
                    <a:lnTo>
                      <a:pt x="56356" y="41988"/>
                    </a:lnTo>
                    <a:lnTo>
                      <a:pt x="41988" y="56356"/>
                    </a:lnTo>
                    <a:close/>
                  </a:path>
                </a:pathLst>
              </a:custGeom>
              <a:grpFill/>
              <a:ln w="9525" cap="flat">
                <a:noFill/>
                <a:prstDash val="solid"/>
                <a:miter/>
              </a:ln>
            </p:spPr>
            <p:txBody>
              <a:bodyPr rtlCol="0" anchor="ctr"/>
              <a:lstStyle/>
              <a:p>
                <a:endParaRPr lang="zh-CN" altLang="en-US"/>
              </a:p>
            </p:txBody>
          </p:sp>
          <p:sp>
            <p:nvSpPr>
              <p:cNvPr id="7363" name="任意多边形: 形状 7362">
                <a:extLst>
                  <a:ext uri="{FF2B5EF4-FFF2-40B4-BE49-F238E27FC236}">
                    <a16:creationId xmlns:a16="http://schemas.microsoft.com/office/drawing/2014/main" id="{01E9521E-C335-B8B6-A941-D55C0559603D}"/>
                  </a:ext>
                </a:extLst>
              </p:cNvPr>
              <p:cNvSpPr/>
              <p:nvPr/>
            </p:nvSpPr>
            <p:spPr>
              <a:xfrm>
                <a:off x="6904038" y="3278824"/>
                <a:ext cx="62230" cy="21590"/>
              </a:xfrm>
              <a:custGeom>
                <a:avLst/>
                <a:gdLst>
                  <a:gd name="connsiteX0" fmla="*/ 953 w 62230"/>
                  <a:gd name="connsiteY0" fmla="*/ 953 h 21590"/>
                  <a:gd name="connsiteX1" fmla="*/ 61913 w 62230"/>
                  <a:gd name="connsiteY1" fmla="*/ 953 h 21590"/>
                  <a:gd name="connsiteX2" fmla="*/ 61913 w 62230"/>
                  <a:gd name="connsiteY2" fmla="*/ 21273 h 21590"/>
                  <a:gd name="connsiteX3" fmla="*/ 953 w 6223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62230" h="21590">
                    <a:moveTo>
                      <a:pt x="953" y="953"/>
                    </a:moveTo>
                    <a:lnTo>
                      <a:pt x="61913" y="953"/>
                    </a:lnTo>
                    <a:lnTo>
                      <a:pt x="61913" y="21273"/>
                    </a:lnTo>
                    <a:lnTo>
                      <a:pt x="953" y="21273"/>
                    </a:lnTo>
                    <a:close/>
                  </a:path>
                </a:pathLst>
              </a:custGeom>
              <a:grpFill/>
              <a:ln w="9525" cap="flat">
                <a:noFill/>
                <a:prstDash val="solid"/>
                <a:miter/>
              </a:ln>
            </p:spPr>
            <p:txBody>
              <a:bodyPr rtlCol="0" anchor="ctr"/>
              <a:lstStyle/>
              <a:p>
                <a:endParaRPr lang="zh-CN" altLang="en-US"/>
              </a:p>
            </p:txBody>
          </p:sp>
          <p:sp>
            <p:nvSpPr>
              <p:cNvPr id="7364" name="任意多边形: 形状 7363">
                <a:extLst>
                  <a:ext uri="{FF2B5EF4-FFF2-40B4-BE49-F238E27FC236}">
                    <a16:creationId xmlns:a16="http://schemas.microsoft.com/office/drawing/2014/main" id="{74E95585-D3ED-9C64-D4D6-C3FA577793D7}"/>
                  </a:ext>
                </a:extLst>
              </p:cNvPr>
              <p:cNvSpPr/>
              <p:nvPr/>
            </p:nvSpPr>
            <p:spPr>
              <a:xfrm>
                <a:off x="6490060" y="3118850"/>
                <a:ext cx="57150" cy="57150"/>
              </a:xfrm>
              <a:custGeom>
                <a:avLst/>
                <a:gdLst>
                  <a:gd name="connsiteX0" fmla="*/ 1347 w 57150"/>
                  <a:gd name="connsiteY0" fmla="*/ 15715 h 57150"/>
                  <a:gd name="connsiteX1" fmla="*/ 15715 w 57150"/>
                  <a:gd name="connsiteY1" fmla="*/ 1347 h 57150"/>
                  <a:gd name="connsiteX2" fmla="*/ 56356 w 57150"/>
                  <a:gd name="connsiteY2" fmla="*/ 41988 h 57150"/>
                  <a:gd name="connsiteX3" fmla="*/ 41988 w 57150"/>
                  <a:gd name="connsiteY3" fmla="*/ 56356 h 57150"/>
                </a:gdLst>
                <a:ahLst/>
                <a:cxnLst>
                  <a:cxn ang="0">
                    <a:pos x="connsiteX0" y="connsiteY0"/>
                  </a:cxn>
                  <a:cxn ang="0">
                    <a:pos x="connsiteX1" y="connsiteY1"/>
                  </a:cxn>
                  <a:cxn ang="0">
                    <a:pos x="connsiteX2" y="connsiteY2"/>
                  </a:cxn>
                  <a:cxn ang="0">
                    <a:pos x="connsiteX3" y="connsiteY3"/>
                  </a:cxn>
                </a:cxnLst>
                <a:rect l="l" t="t" r="r" b="b"/>
                <a:pathLst>
                  <a:path w="57150" h="57150">
                    <a:moveTo>
                      <a:pt x="1347" y="15715"/>
                    </a:moveTo>
                    <a:lnTo>
                      <a:pt x="15715" y="1347"/>
                    </a:lnTo>
                    <a:lnTo>
                      <a:pt x="56356" y="41988"/>
                    </a:lnTo>
                    <a:lnTo>
                      <a:pt x="41988" y="56356"/>
                    </a:lnTo>
                    <a:close/>
                  </a:path>
                </a:pathLst>
              </a:custGeom>
              <a:grpFill/>
              <a:ln w="9525" cap="flat">
                <a:noFill/>
                <a:prstDash val="solid"/>
                <a:miter/>
              </a:ln>
            </p:spPr>
            <p:txBody>
              <a:bodyPr rtlCol="0" anchor="ctr"/>
              <a:lstStyle/>
              <a:p>
                <a:endParaRPr lang="zh-CN" altLang="en-US"/>
              </a:p>
            </p:txBody>
          </p:sp>
          <p:sp>
            <p:nvSpPr>
              <p:cNvPr id="7365" name="任意多边形: 形状 7364">
                <a:extLst>
                  <a:ext uri="{FF2B5EF4-FFF2-40B4-BE49-F238E27FC236}">
                    <a16:creationId xmlns:a16="http://schemas.microsoft.com/office/drawing/2014/main" id="{CA8D6395-92F4-0E3E-1FE4-892D1B70E2E9}"/>
                  </a:ext>
                </a:extLst>
              </p:cNvPr>
              <p:cNvSpPr/>
              <p:nvPr/>
            </p:nvSpPr>
            <p:spPr>
              <a:xfrm>
                <a:off x="6490056" y="3403318"/>
                <a:ext cx="57150" cy="57150"/>
              </a:xfrm>
              <a:custGeom>
                <a:avLst/>
                <a:gdLst>
                  <a:gd name="connsiteX0" fmla="*/ 1347 w 57150"/>
                  <a:gd name="connsiteY0" fmla="*/ 41988 h 57150"/>
                  <a:gd name="connsiteX1" fmla="*/ 41988 w 57150"/>
                  <a:gd name="connsiteY1" fmla="*/ 1347 h 57150"/>
                  <a:gd name="connsiteX2" fmla="*/ 56356 w 57150"/>
                  <a:gd name="connsiteY2" fmla="*/ 15715 h 57150"/>
                  <a:gd name="connsiteX3" fmla="*/ 15715 w 57150"/>
                  <a:gd name="connsiteY3" fmla="*/ 56356 h 57150"/>
                </a:gdLst>
                <a:ahLst/>
                <a:cxnLst>
                  <a:cxn ang="0">
                    <a:pos x="connsiteX0" y="connsiteY0"/>
                  </a:cxn>
                  <a:cxn ang="0">
                    <a:pos x="connsiteX1" y="connsiteY1"/>
                  </a:cxn>
                  <a:cxn ang="0">
                    <a:pos x="connsiteX2" y="connsiteY2"/>
                  </a:cxn>
                  <a:cxn ang="0">
                    <a:pos x="connsiteX3" y="connsiteY3"/>
                  </a:cxn>
                </a:cxnLst>
                <a:rect l="l" t="t" r="r" b="b"/>
                <a:pathLst>
                  <a:path w="57150" h="57150">
                    <a:moveTo>
                      <a:pt x="1347" y="41988"/>
                    </a:moveTo>
                    <a:lnTo>
                      <a:pt x="41988" y="1347"/>
                    </a:lnTo>
                    <a:lnTo>
                      <a:pt x="56356" y="15715"/>
                    </a:lnTo>
                    <a:lnTo>
                      <a:pt x="15715" y="56356"/>
                    </a:lnTo>
                    <a:close/>
                  </a:path>
                </a:pathLst>
              </a:custGeom>
              <a:grpFill/>
              <a:ln w="9525" cap="flat">
                <a:noFill/>
                <a:prstDash val="solid"/>
                <a:miter/>
              </a:ln>
            </p:spPr>
            <p:txBody>
              <a:bodyPr rtlCol="0" anchor="ctr"/>
              <a:lstStyle/>
              <a:p>
                <a:endParaRPr lang="zh-CN" altLang="en-US"/>
              </a:p>
            </p:txBody>
          </p:sp>
          <p:sp>
            <p:nvSpPr>
              <p:cNvPr id="7366" name="任意多边形: 形状 7365">
                <a:extLst>
                  <a:ext uri="{FF2B5EF4-FFF2-40B4-BE49-F238E27FC236}">
                    <a16:creationId xmlns:a16="http://schemas.microsoft.com/office/drawing/2014/main" id="{6947117A-295B-0B4B-2814-F4F704EAB596}"/>
                  </a:ext>
                </a:extLst>
              </p:cNvPr>
              <p:cNvSpPr/>
              <p:nvPr/>
            </p:nvSpPr>
            <p:spPr>
              <a:xfrm>
                <a:off x="6436678" y="3278824"/>
                <a:ext cx="62230" cy="21590"/>
              </a:xfrm>
              <a:custGeom>
                <a:avLst/>
                <a:gdLst>
                  <a:gd name="connsiteX0" fmla="*/ 953 w 62230"/>
                  <a:gd name="connsiteY0" fmla="*/ 953 h 21590"/>
                  <a:gd name="connsiteX1" fmla="*/ 61913 w 62230"/>
                  <a:gd name="connsiteY1" fmla="*/ 953 h 21590"/>
                  <a:gd name="connsiteX2" fmla="*/ 61913 w 62230"/>
                  <a:gd name="connsiteY2" fmla="*/ 21273 h 21590"/>
                  <a:gd name="connsiteX3" fmla="*/ 953 w 6223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62230" h="21590">
                    <a:moveTo>
                      <a:pt x="953" y="953"/>
                    </a:moveTo>
                    <a:lnTo>
                      <a:pt x="61913" y="953"/>
                    </a:lnTo>
                    <a:lnTo>
                      <a:pt x="61913" y="21273"/>
                    </a:lnTo>
                    <a:lnTo>
                      <a:pt x="953" y="21273"/>
                    </a:lnTo>
                    <a:close/>
                  </a:path>
                </a:pathLst>
              </a:custGeom>
              <a:grpFill/>
              <a:ln w="9525" cap="flat">
                <a:noFill/>
                <a:prstDash val="solid"/>
                <a:miter/>
              </a:ln>
            </p:spPr>
            <p:txBody>
              <a:bodyPr rtlCol="0" anchor="ctr"/>
              <a:lstStyle/>
              <a:p>
                <a:endParaRPr lang="zh-CN" altLang="en-US"/>
              </a:p>
            </p:txBody>
          </p:sp>
          <p:sp>
            <p:nvSpPr>
              <p:cNvPr id="7367" name="任意多边形: 形状 7366">
                <a:extLst>
                  <a:ext uri="{FF2B5EF4-FFF2-40B4-BE49-F238E27FC236}">
                    <a16:creationId xmlns:a16="http://schemas.microsoft.com/office/drawing/2014/main" id="{F1CDE0A6-1D72-8BEB-94EC-52600B69D4A2}"/>
                  </a:ext>
                </a:extLst>
              </p:cNvPr>
              <p:cNvSpPr/>
              <p:nvPr/>
            </p:nvSpPr>
            <p:spPr>
              <a:xfrm>
                <a:off x="6822758" y="3603944"/>
                <a:ext cx="21590" cy="21590"/>
              </a:xfrm>
              <a:custGeom>
                <a:avLst/>
                <a:gdLst>
                  <a:gd name="connsiteX0" fmla="*/ 953 w 21590"/>
                  <a:gd name="connsiteY0" fmla="*/ 953 h 21590"/>
                  <a:gd name="connsiteX1" fmla="*/ 21273 w 21590"/>
                  <a:gd name="connsiteY1" fmla="*/ 953 h 21590"/>
                  <a:gd name="connsiteX2" fmla="*/ 21273 w 21590"/>
                  <a:gd name="connsiteY2" fmla="*/ 21273 h 21590"/>
                  <a:gd name="connsiteX3" fmla="*/ 953 w 2159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21590" h="21590">
                    <a:moveTo>
                      <a:pt x="953" y="953"/>
                    </a:moveTo>
                    <a:lnTo>
                      <a:pt x="21273" y="953"/>
                    </a:lnTo>
                    <a:lnTo>
                      <a:pt x="21273" y="21273"/>
                    </a:lnTo>
                    <a:lnTo>
                      <a:pt x="953" y="21273"/>
                    </a:lnTo>
                    <a:close/>
                  </a:path>
                </a:pathLst>
              </a:custGeom>
              <a:grpFill/>
              <a:ln w="9525" cap="flat">
                <a:noFill/>
                <a:prstDash val="solid"/>
                <a:miter/>
              </a:ln>
            </p:spPr>
            <p:txBody>
              <a:bodyPr rtlCol="0" anchor="ctr"/>
              <a:lstStyle/>
              <a:p>
                <a:endParaRPr lang="zh-CN" altLang="en-US"/>
              </a:p>
            </p:txBody>
          </p:sp>
          <p:sp>
            <p:nvSpPr>
              <p:cNvPr id="7368" name="任意多边形: 形状 7367">
                <a:extLst>
                  <a:ext uri="{FF2B5EF4-FFF2-40B4-BE49-F238E27FC236}">
                    <a16:creationId xmlns:a16="http://schemas.microsoft.com/office/drawing/2014/main" id="{68B1EB5A-B045-F5B3-079F-18935261BA64}"/>
                  </a:ext>
                </a:extLst>
              </p:cNvPr>
              <p:cNvSpPr/>
              <p:nvPr/>
            </p:nvSpPr>
            <p:spPr>
              <a:xfrm>
                <a:off x="6863398" y="3603944"/>
                <a:ext cx="21590" cy="21590"/>
              </a:xfrm>
              <a:custGeom>
                <a:avLst/>
                <a:gdLst>
                  <a:gd name="connsiteX0" fmla="*/ 953 w 21590"/>
                  <a:gd name="connsiteY0" fmla="*/ 953 h 21590"/>
                  <a:gd name="connsiteX1" fmla="*/ 21273 w 21590"/>
                  <a:gd name="connsiteY1" fmla="*/ 953 h 21590"/>
                  <a:gd name="connsiteX2" fmla="*/ 21273 w 21590"/>
                  <a:gd name="connsiteY2" fmla="*/ 21273 h 21590"/>
                  <a:gd name="connsiteX3" fmla="*/ 953 w 2159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21590" h="21590">
                    <a:moveTo>
                      <a:pt x="953" y="953"/>
                    </a:moveTo>
                    <a:lnTo>
                      <a:pt x="21273" y="953"/>
                    </a:lnTo>
                    <a:lnTo>
                      <a:pt x="21273" y="21273"/>
                    </a:lnTo>
                    <a:lnTo>
                      <a:pt x="953" y="21273"/>
                    </a:lnTo>
                    <a:close/>
                  </a:path>
                </a:pathLst>
              </a:custGeom>
              <a:grpFill/>
              <a:ln w="9525" cap="flat">
                <a:noFill/>
                <a:prstDash val="solid"/>
                <a:miter/>
              </a:ln>
            </p:spPr>
            <p:txBody>
              <a:bodyPr rtlCol="0" anchor="ctr"/>
              <a:lstStyle/>
              <a:p>
                <a:endParaRPr lang="zh-CN" altLang="en-US"/>
              </a:p>
            </p:txBody>
          </p:sp>
          <p:sp>
            <p:nvSpPr>
              <p:cNvPr id="7369" name="任意多边形: 形状 7368">
                <a:extLst>
                  <a:ext uri="{FF2B5EF4-FFF2-40B4-BE49-F238E27FC236}">
                    <a16:creationId xmlns:a16="http://schemas.microsoft.com/office/drawing/2014/main" id="{220A6891-D4C1-EE9C-AEFC-A5E68C71B284}"/>
                  </a:ext>
                </a:extLst>
              </p:cNvPr>
              <p:cNvSpPr/>
              <p:nvPr/>
            </p:nvSpPr>
            <p:spPr>
              <a:xfrm>
                <a:off x="6904038" y="3603944"/>
                <a:ext cx="21590" cy="21590"/>
              </a:xfrm>
              <a:custGeom>
                <a:avLst/>
                <a:gdLst>
                  <a:gd name="connsiteX0" fmla="*/ 953 w 21590"/>
                  <a:gd name="connsiteY0" fmla="*/ 953 h 21590"/>
                  <a:gd name="connsiteX1" fmla="*/ 21273 w 21590"/>
                  <a:gd name="connsiteY1" fmla="*/ 953 h 21590"/>
                  <a:gd name="connsiteX2" fmla="*/ 21273 w 21590"/>
                  <a:gd name="connsiteY2" fmla="*/ 21273 h 21590"/>
                  <a:gd name="connsiteX3" fmla="*/ 953 w 2159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21590" h="21590">
                    <a:moveTo>
                      <a:pt x="953" y="953"/>
                    </a:moveTo>
                    <a:lnTo>
                      <a:pt x="21273" y="953"/>
                    </a:lnTo>
                    <a:lnTo>
                      <a:pt x="21273" y="21273"/>
                    </a:lnTo>
                    <a:lnTo>
                      <a:pt x="953" y="21273"/>
                    </a:lnTo>
                    <a:close/>
                  </a:path>
                </a:pathLst>
              </a:custGeom>
              <a:grpFill/>
              <a:ln w="9525" cap="flat">
                <a:noFill/>
                <a:prstDash val="solid"/>
                <a:miter/>
              </a:ln>
            </p:spPr>
            <p:txBody>
              <a:bodyPr rtlCol="0" anchor="ctr"/>
              <a:lstStyle/>
              <a:p>
                <a:endParaRPr lang="zh-CN" altLang="en-US"/>
              </a:p>
            </p:txBody>
          </p:sp>
          <p:sp>
            <p:nvSpPr>
              <p:cNvPr id="7370" name="任意多边形: 形状 7369">
                <a:extLst>
                  <a:ext uri="{FF2B5EF4-FFF2-40B4-BE49-F238E27FC236}">
                    <a16:creationId xmlns:a16="http://schemas.microsoft.com/office/drawing/2014/main" id="{635B5FFB-7F00-FFCA-FB28-6D2F5802A83A}"/>
                  </a:ext>
                </a:extLst>
              </p:cNvPr>
              <p:cNvSpPr/>
              <p:nvPr/>
            </p:nvSpPr>
            <p:spPr>
              <a:xfrm>
                <a:off x="6477318" y="3603944"/>
                <a:ext cx="21590" cy="21590"/>
              </a:xfrm>
              <a:custGeom>
                <a:avLst/>
                <a:gdLst>
                  <a:gd name="connsiteX0" fmla="*/ 953 w 21590"/>
                  <a:gd name="connsiteY0" fmla="*/ 953 h 21590"/>
                  <a:gd name="connsiteX1" fmla="*/ 21273 w 21590"/>
                  <a:gd name="connsiteY1" fmla="*/ 953 h 21590"/>
                  <a:gd name="connsiteX2" fmla="*/ 21273 w 21590"/>
                  <a:gd name="connsiteY2" fmla="*/ 21273 h 21590"/>
                  <a:gd name="connsiteX3" fmla="*/ 953 w 2159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21590" h="21590">
                    <a:moveTo>
                      <a:pt x="953" y="953"/>
                    </a:moveTo>
                    <a:lnTo>
                      <a:pt x="21273" y="953"/>
                    </a:lnTo>
                    <a:lnTo>
                      <a:pt x="21273" y="21273"/>
                    </a:lnTo>
                    <a:lnTo>
                      <a:pt x="953" y="21273"/>
                    </a:lnTo>
                    <a:close/>
                  </a:path>
                </a:pathLst>
              </a:custGeom>
              <a:grpFill/>
              <a:ln w="9525" cap="flat">
                <a:noFill/>
                <a:prstDash val="solid"/>
                <a:miter/>
              </a:ln>
            </p:spPr>
            <p:txBody>
              <a:bodyPr rtlCol="0" anchor="ctr"/>
              <a:lstStyle/>
              <a:p>
                <a:endParaRPr lang="zh-CN" altLang="en-US"/>
              </a:p>
            </p:txBody>
          </p:sp>
          <p:sp>
            <p:nvSpPr>
              <p:cNvPr id="7371" name="任意多边形: 形状 7370">
                <a:extLst>
                  <a:ext uri="{FF2B5EF4-FFF2-40B4-BE49-F238E27FC236}">
                    <a16:creationId xmlns:a16="http://schemas.microsoft.com/office/drawing/2014/main" id="{8506178C-C6A6-DAEF-BAEC-1A796AC7C5F6}"/>
                  </a:ext>
                </a:extLst>
              </p:cNvPr>
              <p:cNvSpPr/>
              <p:nvPr/>
            </p:nvSpPr>
            <p:spPr>
              <a:xfrm>
                <a:off x="6517958" y="3603944"/>
                <a:ext cx="21590" cy="21590"/>
              </a:xfrm>
              <a:custGeom>
                <a:avLst/>
                <a:gdLst>
                  <a:gd name="connsiteX0" fmla="*/ 953 w 21590"/>
                  <a:gd name="connsiteY0" fmla="*/ 953 h 21590"/>
                  <a:gd name="connsiteX1" fmla="*/ 21273 w 21590"/>
                  <a:gd name="connsiteY1" fmla="*/ 953 h 21590"/>
                  <a:gd name="connsiteX2" fmla="*/ 21273 w 21590"/>
                  <a:gd name="connsiteY2" fmla="*/ 21273 h 21590"/>
                  <a:gd name="connsiteX3" fmla="*/ 953 w 2159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21590" h="21590">
                    <a:moveTo>
                      <a:pt x="953" y="953"/>
                    </a:moveTo>
                    <a:lnTo>
                      <a:pt x="21273" y="953"/>
                    </a:lnTo>
                    <a:lnTo>
                      <a:pt x="21273" y="21273"/>
                    </a:lnTo>
                    <a:lnTo>
                      <a:pt x="953" y="21273"/>
                    </a:lnTo>
                    <a:close/>
                  </a:path>
                </a:pathLst>
              </a:custGeom>
              <a:grpFill/>
              <a:ln w="9525" cap="flat">
                <a:noFill/>
                <a:prstDash val="solid"/>
                <a:miter/>
              </a:ln>
            </p:spPr>
            <p:txBody>
              <a:bodyPr rtlCol="0" anchor="ctr"/>
              <a:lstStyle/>
              <a:p>
                <a:endParaRPr lang="zh-CN" altLang="en-US"/>
              </a:p>
            </p:txBody>
          </p:sp>
          <p:sp>
            <p:nvSpPr>
              <p:cNvPr id="7372" name="任意多边形: 形状 7371">
                <a:extLst>
                  <a:ext uri="{FF2B5EF4-FFF2-40B4-BE49-F238E27FC236}">
                    <a16:creationId xmlns:a16="http://schemas.microsoft.com/office/drawing/2014/main" id="{E8512351-857D-1D06-4924-D50822746926}"/>
                  </a:ext>
                </a:extLst>
              </p:cNvPr>
              <p:cNvSpPr/>
              <p:nvPr/>
            </p:nvSpPr>
            <p:spPr>
              <a:xfrm>
                <a:off x="6558598" y="3603944"/>
                <a:ext cx="21590" cy="21590"/>
              </a:xfrm>
              <a:custGeom>
                <a:avLst/>
                <a:gdLst>
                  <a:gd name="connsiteX0" fmla="*/ 953 w 21590"/>
                  <a:gd name="connsiteY0" fmla="*/ 953 h 21590"/>
                  <a:gd name="connsiteX1" fmla="*/ 21273 w 21590"/>
                  <a:gd name="connsiteY1" fmla="*/ 953 h 21590"/>
                  <a:gd name="connsiteX2" fmla="*/ 21273 w 21590"/>
                  <a:gd name="connsiteY2" fmla="*/ 21273 h 21590"/>
                  <a:gd name="connsiteX3" fmla="*/ 953 w 21590"/>
                  <a:gd name="connsiteY3" fmla="*/ 21273 h 21590"/>
                </a:gdLst>
                <a:ahLst/>
                <a:cxnLst>
                  <a:cxn ang="0">
                    <a:pos x="connsiteX0" y="connsiteY0"/>
                  </a:cxn>
                  <a:cxn ang="0">
                    <a:pos x="connsiteX1" y="connsiteY1"/>
                  </a:cxn>
                  <a:cxn ang="0">
                    <a:pos x="connsiteX2" y="connsiteY2"/>
                  </a:cxn>
                  <a:cxn ang="0">
                    <a:pos x="connsiteX3" y="connsiteY3"/>
                  </a:cxn>
                </a:cxnLst>
                <a:rect l="l" t="t" r="r" b="b"/>
                <a:pathLst>
                  <a:path w="21590" h="21590">
                    <a:moveTo>
                      <a:pt x="953" y="953"/>
                    </a:moveTo>
                    <a:lnTo>
                      <a:pt x="21273" y="953"/>
                    </a:lnTo>
                    <a:lnTo>
                      <a:pt x="21273" y="21273"/>
                    </a:lnTo>
                    <a:lnTo>
                      <a:pt x="953" y="21273"/>
                    </a:lnTo>
                    <a:close/>
                  </a:path>
                </a:pathLst>
              </a:custGeom>
              <a:grpFill/>
              <a:ln w="9525" cap="flat">
                <a:noFill/>
                <a:prstDash val="solid"/>
                <a:miter/>
              </a:ln>
            </p:spPr>
            <p:txBody>
              <a:bodyPr rtlCol="0" anchor="ctr"/>
              <a:lstStyle/>
              <a:p>
                <a:endParaRPr lang="zh-CN" altLang="en-US"/>
              </a:p>
            </p:txBody>
          </p:sp>
        </p:grpSp>
        <p:grpSp>
          <p:nvGrpSpPr>
            <p:cNvPr id="7377" name="图形 20">
              <a:extLst>
                <a:ext uri="{FF2B5EF4-FFF2-40B4-BE49-F238E27FC236}">
                  <a16:creationId xmlns:a16="http://schemas.microsoft.com/office/drawing/2014/main" id="{9688D4ED-1C88-9705-C7EA-FCD113AEF34F}"/>
                </a:ext>
              </a:extLst>
            </p:cNvPr>
            <p:cNvGrpSpPr/>
            <p:nvPr/>
          </p:nvGrpSpPr>
          <p:grpSpPr>
            <a:xfrm>
              <a:off x="4308793" y="3101828"/>
              <a:ext cx="823363" cy="823363"/>
              <a:chOff x="4859240" y="3017318"/>
              <a:chExt cx="823363" cy="823363"/>
            </a:xfrm>
            <a:solidFill>
              <a:schemeClr val="accent2"/>
            </a:solidFill>
          </p:grpSpPr>
          <p:sp>
            <p:nvSpPr>
              <p:cNvPr id="7378" name="任意多边形: 形状 7377">
                <a:extLst>
                  <a:ext uri="{FF2B5EF4-FFF2-40B4-BE49-F238E27FC236}">
                    <a16:creationId xmlns:a16="http://schemas.microsoft.com/office/drawing/2014/main" id="{91409FDC-3413-C78E-EED2-7B06EC0E5E68}"/>
                  </a:ext>
                </a:extLst>
              </p:cNvPr>
              <p:cNvSpPr/>
              <p:nvPr/>
            </p:nvSpPr>
            <p:spPr>
              <a:xfrm>
                <a:off x="4857953" y="3016031"/>
                <a:ext cx="825078" cy="825078"/>
              </a:xfrm>
              <a:custGeom>
                <a:avLst/>
                <a:gdLst>
                  <a:gd name="connsiteX0" fmla="*/ 646254 w 825078"/>
                  <a:gd name="connsiteY0" fmla="*/ 1287 h 825078"/>
                  <a:gd name="connsiteX1" fmla="*/ 467859 w 825078"/>
                  <a:gd name="connsiteY1" fmla="*/ 179682 h 825078"/>
                  <a:gd name="connsiteX2" fmla="*/ 632532 w 825078"/>
                  <a:gd name="connsiteY2" fmla="*/ 357377 h 825078"/>
                  <a:gd name="connsiteX3" fmla="*/ 632532 w 825078"/>
                  <a:gd name="connsiteY3" fmla="*/ 440413 h 825078"/>
                  <a:gd name="connsiteX4" fmla="*/ 474171 w 825078"/>
                  <a:gd name="connsiteY4" fmla="*/ 440413 h 825078"/>
                  <a:gd name="connsiteX5" fmla="*/ 495304 w 825078"/>
                  <a:gd name="connsiteY5" fmla="*/ 385523 h 825078"/>
                  <a:gd name="connsiteX6" fmla="*/ 412968 w 825078"/>
                  <a:gd name="connsiteY6" fmla="*/ 303186 h 825078"/>
                  <a:gd name="connsiteX7" fmla="*/ 330632 w 825078"/>
                  <a:gd name="connsiteY7" fmla="*/ 385523 h 825078"/>
                  <a:gd name="connsiteX8" fmla="*/ 351765 w 825078"/>
                  <a:gd name="connsiteY8" fmla="*/ 440413 h 825078"/>
                  <a:gd name="connsiteX9" fmla="*/ 193405 w 825078"/>
                  <a:gd name="connsiteY9" fmla="*/ 440413 h 825078"/>
                  <a:gd name="connsiteX10" fmla="*/ 193405 w 825078"/>
                  <a:gd name="connsiteY10" fmla="*/ 357377 h 825078"/>
                  <a:gd name="connsiteX11" fmla="*/ 358077 w 825078"/>
                  <a:gd name="connsiteY11" fmla="*/ 179682 h 825078"/>
                  <a:gd name="connsiteX12" fmla="*/ 179682 w 825078"/>
                  <a:gd name="connsiteY12" fmla="*/ 1287 h 825078"/>
                  <a:gd name="connsiteX13" fmla="*/ 1287 w 825078"/>
                  <a:gd name="connsiteY13" fmla="*/ 179682 h 825078"/>
                  <a:gd name="connsiteX14" fmla="*/ 165959 w 825078"/>
                  <a:gd name="connsiteY14" fmla="*/ 357377 h 825078"/>
                  <a:gd name="connsiteX15" fmla="*/ 165959 w 825078"/>
                  <a:gd name="connsiteY15" fmla="*/ 454136 h 825078"/>
                  <a:gd name="connsiteX16" fmla="*/ 165959 w 825078"/>
                  <a:gd name="connsiteY16" fmla="*/ 522750 h 825078"/>
                  <a:gd name="connsiteX17" fmla="*/ 179682 w 825078"/>
                  <a:gd name="connsiteY17" fmla="*/ 536472 h 825078"/>
                  <a:gd name="connsiteX18" fmla="*/ 330632 w 825078"/>
                  <a:gd name="connsiteY18" fmla="*/ 536472 h 825078"/>
                  <a:gd name="connsiteX19" fmla="*/ 330632 w 825078"/>
                  <a:gd name="connsiteY19" fmla="*/ 631489 h 825078"/>
                  <a:gd name="connsiteX20" fmla="*/ 303351 w 825078"/>
                  <a:gd name="connsiteY20" fmla="*/ 808841 h 825078"/>
                  <a:gd name="connsiteX21" fmla="*/ 306493 w 825078"/>
                  <a:gd name="connsiteY21" fmla="*/ 819874 h 825078"/>
                  <a:gd name="connsiteX22" fmla="*/ 316909 w 825078"/>
                  <a:gd name="connsiteY22" fmla="*/ 824650 h 825078"/>
                  <a:gd name="connsiteX23" fmla="*/ 385523 w 825078"/>
                  <a:gd name="connsiteY23" fmla="*/ 824650 h 825078"/>
                  <a:gd name="connsiteX24" fmla="*/ 399081 w 825078"/>
                  <a:gd name="connsiteY24" fmla="*/ 813013 h 825078"/>
                  <a:gd name="connsiteX25" fmla="*/ 412968 w 825078"/>
                  <a:gd name="connsiteY25" fmla="*/ 722772 h 825078"/>
                  <a:gd name="connsiteX26" fmla="*/ 426855 w 825078"/>
                  <a:gd name="connsiteY26" fmla="*/ 813013 h 825078"/>
                  <a:gd name="connsiteX27" fmla="*/ 440413 w 825078"/>
                  <a:gd name="connsiteY27" fmla="*/ 824650 h 825078"/>
                  <a:gd name="connsiteX28" fmla="*/ 509027 w 825078"/>
                  <a:gd name="connsiteY28" fmla="*/ 824650 h 825078"/>
                  <a:gd name="connsiteX29" fmla="*/ 519443 w 825078"/>
                  <a:gd name="connsiteY29" fmla="*/ 819860 h 825078"/>
                  <a:gd name="connsiteX30" fmla="*/ 522585 w 825078"/>
                  <a:gd name="connsiteY30" fmla="*/ 808827 h 825078"/>
                  <a:gd name="connsiteX31" fmla="*/ 495304 w 825078"/>
                  <a:gd name="connsiteY31" fmla="*/ 631489 h 825078"/>
                  <a:gd name="connsiteX32" fmla="*/ 495304 w 825078"/>
                  <a:gd name="connsiteY32" fmla="*/ 536472 h 825078"/>
                  <a:gd name="connsiteX33" fmla="*/ 646254 w 825078"/>
                  <a:gd name="connsiteY33" fmla="*/ 536472 h 825078"/>
                  <a:gd name="connsiteX34" fmla="*/ 659977 w 825078"/>
                  <a:gd name="connsiteY34" fmla="*/ 522750 h 825078"/>
                  <a:gd name="connsiteX35" fmla="*/ 659977 w 825078"/>
                  <a:gd name="connsiteY35" fmla="*/ 454136 h 825078"/>
                  <a:gd name="connsiteX36" fmla="*/ 659977 w 825078"/>
                  <a:gd name="connsiteY36" fmla="*/ 357377 h 825078"/>
                  <a:gd name="connsiteX37" fmla="*/ 824650 w 825078"/>
                  <a:gd name="connsiteY37" fmla="*/ 179682 h 825078"/>
                  <a:gd name="connsiteX38" fmla="*/ 646254 w 825078"/>
                  <a:gd name="connsiteY38" fmla="*/ 1287 h 825078"/>
                  <a:gd name="connsiteX39" fmla="*/ 412968 w 825078"/>
                  <a:gd name="connsiteY39" fmla="*/ 330632 h 825078"/>
                  <a:gd name="connsiteX40" fmla="*/ 467859 w 825078"/>
                  <a:gd name="connsiteY40" fmla="*/ 385523 h 825078"/>
                  <a:gd name="connsiteX41" fmla="*/ 412968 w 825078"/>
                  <a:gd name="connsiteY41" fmla="*/ 440413 h 825078"/>
                  <a:gd name="connsiteX42" fmla="*/ 358077 w 825078"/>
                  <a:gd name="connsiteY42" fmla="*/ 385523 h 825078"/>
                  <a:gd name="connsiteX43" fmla="*/ 412968 w 825078"/>
                  <a:gd name="connsiteY43" fmla="*/ 330632 h 825078"/>
                  <a:gd name="connsiteX44" fmla="*/ 28732 w 825078"/>
                  <a:gd name="connsiteY44" fmla="*/ 179682 h 825078"/>
                  <a:gd name="connsiteX45" fmla="*/ 179682 w 825078"/>
                  <a:gd name="connsiteY45" fmla="*/ 28732 h 825078"/>
                  <a:gd name="connsiteX46" fmla="*/ 330632 w 825078"/>
                  <a:gd name="connsiteY46" fmla="*/ 179682 h 825078"/>
                  <a:gd name="connsiteX47" fmla="*/ 179682 w 825078"/>
                  <a:gd name="connsiteY47" fmla="*/ 330632 h 825078"/>
                  <a:gd name="connsiteX48" fmla="*/ 28732 w 825078"/>
                  <a:gd name="connsiteY48" fmla="*/ 179682 h 825078"/>
                  <a:gd name="connsiteX49" fmla="*/ 632532 w 825078"/>
                  <a:gd name="connsiteY49" fmla="*/ 509027 h 825078"/>
                  <a:gd name="connsiteX50" fmla="*/ 481582 w 825078"/>
                  <a:gd name="connsiteY50" fmla="*/ 509027 h 825078"/>
                  <a:gd name="connsiteX51" fmla="*/ 467859 w 825078"/>
                  <a:gd name="connsiteY51" fmla="*/ 522750 h 825078"/>
                  <a:gd name="connsiteX52" fmla="*/ 467859 w 825078"/>
                  <a:gd name="connsiteY52" fmla="*/ 632532 h 825078"/>
                  <a:gd name="connsiteX53" fmla="*/ 468024 w 825078"/>
                  <a:gd name="connsiteY53" fmla="*/ 634617 h 825078"/>
                  <a:gd name="connsiteX54" fmla="*/ 493026 w 825078"/>
                  <a:gd name="connsiteY54" fmla="*/ 797204 h 825078"/>
                  <a:gd name="connsiteX55" fmla="*/ 452188 w 825078"/>
                  <a:gd name="connsiteY55" fmla="*/ 797204 h 825078"/>
                  <a:gd name="connsiteX56" fmla="*/ 426526 w 825078"/>
                  <a:gd name="connsiteY56" fmla="*/ 630446 h 825078"/>
                  <a:gd name="connsiteX57" fmla="*/ 412968 w 825078"/>
                  <a:gd name="connsiteY57" fmla="*/ 618809 h 825078"/>
                  <a:gd name="connsiteX58" fmla="*/ 399410 w 825078"/>
                  <a:gd name="connsiteY58" fmla="*/ 630446 h 825078"/>
                  <a:gd name="connsiteX59" fmla="*/ 373748 w 825078"/>
                  <a:gd name="connsiteY59" fmla="*/ 797204 h 825078"/>
                  <a:gd name="connsiteX60" fmla="*/ 332910 w 825078"/>
                  <a:gd name="connsiteY60" fmla="*/ 797204 h 825078"/>
                  <a:gd name="connsiteX61" fmla="*/ 357912 w 825078"/>
                  <a:gd name="connsiteY61" fmla="*/ 634617 h 825078"/>
                  <a:gd name="connsiteX62" fmla="*/ 358077 w 825078"/>
                  <a:gd name="connsiteY62" fmla="*/ 632532 h 825078"/>
                  <a:gd name="connsiteX63" fmla="*/ 358077 w 825078"/>
                  <a:gd name="connsiteY63" fmla="*/ 522750 h 825078"/>
                  <a:gd name="connsiteX64" fmla="*/ 344354 w 825078"/>
                  <a:gd name="connsiteY64" fmla="*/ 509027 h 825078"/>
                  <a:gd name="connsiteX65" fmla="*/ 193405 w 825078"/>
                  <a:gd name="connsiteY65" fmla="*/ 509027 h 825078"/>
                  <a:gd name="connsiteX66" fmla="*/ 193405 w 825078"/>
                  <a:gd name="connsiteY66" fmla="*/ 467859 h 825078"/>
                  <a:gd name="connsiteX67" fmla="*/ 632532 w 825078"/>
                  <a:gd name="connsiteY67" fmla="*/ 467859 h 825078"/>
                  <a:gd name="connsiteX68" fmla="*/ 632532 w 825078"/>
                  <a:gd name="connsiteY68" fmla="*/ 509027 h 825078"/>
                  <a:gd name="connsiteX69" fmla="*/ 646254 w 825078"/>
                  <a:gd name="connsiteY69" fmla="*/ 330632 h 825078"/>
                  <a:gd name="connsiteX70" fmla="*/ 495304 w 825078"/>
                  <a:gd name="connsiteY70" fmla="*/ 179682 h 825078"/>
                  <a:gd name="connsiteX71" fmla="*/ 646254 w 825078"/>
                  <a:gd name="connsiteY71" fmla="*/ 28732 h 825078"/>
                  <a:gd name="connsiteX72" fmla="*/ 797204 w 825078"/>
                  <a:gd name="connsiteY72" fmla="*/ 179682 h 825078"/>
                  <a:gd name="connsiteX73" fmla="*/ 646254 w 825078"/>
                  <a:gd name="connsiteY73" fmla="*/ 330632 h 825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25078" h="825078">
                    <a:moveTo>
                      <a:pt x="646254" y="1287"/>
                    </a:moveTo>
                    <a:cubicBezTo>
                      <a:pt x="547890" y="1287"/>
                      <a:pt x="467859" y="81317"/>
                      <a:pt x="467859" y="179682"/>
                    </a:cubicBezTo>
                    <a:cubicBezTo>
                      <a:pt x="467859" y="273408"/>
                      <a:pt x="540576" y="350324"/>
                      <a:pt x="632532" y="357377"/>
                    </a:cubicBezTo>
                    <a:lnTo>
                      <a:pt x="632532" y="440413"/>
                    </a:lnTo>
                    <a:lnTo>
                      <a:pt x="474171" y="440413"/>
                    </a:lnTo>
                    <a:cubicBezTo>
                      <a:pt x="487263" y="425826"/>
                      <a:pt x="495304" y="406628"/>
                      <a:pt x="495304" y="385523"/>
                    </a:cubicBezTo>
                    <a:cubicBezTo>
                      <a:pt x="495304" y="340114"/>
                      <a:pt x="458376" y="303186"/>
                      <a:pt x="412968" y="303186"/>
                    </a:cubicBezTo>
                    <a:cubicBezTo>
                      <a:pt x="367560" y="303186"/>
                      <a:pt x="330632" y="340114"/>
                      <a:pt x="330632" y="385523"/>
                    </a:cubicBezTo>
                    <a:cubicBezTo>
                      <a:pt x="330632" y="406628"/>
                      <a:pt x="338673" y="425826"/>
                      <a:pt x="351765" y="440413"/>
                    </a:cubicBezTo>
                    <a:lnTo>
                      <a:pt x="193405" y="440413"/>
                    </a:lnTo>
                    <a:lnTo>
                      <a:pt x="193405" y="357377"/>
                    </a:lnTo>
                    <a:cubicBezTo>
                      <a:pt x="285360" y="350324"/>
                      <a:pt x="358077" y="273408"/>
                      <a:pt x="358077" y="179682"/>
                    </a:cubicBezTo>
                    <a:cubicBezTo>
                      <a:pt x="358077" y="81317"/>
                      <a:pt x="278046" y="1287"/>
                      <a:pt x="179682" y="1287"/>
                    </a:cubicBezTo>
                    <a:cubicBezTo>
                      <a:pt x="81317" y="1287"/>
                      <a:pt x="1287" y="81317"/>
                      <a:pt x="1287" y="179682"/>
                    </a:cubicBezTo>
                    <a:cubicBezTo>
                      <a:pt x="1287" y="273408"/>
                      <a:pt x="74003" y="350324"/>
                      <a:pt x="165959" y="357377"/>
                    </a:cubicBezTo>
                    <a:lnTo>
                      <a:pt x="165959" y="454136"/>
                    </a:lnTo>
                    <a:lnTo>
                      <a:pt x="165959" y="522750"/>
                    </a:lnTo>
                    <a:cubicBezTo>
                      <a:pt x="165959" y="530338"/>
                      <a:pt x="172093" y="536472"/>
                      <a:pt x="179682" y="536472"/>
                    </a:cubicBezTo>
                    <a:lnTo>
                      <a:pt x="330632" y="536472"/>
                    </a:lnTo>
                    <a:lnTo>
                      <a:pt x="330632" y="631489"/>
                    </a:lnTo>
                    <a:lnTo>
                      <a:pt x="303351" y="808841"/>
                    </a:lnTo>
                    <a:cubicBezTo>
                      <a:pt x="302733" y="812807"/>
                      <a:pt x="303886" y="816828"/>
                      <a:pt x="306493" y="819874"/>
                    </a:cubicBezTo>
                    <a:cubicBezTo>
                      <a:pt x="309101" y="822907"/>
                      <a:pt x="312902" y="824650"/>
                      <a:pt x="316909" y="824650"/>
                    </a:cubicBezTo>
                    <a:lnTo>
                      <a:pt x="385523" y="824650"/>
                    </a:lnTo>
                    <a:cubicBezTo>
                      <a:pt x="392288" y="824650"/>
                      <a:pt x="398051" y="819709"/>
                      <a:pt x="399081" y="813013"/>
                    </a:cubicBezTo>
                    <a:lnTo>
                      <a:pt x="412968" y="722772"/>
                    </a:lnTo>
                    <a:lnTo>
                      <a:pt x="426855" y="813013"/>
                    </a:lnTo>
                    <a:cubicBezTo>
                      <a:pt x="427885" y="819709"/>
                      <a:pt x="433648" y="824650"/>
                      <a:pt x="440413" y="824650"/>
                    </a:cubicBezTo>
                    <a:lnTo>
                      <a:pt x="509027" y="824650"/>
                    </a:lnTo>
                    <a:cubicBezTo>
                      <a:pt x="513034" y="824650"/>
                      <a:pt x="516835" y="822907"/>
                      <a:pt x="519443" y="819860"/>
                    </a:cubicBezTo>
                    <a:cubicBezTo>
                      <a:pt x="522050" y="816814"/>
                      <a:pt x="523203" y="812793"/>
                      <a:pt x="522585" y="808827"/>
                    </a:cubicBezTo>
                    <a:lnTo>
                      <a:pt x="495304" y="631489"/>
                    </a:lnTo>
                    <a:lnTo>
                      <a:pt x="495304" y="536472"/>
                    </a:lnTo>
                    <a:lnTo>
                      <a:pt x="646254" y="536472"/>
                    </a:lnTo>
                    <a:cubicBezTo>
                      <a:pt x="653843" y="536472"/>
                      <a:pt x="659977" y="530338"/>
                      <a:pt x="659977" y="522750"/>
                    </a:cubicBezTo>
                    <a:lnTo>
                      <a:pt x="659977" y="454136"/>
                    </a:lnTo>
                    <a:lnTo>
                      <a:pt x="659977" y="357377"/>
                    </a:lnTo>
                    <a:cubicBezTo>
                      <a:pt x="751933" y="350324"/>
                      <a:pt x="824650" y="273408"/>
                      <a:pt x="824650" y="179682"/>
                    </a:cubicBezTo>
                    <a:cubicBezTo>
                      <a:pt x="824650" y="81317"/>
                      <a:pt x="744619" y="1287"/>
                      <a:pt x="646254" y="1287"/>
                    </a:cubicBezTo>
                    <a:close/>
                    <a:moveTo>
                      <a:pt x="412968" y="330632"/>
                    </a:moveTo>
                    <a:cubicBezTo>
                      <a:pt x="443240" y="330632"/>
                      <a:pt x="467859" y="355250"/>
                      <a:pt x="467859" y="385523"/>
                    </a:cubicBezTo>
                    <a:cubicBezTo>
                      <a:pt x="467859" y="415795"/>
                      <a:pt x="443240" y="440413"/>
                      <a:pt x="412968" y="440413"/>
                    </a:cubicBezTo>
                    <a:cubicBezTo>
                      <a:pt x="382696" y="440413"/>
                      <a:pt x="358077" y="415795"/>
                      <a:pt x="358077" y="385523"/>
                    </a:cubicBezTo>
                    <a:cubicBezTo>
                      <a:pt x="358077" y="355250"/>
                      <a:pt x="382696" y="330632"/>
                      <a:pt x="412968" y="330632"/>
                    </a:cubicBezTo>
                    <a:close/>
                    <a:moveTo>
                      <a:pt x="28732" y="179682"/>
                    </a:moveTo>
                    <a:cubicBezTo>
                      <a:pt x="28732" y="96454"/>
                      <a:pt x="96454" y="28732"/>
                      <a:pt x="179682" y="28732"/>
                    </a:cubicBezTo>
                    <a:cubicBezTo>
                      <a:pt x="262910" y="28732"/>
                      <a:pt x="330632" y="96454"/>
                      <a:pt x="330632" y="179682"/>
                    </a:cubicBezTo>
                    <a:cubicBezTo>
                      <a:pt x="330632" y="262910"/>
                      <a:pt x="262910" y="330632"/>
                      <a:pt x="179682" y="330632"/>
                    </a:cubicBezTo>
                    <a:cubicBezTo>
                      <a:pt x="96454" y="330632"/>
                      <a:pt x="28732" y="262910"/>
                      <a:pt x="28732" y="179682"/>
                    </a:cubicBezTo>
                    <a:close/>
                    <a:moveTo>
                      <a:pt x="632532" y="509027"/>
                    </a:moveTo>
                    <a:lnTo>
                      <a:pt x="481582" y="509027"/>
                    </a:lnTo>
                    <a:cubicBezTo>
                      <a:pt x="473993" y="509027"/>
                      <a:pt x="467859" y="515161"/>
                      <a:pt x="467859" y="522750"/>
                    </a:cubicBezTo>
                    <a:lnTo>
                      <a:pt x="467859" y="632532"/>
                    </a:lnTo>
                    <a:cubicBezTo>
                      <a:pt x="467859" y="633231"/>
                      <a:pt x="467914" y="633931"/>
                      <a:pt x="468024" y="634617"/>
                    </a:cubicBezTo>
                    <a:lnTo>
                      <a:pt x="493026" y="797204"/>
                    </a:lnTo>
                    <a:lnTo>
                      <a:pt x="452188" y="797204"/>
                    </a:lnTo>
                    <a:lnTo>
                      <a:pt x="426526" y="630446"/>
                    </a:lnTo>
                    <a:cubicBezTo>
                      <a:pt x="425497" y="623749"/>
                      <a:pt x="419733" y="618809"/>
                      <a:pt x="412968" y="618809"/>
                    </a:cubicBezTo>
                    <a:cubicBezTo>
                      <a:pt x="406203" y="618809"/>
                      <a:pt x="400439" y="623749"/>
                      <a:pt x="399410" y="630446"/>
                    </a:cubicBezTo>
                    <a:lnTo>
                      <a:pt x="373748" y="797204"/>
                    </a:lnTo>
                    <a:lnTo>
                      <a:pt x="332910" y="797204"/>
                    </a:lnTo>
                    <a:lnTo>
                      <a:pt x="357912" y="634617"/>
                    </a:lnTo>
                    <a:cubicBezTo>
                      <a:pt x="358022" y="633931"/>
                      <a:pt x="358077" y="633231"/>
                      <a:pt x="358077" y="632532"/>
                    </a:cubicBezTo>
                    <a:lnTo>
                      <a:pt x="358077" y="522750"/>
                    </a:lnTo>
                    <a:cubicBezTo>
                      <a:pt x="358077" y="515161"/>
                      <a:pt x="351943" y="509027"/>
                      <a:pt x="344354" y="509027"/>
                    </a:cubicBezTo>
                    <a:lnTo>
                      <a:pt x="193405" y="509027"/>
                    </a:lnTo>
                    <a:lnTo>
                      <a:pt x="193405" y="467859"/>
                    </a:lnTo>
                    <a:lnTo>
                      <a:pt x="632532" y="467859"/>
                    </a:lnTo>
                    <a:lnTo>
                      <a:pt x="632532" y="509027"/>
                    </a:lnTo>
                    <a:close/>
                    <a:moveTo>
                      <a:pt x="646254" y="330632"/>
                    </a:moveTo>
                    <a:cubicBezTo>
                      <a:pt x="563026" y="330632"/>
                      <a:pt x="495304" y="262910"/>
                      <a:pt x="495304" y="179682"/>
                    </a:cubicBezTo>
                    <a:cubicBezTo>
                      <a:pt x="495304" y="96454"/>
                      <a:pt x="563026" y="28732"/>
                      <a:pt x="646254" y="28732"/>
                    </a:cubicBezTo>
                    <a:cubicBezTo>
                      <a:pt x="729482" y="28732"/>
                      <a:pt x="797204" y="96454"/>
                      <a:pt x="797204" y="179682"/>
                    </a:cubicBezTo>
                    <a:cubicBezTo>
                      <a:pt x="797204" y="262910"/>
                      <a:pt x="729482" y="330632"/>
                      <a:pt x="646254" y="330632"/>
                    </a:cubicBezTo>
                    <a:close/>
                  </a:path>
                </a:pathLst>
              </a:custGeom>
              <a:grpFill/>
              <a:ln w="9525" cap="flat">
                <a:noFill/>
                <a:prstDash val="solid"/>
                <a:miter/>
              </a:ln>
            </p:spPr>
            <p:txBody>
              <a:bodyPr rtlCol="0" anchor="ctr"/>
              <a:lstStyle/>
              <a:p>
                <a:endParaRPr lang="zh-CN" altLang="en-US"/>
              </a:p>
            </p:txBody>
          </p:sp>
          <p:sp>
            <p:nvSpPr>
              <p:cNvPr id="7379" name="任意多边形: 形状 7378">
                <a:extLst>
                  <a:ext uri="{FF2B5EF4-FFF2-40B4-BE49-F238E27FC236}">
                    <a16:creationId xmlns:a16="http://schemas.microsoft.com/office/drawing/2014/main" id="{0F0226F2-B062-681D-43E6-1261E9645C10}"/>
                  </a:ext>
                </a:extLst>
              </p:cNvPr>
              <p:cNvSpPr/>
              <p:nvPr/>
            </p:nvSpPr>
            <p:spPr>
              <a:xfrm>
                <a:off x="4940290" y="3098368"/>
                <a:ext cx="193833" cy="193833"/>
              </a:xfrm>
              <a:custGeom>
                <a:avLst/>
                <a:gdLst>
                  <a:gd name="connsiteX0" fmla="*/ 97346 w 193833"/>
                  <a:gd name="connsiteY0" fmla="*/ 1287 h 193833"/>
                  <a:gd name="connsiteX1" fmla="*/ 1287 w 193833"/>
                  <a:gd name="connsiteY1" fmla="*/ 97346 h 193833"/>
                  <a:gd name="connsiteX2" fmla="*/ 97346 w 193833"/>
                  <a:gd name="connsiteY2" fmla="*/ 193405 h 193833"/>
                  <a:gd name="connsiteX3" fmla="*/ 193405 w 193833"/>
                  <a:gd name="connsiteY3" fmla="*/ 97346 h 193833"/>
                  <a:gd name="connsiteX4" fmla="*/ 97346 w 193833"/>
                  <a:gd name="connsiteY4" fmla="*/ 1287 h 193833"/>
                  <a:gd name="connsiteX5" fmla="*/ 97346 w 193833"/>
                  <a:gd name="connsiteY5" fmla="*/ 165959 h 193833"/>
                  <a:gd name="connsiteX6" fmla="*/ 28732 w 193833"/>
                  <a:gd name="connsiteY6" fmla="*/ 97346 h 193833"/>
                  <a:gd name="connsiteX7" fmla="*/ 97346 w 193833"/>
                  <a:gd name="connsiteY7" fmla="*/ 28732 h 193833"/>
                  <a:gd name="connsiteX8" fmla="*/ 165959 w 193833"/>
                  <a:gd name="connsiteY8" fmla="*/ 97346 h 193833"/>
                  <a:gd name="connsiteX9" fmla="*/ 97346 w 193833"/>
                  <a:gd name="connsiteY9" fmla="*/ 165959 h 193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833" h="193833">
                    <a:moveTo>
                      <a:pt x="97346" y="1287"/>
                    </a:moveTo>
                    <a:cubicBezTo>
                      <a:pt x="44390" y="1287"/>
                      <a:pt x="1287" y="44390"/>
                      <a:pt x="1287" y="97346"/>
                    </a:cubicBezTo>
                    <a:cubicBezTo>
                      <a:pt x="1287" y="150301"/>
                      <a:pt x="44390" y="193405"/>
                      <a:pt x="97346" y="193405"/>
                    </a:cubicBezTo>
                    <a:cubicBezTo>
                      <a:pt x="150301" y="193405"/>
                      <a:pt x="193405" y="150301"/>
                      <a:pt x="193405" y="97346"/>
                    </a:cubicBezTo>
                    <a:cubicBezTo>
                      <a:pt x="193405" y="44390"/>
                      <a:pt x="150301" y="1287"/>
                      <a:pt x="97346" y="1287"/>
                    </a:cubicBezTo>
                    <a:close/>
                    <a:moveTo>
                      <a:pt x="97346" y="165959"/>
                    </a:moveTo>
                    <a:cubicBezTo>
                      <a:pt x="59512" y="165959"/>
                      <a:pt x="28732" y="135179"/>
                      <a:pt x="28732" y="97346"/>
                    </a:cubicBezTo>
                    <a:cubicBezTo>
                      <a:pt x="28732" y="59512"/>
                      <a:pt x="59512" y="28732"/>
                      <a:pt x="97346" y="28732"/>
                    </a:cubicBezTo>
                    <a:cubicBezTo>
                      <a:pt x="135179" y="28732"/>
                      <a:pt x="165959" y="59512"/>
                      <a:pt x="165959" y="97346"/>
                    </a:cubicBezTo>
                    <a:cubicBezTo>
                      <a:pt x="165959" y="135179"/>
                      <a:pt x="135179" y="165959"/>
                      <a:pt x="97346" y="165959"/>
                    </a:cubicBezTo>
                    <a:close/>
                  </a:path>
                </a:pathLst>
              </a:custGeom>
              <a:grpFill/>
              <a:ln w="9525" cap="flat">
                <a:noFill/>
                <a:prstDash val="solid"/>
                <a:miter/>
              </a:ln>
            </p:spPr>
            <p:txBody>
              <a:bodyPr rtlCol="0" anchor="ctr"/>
              <a:lstStyle/>
              <a:p>
                <a:endParaRPr lang="zh-CN" altLang="en-US"/>
              </a:p>
            </p:txBody>
          </p:sp>
          <p:sp>
            <p:nvSpPr>
              <p:cNvPr id="7380" name="任意多边形: 形状 7379">
                <a:extLst>
                  <a:ext uri="{FF2B5EF4-FFF2-40B4-BE49-F238E27FC236}">
                    <a16:creationId xmlns:a16="http://schemas.microsoft.com/office/drawing/2014/main" id="{20A2E3AC-DC7E-4172-D6A0-CE611CDA4F0B}"/>
                  </a:ext>
                </a:extLst>
              </p:cNvPr>
              <p:cNvSpPr/>
              <p:nvPr/>
            </p:nvSpPr>
            <p:spPr>
              <a:xfrm>
                <a:off x="5424606" y="3116111"/>
                <a:ext cx="157811" cy="157811"/>
              </a:xfrm>
              <a:custGeom>
                <a:avLst/>
                <a:gdLst>
                  <a:gd name="connsiteX0" fmla="*/ 157918 w 157811"/>
                  <a:gd name="connsiteY0" fmla="*/ 20690 h 157811"/>
                  <a:gd name="connsiteX1" fmla="*/ 138514 w 157811"/>
                  <a:gd name="connsiteY1" fmla="*/ 1287 h 157811"/>
                  <a:gd name="connsiteX2" fmla="*/ 79602 w 157811"/>
                  <a:gd name="connsiteY2" fmla="*/ 60198 h 157811"/>
                  <a:gd name="connsiteX3" fmla="*/ 20690 w 157811"/>
                  <a:gd name="connsiteY3" fmla="*/ 1287 h 157811"/>
                  <a:gd name="connsiteX4" fmla="*/ 1287 w 157811"/>
                  <a:gd name="connsiteY4" fmla="*/ 20690 h 157811"/>
                  <a:gd name="connsiteX5" fmla="*/ 60198 w 157811"/>
                  <a:gd name="connsiteY5" fmla="*/ 79602 h 157811"/>
                  <a:gd name="connsiteX6" fmla="*/ 1287 w 157811"/>
                  <a:gd name="connsiteY6" fmla="*/ 138514 h 157811"/>
                  <a:gd name="connsiteX7" fmla="*/ 20690 w 157811"/>
                  <a:gd name="connsiteY7" fmla="*/ 157918 h 157811"/>
                  <a:gd name="connsiteX8" fmla="*/ 79602 w 157811"/>
                  <a:gd name="connsiteY8" fmla="*/ 99006 h 157811"/>
                  <a:gd name="connsiteX9" fmla="*/ 138514 w 157811"/>
                  <a:gd name="connsiteY9" fmla="*/ 157918 h 157811"/>
                  <a:gd name="connsiteX10" fmla="*/ 157918 w 157811"/>
                  <a:gd name="connsiteY10" fmla="*/ 138514 h 157811"/>
                  <a:gd name="connsiteX11" fmla="*/ 99006 w 157811"/>
                  <a:gd name="connsiteY11" fmla="*/ 79602 h 157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7811" h="157811">
                    <a:moveTo>
                      <a:pt x="157918" y="20690"/>
                    </a:moveTo>
                    <a:lnTo>
                      <a:pt x="138514" y="1287"/>
                    </a:lnTo>
                    <a:lnTo>
                      <a:pt x="79602" y="60198"/>
                    </a:lnTo>
                    <a:lnTo>
                      <a:pt x="20690" y="1287"/>
                    </a:lnTo>
                    <a:lnTo>
                      <a:pt x="1287" y="20690"/>
                    </a:lnTo>
                    <a:lnTo>
                      <a:pt x="60198" y="79602"/>
                    </a:lnTo>
                    <a:lnTo>
                      <a:pt x="1287" y="138514"/>
                    </a:lnTo>
                    <a:lnTo>
                      <a:pt x="20690" y="157918"/>
                    </a:lnTo>
                    <a:lnTo>
                      <a:pt x="79602" y="99006"/>
                    </a:lnTo>
                    <a:lnTo>
                      <a:pt x="138514" y="157918"/>
                    </a:lnTo>
                    <a:lnTo>
                      <a:pt x="157918" y="138514"/>
                    </a:lnTo>
                    <a:lnTo>
                      <a:pt x="99006" y="79602"/>
                    </a:lnTo>
                    <a:close/>
                  </a:path>
                </a:pathLst>
              </a:custGeom>
              <a:grpFill/>
              <a:ln w="9525" cap="flat">
                <a:noFill/>
                <a:prstDash val="solid"/>
                <a:miter/>
              </a:ln>
            </p:spPr>
            <p:txBody>
              <a:bodyPr rtlCol="0" anchor="ctr"/>
              <a:lstStyle/>
              <a:p>
                <a:endParaRPr lang="zh-CN" altLang="en-US"/>
              </a:p>
            </p:txBody>
          </p:sp>
        </p:grpSp>
        <p:grpSp>
          <p:nvGrpSpPr>
            <p:cNvPr id="7403" name="组合 7402">
              <a:extLst>
                <a:ext uri="{FF2B5EF4-FFF2-40B4-BE49-F238E27FC236}">
                  <a16:creationId xmlns:a16="http://schemas.microsoft.com/office/drawing/2014/main" id="{6EB9CAC4-08E6-2D1F-F1C7-4D2DFA043F17}"/>
                </a:ext>
              </a:extLst>
            </p:cNvPr>
            <p:cNvGrpSpPr/>
            <p:nvPr/>
          </p:nvGrpSpPr>
          <p:grpSpPr>
            <a:xfrm>
              <a:off x="7067319" y="3149485"/>
              <a:ext cx="808056" cy="728048"/>
              <a:chOff x="7058854" y="3203674"/>
              <a:chExt cx="824144" cy="742543"/>
            </a:xfrm>
          </p:grpSpPr>
          <p:sp>
            <p:nvSpPr>
              <p:cNvPr id="7393" name="任意多边形: 形状 7392">
                <a:extLst>
                  <a:ext uri="{FF2B5EF4-FFF2-40B4-BE49-F238E27FC236}">
                    <a16:creationId xmlns:a16="http://schemas.microsoft.com/office/drawing/2014/main" id="{7267525B-DCBC-5CA7-C390-30C028EF5AC0}"/>
                  </a:ext>
                </a:extLst>
              </p:cNvPr>
              <p:cNvSpPr/>
              <p:nvPr/>
            </p:nvSpPr>
            <p:spPr>
              <a:xfrm>
                <a:off x="7280225" y="3834847"/>
                <a:ext cx="190187" cy="85670"/>
              </a:xfrm>
              <a:custGeom>
                <a:avLst/>
                <a:gdLst>
                  <a:gd name="connsiteX0" fmla="*/ 95179 w 190187"/>
                  <a:gd name="connsiteY0" fmla="*/ 1285 h 85669"/>
                  <a:gd name="connsiteX1" fmla="*/ 1285 w 190187"/>
                  <a:gd name="connsiteY1" fmla="*/ 62556 h 85669"/>
                  <a:gd name="connsiteX2" fmla="*/ 24587 w 190187"/>
                  <a:gd name="connsiteY2" fmla="*/ 77086 h 85669"/>
                  <a:gd name="connsiteX3" fmla="*/ 54058 w 190187"/>
                  <a:gd name="connsiteY3" fmla="*/ 43640 h 85669"/>
                  <a:gd name="connsiteX4" fmla="*/ 95179 w 190187"/>
                  <a:gd name="connsiteY4" fmla="*/ 84762 h 85669"/>
                  <a:gd name="connsiteX5" fmla="*/ 136301 w 190187"/>
                  <a:gd name="connsiteY5" fmla="*/ 43640 h 85669"/>
                  <a:gd name="connsiteX6" fmla="*/ 165908 w 190187"/>
                  <a:gd name="connsiteY6" fmla="*/ 77086 h 85669"/>
                  <a:gd name="connsiteX7" fmla="*/ 189211 w 190187"/>
                  <a:gd name="connsiteY7" fmla="*/ 62556 h 85669"/>
                  <a:gd name="connsiteX8" fmla="*/ 95179 w 190187"/>
                  <a:gd name="connsiteY8" fmla="*/ 1285 h 85669"/>
                  <a:gd name="connsiteX9" fmla="*/ 95179 w 190187"/>
                  <a:gd name="connsiteY9" fmla="*/ 56114 h 85669"/>
                  <a:gd name="connsiteX10" fmla="*/ 81472 w 190187"/>
                  <a:gd name="connsiteY10" fmla="*/ 42407 h 85669"/>
                  <a:gd name="connsiteX11" fmla="*/ 95179 w 190187"/>
                  <a:gd name="connsiteY11" fmla="*/ 28699 h 85669"/>
                  <a:gd name="connsiteX12" fmla="*/ 108886 w 190187"/>
                  <a:gd name="connsiteY12" fmla="*/ 42407 h 85669"/>
                  <a:gd name="connsiteX13" fmla="*/ 95179 w 190187"/>
                  <a:gd name="connsiteY13" fmla="*/ 56114 h 85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187" h="85669">
                    <a:moveTo>
                      <a:pt x="95179" y="1285"/>
                    </a:moveTo>
                    <a:cubicBezTo>
                      <a:pt x="59266" y="1285"/>
                      <a:pt x="25821" y="23079"/>
                      <a:pt x="1285" y="62556"/>
                    </a:cubicBezTo>
                    <a:lnTo>
                      <a:pt x="24587" y="77086"/>
                    </a:lnTo>
                    <a:cubicBezTo>
                      <a:pt x="32255" y="64210"/>
                      <a:pt x="42249" y="52869"/>
                      <a:pt x="54058" y="43640"/>
                    </a:cubicBezTo>
                    <a:cubicBezTo>
                      <a:pt x="54058" y="66351"/>
                      <a:pt x="72468" y="84762"/>
                      <a:pt x="95179" y="84762"/>
                    </a:cubicBezTo>
                    <a:cubicBezTo>
                      <a:pt x="117890" y="84762"/>
                      <a:pt x="136301" y="66351"/>
                      <a:pt x="136301" y="43640"/>
                    </a:cubicBezTo>
                    <a:cubicBezTo>
                      <a:pt x="148159" y="52855"/>
                      <a:pt x="158200" y="64198"/>
                      <a:pt x="165908" y="77086"/>
                    </a:cubicBezTo>
                    <a:lnTo>
                      <a:pt x="189211" y="62556"/>
                    </a:lnTo>
                    <a:cubicBezTo>
                      <a:pt x="164538" y="23079"/>
                      <a:pt x="131092" y="1285"/>
                      <a:pt x="95179" y="1285"/>
                    </a:cubicBezTo>
                    <a:close/>
                    <a:moveTo>
                      <a:pt x="95179" y="56114"/>
                    </a:moveTo>
                    <a:cubicBezTo>
                      <a:pt x="87609" y="56114"/>
                      <a:pt x="81472" y="49976"/>
                      <a:pt x="81472" y="42407"/>
                    </a:cubicBezTo>
                    <a:cubicBezTo>
                      <a:pt x="81472" y="34837"/>
                      <a:pt x="87609" y="28699"/>
                      <a:pt x="95179" y="28699"/>
                    </a:cubicBezTo>
                    <a:cubicBezTo>
                      <a:pt x="102749" y="28699"/>
                      <a:pt x="108886" y="34837"/>
                      <a:pt x="108886" y="42407"/>
                    </a:cubicBezTo>
                    <a:cubicBezTo>
                      <a:pt x="108886" y="49976"/>
                      <a:pt x="102749" y="56114"/>
                      <a:pt x="95179" y="56114"/>
                    </a:cubicBezTo>
                    <a:close/>
                  </a:path>
                </a:pathLst>
              </a:custGeom>
              <a:solidFill>
                <a:schemeClr val="accent2"/>
              </a:solidFill>
              <a:ln w="9525" cap="flat">
                <a:noFill/>
                <a:prstDash val="solid"/>
                <a:miter/>
              </a:ln>
            </p:spPr>
            <p:txBody>
              <a:bodyPr rtlCol="0" anchor="ctr"/>
              <a:lstStyle/>
              <a:p>
                <a:endParaRPr lang="zh-CN" altLang="en-US"/>
              </a:p>
            </p:txBody>
          </p:sp>
          <p:sp>
            <p:nvSpPr>
              <p:cNvPr id="7394" name="任意多边形: 形状 7393">
                <a:extLst>
                  <a:ext uri="{FF2B5EF4-FFF2-40B4-BE49-F238E27FC236}">
                    <a16:creationId xmlns:a16="http://schemas.microsoft.com/office/drawing/2014/main" id="{276E1B04-C7F0-8D0D-58C5-B40FE8092E26}"/>
                  </a:ext>
                </a:extLst>
              </p:cNvPr>
              <p:cNvSpPr/>
              <p:nvPr/>
            </p:nvSpPr>
            <p:spPr>
              <a:xfrm>
                <a:off x="7526954" y="3834847"/>
                <a:ext cx="190187" cy="85670"/>
              </a:xfrm>
              <a:custGeom>
                <a:avLst/>
                <a:gdLst>
                  <a:gd name="connsiteX0" fmla="*/ 95179 w 190187"/>
                  <a:gd name="connsiteY0" fmla="*/ 1285 h 85669"/>
                  <a:gd name="connsiteX1" fmla="*/ 1285 w 190187"/>
                  <a:gd name="connsiteY1" fmla="*/ 62556 h 85669"/>
                  <a:gd name="connsiteX2" fmla="*/ 24587 w 190187"/>
                  <a:gd name="connsiteY2" fmla="*/ 77086 h 85669"/>
                  <a:gd name="connsiteX3" fmla="*/ 54058 w 190187"/>
                  <a:gd name="connsiteY3" fmla="*/ 43640 h 85669"/>
                  <a:gd name="connsiteX4" fmla="*/ 95179 w 190187"/>
                  <a:gd name="connsiteY4" fmla="*/ 84762 h 85669"/>
                  <a:gd name="connsiteX5" fmla="*/ 136301 w 190187"/>
                  <a:gd name="connsiteY5" fmla="*/ 43640 h 85669"/>
                  <a:gd name="connsiteX6" fmla="*/ 165908 w 190187"/>
                  <a:gd name="connsiteY6" fmla="*/ 77086 h 85669"/>
                  <a:gd name="connsiteX7" fmla="*/ 189211 w 190187"/>
                  <a:gd name="connsiteY7" fmla="*/ 62556 h 85669"/>
                  <a:gd name="connsiteX8" fmla="*/ 95179 w 190187"/>
                  <a:gd name="connsiteY8" fmla="*/ 1285 h 85669"/>
                  <a:gd name="connsiteX9" fmla="*/ 95179 w 190187"/>
                  <a:gd name="connsiteY9" fmla="*/ 56114 h 85669"/>
                  <a:gd name="connsiteX10" fmla="*/ 81472 w 190187"/>
                  <a:gd name="connsiteY10" fmla="*/ 42407 h 85669"/>
                  <a:gd name="connsiteX11" fmla="*/ 95179 w 190187"/>
                  <a:gd name="connsiteY11" fmla="*/ 28699 h 85669"/>
                  <a:gd name="connsiteX12" fmla="*/ 108886 w 190187"/>
                  <a:gd name="connsiteY12" fmla="*/ 42407 h 85669"/>
                  <a:gd name="connsiteX13" fmla="*/ 95179 w 190187"/>
                  <a:gd name="connsiteY13" fmla="*/ 56114 h 85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187" h="85669">
                    <a:moveTo>
                      <a:pt x="95179" y="1285"/>
                    </a:moveTo>
                    <a:cubicBezTo>
                      <a:pt x="59266" y="1285"/>
                      <a:pt x="25821" y="23079"/>
                      <a:pt x="1285" y="62556"/>
                    </a:cubicBezTo>
                    <a:lnTo>
                      <a:pt x="24587" y="77086"/>
                    </a:lnTo>
                    <a:cubicBezTo>
                      <a:pt x="32255" y="64210"/>
                      <a:pt x="42249" y="52869"/>
                      <a:pt x="54058" y="43640"/>
                    </a:cubicBezTo>
                    <a:cubicBezTo>
                      <a:pt x="54058" y="66351"/>
                      <a:pt x="72468" y="84762"/>
                      <a:pt x="95179" y="84762"/>
                    </a:cubicBezTo>
                    <a:cubicBezTo>
                      <a:pt x="117890" y="84762"/>
                      <a:pt x="136301" y="66351"/>
                      <a:pt x="136301" y="43640"/>
                    </a:cubicBezTo>
                    <a:cubicBezTo>
                      <a:pt x="148159" y="52855"/>
                      <a:pt x="158200" y="64198"/>
                      <a:pt x="165908" y="77086"/>
                    </a:cubicBezTo>
                    <a:lnTo>
                      <a:pt x="189211" y="62556"/>
                    </a:lnTo>
                    <a:cubicBezTo>
                      <a:pt x="164538" y="23079"/>
                      <a:pt x="131092" y="1285"/>
                      <a:pt x="95179" y="1285"/>
                    </a:cubicBezTo>
                    <a:close/>
                    <a:moveTo>
                      <a:pt x="95179" y="56114"/>
                    </a:moveTo>
                    <a:cubicBezTo>
                      <a:pt x="87609" y="56114"/>
                      <a:pt x="81472" y="49976"/>
                      <a:pt x="81472" y="42407"/>
                    </a:cubicBezTo>
                    <a:cubicBezTo>
                      <a:pt x="81472" y="34837"/>
                      <a:pt x="87609" y="28699"/>
                      <a:pt x="95179" y="28699"/>
                    </a:cubicBezTo>
                    <a:cubicBezTo>
                      <a:pt x="102749" y="28699"/>
                      <a:pt x="108886" y="34837"/>
                      <a:pt x="108886" y="42407"/>
                    </a:cubicBezTo>
                    <a:cubicBezTo>
                      <a:pt x="108886" y="49976"/>
                      <a:pt x="102749" y="56114"/>
                      <a:pt x="95179" y="56114"/>
                    </a:cubicBezTo>
                    <a:close/>
                  </a:path>
                </a:pathLst>
              </a:custGeom>
              <a:solidFill>
                <a:schemeClr val="accent2"/>
              </a:solidFill>
              <a:ln w="9525" cap="flat">
                <a:noFill/>
                <a:prstDash val="solid"/>
                <a:miter/>
              </a:ln>
            </p:spPr>
            <p:txBody>
              <a:bodyPr rtlCol="0" anchor="ctr"/>
              <a:lstStyle/>
              <a:p>
                <a:endParaRPr lang="zh-CN" altLang="en-US"/>
              </a:p>
            </p:txBody>
          </p:sp>
          <p:grpSp>
            <p:nvGrpSpPr>
              <p:cNvPr id="7402" name="组合 7401">
                <a:extLst>
                  <a:ext uri="{FF2B5EF4-FFF2-40B4-BE49-F238E27FC236}">
                    <a16:creationId xmlns:a16="http://schemas.microsoft.com/office/drawing/2014/main" id="{4A264735-A3E0-E3B0-6578-F06F6322A780}"/>
                  </a:ext>
                </a:extLst>
              </p:cNvPr>
              <p:cNvGrpSpPr/>
              <p:nvPr/>
            </p:nvGrpSpPr>
            <p:grpSpPr>
              <a:xfrm>
                <a:off x="7058854" y="3203674"/>
                <a:ext cx="824144" cy="742543"/>
                <a:chOff x="7058854" y="3203674"/>
                <a:chExt cx="824144" cy="742543"/>
              </a:xfrm>
            </p:grpSpPr>
            <p:sp>
              <p:nvSpPr>
                <p:cNvPr id="7392" name="任意多边形: 形状 7391">
                  <a:extLst>
                    <a:ext uri="{FF2B5EF4-FFF2-40B4-BE49-F238E27FC236}">
                      <a16:creationId xmlns:a16="http://schemas.microsoft.com/office/drawing/2014/main" id="{CF2EB7EC-F2E2-85A0-A320-5055E92D0BAF}"/>
                    </a:ext>
                  </a:extLst>
                </p:cNvPr>
                <p:cNvSpPr/>
                <p:nvPr/>
              </p:nvSpPr>
              <p:spPr>
                <a:xfrm>
                  <a:off x="7058854" y="3546996"/>
                  <a:ext cx="824144" cy="399221"/>
                </a:xfrm>
                <a:custGeom>
                  <a:avLst/>
                  <a:gdLst>
                    <a:gd name="connsiteX0" fmla="*/ 782595 w 824144"/>
                    <a:gd name="connsiteY0" fmla="*/ 167553 h 399221"/>
                    <a:gd name="connsiteX1" fmla="*/ 604401 w 824144"/>
                    <a:gd name="connsiteY1" fmla="*/ 1286 h 399221"/>
                    <a:gd name="connsiteX2" fmla="*/ 14992 w 824144"/>
                    <a:gd name="connsiteY2" fmla="*/ 1286 h 399221"/>
                    <a:gd name="connsiteX3" fmla="*/ 1285 w 824144"/>
                    <a:gd name="connsiteY3" fmla="*/ 14993 h 399221"/>
                    <a:gd name="connsiteX4" fmla="*/ 152064 w 824144"/>
                    <a:gd name="connsiteY4" fmla="*/ 190856 h 399221"/>
                    <a:gd name="connsiteX5" fmla="*/ 152064 w 824144"/>
                    <a:gd name="connsiteY5" fmla="*/ 398793 h 399221"/>
                    <a:gd name="connsiteX6" fmla="*/ 179478 w 824144"/>
                    <a:gd name="connsiteY6" fmla="*/ 398793 h 399221"/>
                    <a:gd name="connsiteX7" fmla="*/ 179478 w 824144"/>
                    <a:gd name="connsiteY7" fmla="*/ 193186 h 399221"/>
                    <a:gd name="connsiteX8" fmla="*/ 714059 w 824144"/>
                    <a:gd name="connsiteY8" fmla="*/ 193186 h 399221"/>
                    <a:gd name="connsiteX9" fmla="*/ 714059 w 824144"/>
                    <a:gd name="connsiteY9" fmla="*/ 343965 h 399221"/>
                    <a:gd name="connsiteX10" fmla="*/ 768887 w 824144"/>
                    <a:gd name="connsiteY10" fmla="*/ 398793 h 399221"/>
                    <a:gd name="connsiteX11" fmla="*/ 810009 w 824144"/>
                    <a:gd name="connsiteY11" fmla="*/ 398793 h 399221"/>
                    <a:gd name="connsiteX12" fmla="*/ 823716 w 824144"/>
                    <a:gd name="connsiteY12" fmla="*/ 385086 h 399221"/>
                    <a:gd name="connsiteX13" fmla="*/ 823716 w 824144"/>
                    <a:gd name="connsiteY13" fmla="*/ 220600 h 399221"/>
                    <a:gd name="connsiteX14" fmla="*/ 782595 w 824144"/>
                    <a:gd name="connsiteY14" fmla="*/ 167553 h 399221"/>
                    <a:gd name="connsiteX15" fmla="*/ 179478 w 824144"/>
                    <a:gd name="connsiteY15" fmla="*/ 165772 h 399221"/>
                    <a:gd name="connsiteX16" fmla="*/ 28699 w 824144"/>
                    <a:gd name="connsiteY16" fmla="*/ 28700 h 399221"/>
                    <a:gd name="connsiteX17" fmla="*/ 604401 w 824144"/>
                    <a:gd name="connsiteY17" fmla="*/ 28700 h 399221"/>
                    <a:gd name="connsiteX18" fmla="*/ 755180 w 824144"/>
                    <a:gd name="connsiteY18" fmla="*/ 165772 h 399221"/>
                    <a:gd name="connsiteX19" fmla="*/ 179478 w 824144"/>
                    <a:gd name="connsiteY19" fmla="*/ 165772 h 399221"/>
                    <a:gd name="connsiteX20" fmla="*/ 796302 w 824144"/>
                    <a:gd name="connsiteY20" fmla="*/ 371379 h 399221"/>
                    <a:gd name="connsiteX21" fmla="*/ 768887 w 824144"/>
                    <a:gd name="connsiteY21" fmla="*/ 371379 h 399221"/>
                    <a:gd name="connsiteX22" fmla="*/ 741473 w 824144"/>
                    <a:gd name="connsiteY22" fmla="*/ 343965 h 399221"/>
                    <a:gd name="connsiteX23" fmla="*/ 741473 w 824144"/>
                    <a:gd name="connsiteY23" fmla="*/ 193186 h 399221"/>
                    <a:gd name="connsiteX24" fmla="*/ 768887 w 824144"/>
                    <a:gd name="connsiteY24" fmla="*/ 193186 h 399221"/>
                    <a:gd name="connsiteX25" fmla="*/ 796302 w 824144"/>
                    <a:gd name="connsiteY25" fmla="*/ 220600 h 399221"/>
                    <a:gd name="connsiteX26" fmla="*/ 796302 w 824144"/>
                    <a:gd name="connsiteY26" fmla="*/ 371379 h 399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24144" h="399221">
                      <a:moveTo>
                        <a:pt x="782595" y="167553"/>
                      </a:moveTo>
                      <a:cubicBezTo>
                        <a:pt x="776308" y="73826"/>
                        <a:pt x="698340" y="1075"/>
                        <a:pt x="604401" y="1286"/>
                      </a:cubicBezTo>
                      <a:lnTo>
                        <a:pt x="14992" y="1286"/>
                      </a:lnTo>
                      <a:cubicBezTo>
                        <a:pt x="7422" y="1286"/>
                        <a:pt x="1285" y="7423"/>
                        <a:pt x="1285" y="14993"/>
                      </a:cubicBezTo>
                      <a:cubicBezTo>
                        <a:pt x="1388" y="102743"/>
                        <a:pt x="65359" y="177356"/>
                        <a:pt x="152064" y="190856"/>
                      </a:cubicBezTo>
                      <a:lnTo>
                        <a:pt x="152064" y="398793"/>
                      </a:lnTo>
                      <a:lnTo>
                        <a:pt x="179478" y="398793"/>
                      </a:lnTo>
                      <a:lnTo>
                        <a:pt x="179478" y="193186"/>
                      </a:lnTo>
                      <a:lnTo>
                        <a:pt x="714059" y="193186"/>
                      </a:lnTo>
                      <a:lnTo>
                        <a:pt x="714059" y="343965"/>
                      </a:lnTo>
                      <a:cubicBezTo>
                        <a:pt x="714059" y="374246"/>
                        <a:pt x="738606" y="398793"/>
                        <a:pt x="768887" y="398793"/>
                      </a:cubicBezTo>
                      <a:lnTo>
                        <a:pt x="810009" y="398793"/>
                      </a:lnTo>
                      <a:cubicBezTo>
                        <a:pt x="817579" y="398793"/>
                        <a:pt x="823716" y="392656"/>
                        <a:pt x="823716" y="385086"/>
                      </a:cubicBezTo>
                      <a:lnTo>
                        <a:pt x="823716" y="220600"/>
                      </a:lnTo>
                      <a:cubicBezTo>
                        <a:pt x="823697" y="195614"/>
                        <a:pt x="806788" y="173799"/>
                        <a:pt x="782595" y="167553"/>
                      </a:cubicBezTo>
                      <a:close/>
                      <a:moveTo>
                        <a:pt x="179478" y="165772"/>
                      </a:moveTo>
                      <a:cubicBezTo>
                        <a:pt x="101277" y="166095"/>
                        <a:pt x="35808" y="106577"/>
                        <a:pt x="28699" y="28700"/>
                      </a:cubicBezTo>
                      <a:lnTo>
                        <a:pt x="604401" y="28700"/>
                      </a:lnTo>
                      <a:cubicBezTo>
                        <a:pt x="682602" y="28376"/>
                        <a:pt x="748071" y="87894"/>
                        <a:pt x="755180" y="165772"/>
                      </a:cubicBezTo>
                      <a:lnTo>
                        <a:pt x="179478" y="165772"/>
                      </a:lnTo>
                      <a:close/>
                      <a:moveTo>
                        <a:pt x="796302" y="371379"/>
                      </a:moveTo>
                      <a:lnTo>
                        <a:pt x="768887" y="371379"/>
                      </a:lnTo>
                      <a:cubicBezTo>
                        <a:pt x="753746" y="371379"/>
                        <a:pt x="741473" y="359106"/>
                        <a:pt x="741473" y="343965"/>
                      </a:cubicBezTo>
                      <a:lnTo>
                        <a:pt x="741473" y="193186"/>
                      </a:lnTo>
                      <a:lnTo>
                        <a:pt x="768887" y="193186"/>
                      </a:lnTo>
                      <a:cubicBezTo>
                        <a:pt x="784029" y="193186"/>
                        <a:pt x="796302" y="205459"/>
                        <a:pt x="796302" y="220600"/>
                      </a:cubicBezTo>
                      <a:lnTo>
                        <a:pt x="796302" y="371379"/>
                      </a:lnTo>
                      <a:close/>
                    </a:path>
                  </a:pathLst>
                </a:custGeom>
                <a:solidFill>
                  <a:schemeClr val="accent2"/>
                </a:solidFill>
                <a:ln w="9525" cap="flat">
                  <a:noFill/>
                  <a:prstDash val="solid"/>
                  <a:miter/>
                </a:ln>
              </p:spPr>
              <p:txBody>
                <a:bodyPr rtlCol="0" anchor="ctr"/>
                <a:lstStyle/>
                <a:p>
                  <a:endParaRPr lang="zh-CN" altLang="en-US"/>
                </a:p>
              </p:txBody>
            </p:sp>
            <p:grpSp>
              <p:nvGrpSpPr>
                <p:cNvPr id="7401" name="组合 7400">
                  <a:extLst>
                    <a:ext uri="{FF2B5EF4-FFF2-40B4-BE49-F238E27FC236}">
                      <a16:creationId xmlns:a16="http://schemas.microsoft.com/office/drawing/2014/main" id="{0FCDBF1C-073F-2322-AB65-A9395AD07174}"/>
                    </a:ext>
                  </a:extLst>
                </p:cNvPr>
                <p:cNvGrpSpPr/>
                <p:nvPr/>
              </p:nvGrpSpPr>
              <p:grpSpPr>
                <a:xfrm>
                  <a:off x="7127390" y="3203674"/>
                  <a:ext cx="687073" cy="248456"/>
                  <a:chOff x="7127390" y="3122061"/>
                  <a:chExt cx="687073" cy="248456"/>
                </a:xfrm>
              </p:grpSpPr>
              <p:sp>
                <p:nvSpPr>
                  <p:cNvPr id="7395" name="任意多边形: 形状 7394">
                    <a:extLst>
                      <a:ext uri="{FF2B5EF4-FFF2-40B4-BE49-F238E27FC236}">
                        <a16:creationId xmlns:a16="http://schemas.microsoft.com/office/drawing/2014/main" id="{6400D2C9-4A3F-FE39-7EEB-08979DCC2CA0}"/>
                      </a:ext>
                    </a:extLst>
                  </p:cNvPr>
                  <p:cNvSpPr/>
                  <p:nvPr/>
                </p:nvSpPr>
                <p:spPr>
                  <a:xfrm>
                    <a:off x="7127390" y="3122061"/>
                    <a:ext cx="166200" cy="193614"/>
                  </a:xfrm>
                  <a:custGeom>
                    <a:avLst/>
                    <a:gdLst>
                      <a:gd name="connsiteX0" fmla="*/ 157136 w 166199"/>
                      <a:gd name="connsiteY0" fmla="*/ 29672 h 193613"/>
                      <a:gd name="connsiteX1" fmla="*/ 88600 w 166199"/>
                      <a:gd name="connsiteY1" fmla="*/ 2258 h 193613"/>
                      <a:gd name="connsiteX2" fmla="*/ 78456 w 166199"/>
                      <a:gd name="connsiteY2" fmla="*/ 2258 h 193613"/>
                      <a:gd name="connsiteX3" fmla="*/ 9921 w 166199"/>
                      <a:gd name="connsiteY3" fmla="*/ 29672 h 193613"/>
                      <a:gd name="connsiteX4" fmla="*/ 1285 w 166199"/>
                      <a:gd name="connsiteY4" fmla="*/ 42420 h 193613"/>
                      <a:gd name="connsiteX5" fmla="*/ 1285 w 166199"/>
                      <a:gd name="connsiteY5" fmla="*/ 97248 h 193613"/>
                      <a:gd name="connsiteX6" fmla="*/ 28699 w 166199"/>
                      <a:gd name="connsiteY6" fmla="*/ 97248 h 193613"/>
                      <a:gd name="connsiteX7" fmla="*/ 28699 w 166199"/>
                      <a:gd name="connsiteY7" fmla="*/ 51741 h 193613"/>
                      <a:gd name="connsiteX8" fmla="*/ 83528 w 166199"/>
                      <a:gd name="connsiteY8" fmla="*/ 29809 h 193613"/>
                      <a:gd name="connsiteX9" fmla="*/ 138357 w 166199"/>
                      <a:gd name="connsiteY9" fmla="*/ 51741 h 193613"/>
                      <a:gd name="connsiteX10" fmla="*/ 138357 w 166199"/>
                      <a:gd name="connsiteY10" fmla="*/ 89435 h 193613"/>
                      <a:gd name="connsiteX11" fmla="*/ 76537 w 166199"/>
                      <a:gd name="connsiteY11" fmla="*/ 126582 h 193613"/>
                      <a:gd name="connsiteX12" fmla="*/ 69821 w 166199"/>
                      <a:gd name="connsiteY12" fmla="*/ 138370 h 193613"/>
                      <a:gd name="connsiteX13" fmla="*/ 69821 w 166199"/>
                      <a:gd name="connsiteY13" fmla="*/ 193199 h 193613"/>
                      <a:gd name="connsiteX14" fmla="*/ 97235 w 166199"/>
                      <a:gd name="connsiteY14" fmla="*/ 193199 h 193613"/>
                      <a:gd name="connsiteX15" fmla="*/ 97235 w 166199"/>
                      <a:gd name="connsiteY15" fmla="*/ 146183 h 193613"/>
                      <a:gd name="connsiteX16" fmla="*/ 159055 w 166199"/>
                      <a:gd name="connsiteY16" fmla="*/ 109037 h 193613"/>
                      <a:gd name="connsiteX17" fmla="*/ 165771 w 166199"/>
                      <a:gd name="connsiteY17" fmla="*/ 97248 h 193613"/>
                      <a:gd name="connsiteX18" fmla="*/ 165771 w 166199"/>
                      <a:gd name="connsiteY18" fmla="*/ 42420 h 193613"/>
                      <a:gd name="connsiteX19" fmla="*/ 157136 w 166199"/>
                      <a:gd name="connsiteY19" fmla="*/ 29672 h 193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6199" h="193613">
                        <a:moveTo>
                          <a:pt x="157136" y="29672"/>
                        </a:moveTo>
                        <a:lnTo>
                          <a:pt x="88600" y="2258"/>
                        </a:lnTo>
                        <a:cubicBezTo>
                          <a:pt x="85343" y="961"/>
                          <a:pt x="81714" y="961"/>
                          <a:pt x="78456" y="2258"/>
                        </a:cubicBezTo>
                        <a:lnTo>
                          <a:pt x="9921" y="29672"/>
                        </a:lnTo>
                        <a:cubicBezTo>
                          <a:pt x="4702" y="31751"/>
                          <a:pt x="1280" y="36803"/>
                          <a:pt x="1285" y="42420"/>
                        </a:cubicBezTo>
                        <a:lnTo>
                          <a:pt x="1285" y="97248"/>
                        </a:lnTo>
                        <a:lnTo>
                          <a:pt x="28699" y="97248"/>
                        </a:lnTo>
                        <a:lnTo>
                          <a:pt x="28699" y="51741"/>
                        </a:lnTo>
                        <a:lnTo>
                          <a:pt x="83528" y="29809"/>
                        </a:lnTo>
                        <a:lnTo>
                          <a:pt x="138357" y="51741"/>
                        </a:lnTo>
                        <a:lnTo>
                          <a:pt x="138357" y="89435"/>
                        </a:lnTo>
                        <a:lnTo>
                          <a:pt x="76537" y="126582"/>
                        </a:lnTo>
                        <a:cubicBezTo>
                          <a:pt x="72374" y="129049"/>
                          <a:pt x="69823" y="133530"/>
                          <a:pt x="69821" y="138370"/>
                        </a:cubicBezTo>
                        <a:lnTo>
                          <a:pt x="69821" y="193199"/>
                        </a:lnTo>
                        <a:lnTo>
                          <a:pt x="97235" y="193199"/>
                        </a:lnTo>
                        <a:lnTo>
                          <a:pt x="97235" y="146183"/>
                        </a:lnTo>
                        <a:lnTo>
                          <a:pt x="159055" y="109037"/>
                        </a:lnTo>
                        <a:cubicBezTo>
                          <a:pt x="163218" y="106568"/>
                          <a:pt x="165770" y="102089"/>
                          <a:pt x="165771" y="97248"/>
                        </a:cubicBezTo>
                        <a:lnTo>
                          <a:pt x="165771" y="42420"/>
                        </a:lnTo>
                        <a:cubicBezTo>
                          <a:pt x="165776" y="36802"/>
                          <a:pt x="162355" y="31751"/>
                          <a:pt x="157136" y="29672"/>
                        </a:cubicBezTo>
                        <a:close/>
                      </a:path>
                    </a:pathLst>
                  </a:custGeom>
                  <a:solidFill>
                    <a:schemeClr val="accent2"/>
                  </a:solidFill>
                  <a:ln w="9525" cap="flat">
                    <a:noFill/>
                    <a:prstDash val="solid"/>
                    <a:miter/>
                  </a:ln>
                </p:spPr>
                <p:txBody>
                  <a:bodyPr rtlCol="0" anchor="ctr"/>
                  <a:lstStyle/>
                  <a:p>
                    <a:endParaRPr lang="zh-CN" altLang="en-US"/>
                  </a:p>
                </p:txBody>
              </p:sp>
              <p:sp>
                <p:nvSpPr>
                  <p:cNvPr id="7396" name="任意多边形: 形状 7395">
                    <a:extLst>
                      <a:ext uri="{FF2B5EF4-FFF2-40B4-BE49-F238E27FC236}">
                        <a16:creationId xmlns:a16="http://schemas.microsoft.com/office/drawing/2014/main" id="{23985485-F13D-C5B4-5008-E556C1A2341F}"/>
                      </a:ext>
                    </a:extLst>
                  </p:cNvPr>
                  <p:cNvSpPr/>
                  <p:nvPr/>
                </p:nvSpPr>
                <p:spPr>
                  <a:xfrm>
                    <a:off x="7195926" y="3341389"/>
                    <a:ext cx="29128" cy="29128"/>
                  </a:xfrm>
                  <a:custGeom>
                    <a:avLst/>
                    <a:gdLst>
                      <a:gd name="connsiteX0" fmla="*/ 1285 w 29127"/>
                      <a:gd name="connsiteY0" fmla="*/ 1285 h 29127"/>
                      <a:gd name="connsiteX1" fmla="*/ 28699 w 29127"/>
                      <a:gd name="connsiteY1" fmla="*/ 1285 h 29127"/>
                      <a:gd name="connsiteX2" fmla="*/ 28699 w 29127"/>
                      <a:gd name="connsiteY2" fmla="*/ 28699 h 29127"/>
                      <a:gd name="connsiteX3" fmla="*/ 1285 w 29127"/>
                      <a:gd name="connsiteY3" fmla="*/ 28699 h 29127"/>
                    </a:gdLst>
                    <a:ahLst/>
                    <a:cxnLst>
                      <a:cxn ang="0">
                        <a:pos x="connsiteX0" y="connsiteY0"/>
                      </a:cxn>
                      <a:cxn ang="0">
                        <a:pos x="connsiteX1" y="connsiteY1"/>
                      </a:cxn>
                      <a:cxn ang="0">
                        <a:pos x="connsiteX2" y="connsiteY2"/>
                      </a:cxn>
                      <a:cxn ang="0">
                        <a:pos x="connsiteX3" y="connsiteY3"/>
                      </a:cxn>
                    </a:cxnLst>
                    <a:rect l="l" t="t" r="r" b="b"/>
                    <a:pathLst>
                      <a:path w="29127" h="29127">
                        <a:moveTo>
                          <a:pt x="1285" y="1285"/>
                        </a:moveTo>
                        <a:lnTo>
                          <a:pt x="28699" y="1285"/>
                        </a:lnTo>
                        <a:lnTo>
                          <a:pt x="28699" y="28699"/>
                        </a:lnTo>
                        <a:lnTo>
                          <a:pt x="1285" y="28699"/>
                        </a:lnTo>
                        <a:close/>
                      </a:path>
                    </a:pathLst>
                  </a:custGeom>
                  <a:solidFill>
                    <a:schemeClr val="accent2"/>
                  </a:solidFill>
                  <a:ln w="9525" cap="flat">
                    <a:noFill/>
                    <a:prstDash val="solid"/>
                    <a:miter/>
                  </a:ln>
                </p:spPr>
                <p:txBody>
                  <a:bodyPr rtlCol="0" anchor="ctr"/>
                  <a:lstStyle/>
                  <a:p>
                    <a:endParaRPr lang="zh-CN" altLang="en-US"/>
                  </a:p>
                </p:txBody>
              </p:sp>
              <p:sp>
                <p:nvSpPr>
                  <p:cNvPr id="7397" name="任意多边形: 形状 7396">
                    <a:extLst>
                      <a:ext uri="{FF2B5EF4-FFF2-40B4-BE49-F238E27FC236}">
                        <a16:creationId xmlns:a16="http://schemas.microsoft.com/office/drawing/2014/main" id="{875C7956-6D64-8F92-B51C-BB90F9C95C5A}"/>
                      </a:ext>
                    </a:extLst>
                  </p:cNvPr>
                  <p:cNvSpPr/>
                  <p:nvPr/>
                </p:nvSpPr>
                <p:spPr>
                  <a:xfrm>
                    <a:off x="7387826" y="3122061"/>
                    <a:ext cx="166200" cy="193614"/>
                  </a:xfrm>
                  <a:custGeom>
                    <a:avLst/>
                    <a:gdLst>
                      <a:gd name="connsiteX0" fmla="*/ 157136 w 166199"/>
                      <a:gd name="connsiteY0" fmla="*/ 29672 h 193613"/>
                      <a:gd name="connsiteX1" fmla="*/ 88600 w 166199"/>
                      <a:gd name="connsiteY1" fmla="*/ 2258 h 193613"/>
                      <a:gd name="connsiteX2" fmla="*/ 78457 w 166199"/>
                      <a:gd name="connsiteY2" fmla="*/ 2258 h 193613"/>
                      <a:gd name="connsiteX3" fmla="*/ 9921 w 166199"/>
                      <a:gd name="connsiteY3" fmla="*/ 29672 h 193613"/>
                      <a:gd name="connsiteX4" fmla="*/ 1285 w 166199"/>
                      <a:gd name="connsiteY4" fmla="*/ 42420 h 193613"/>
                      <a:gd name="connsiteX5" fmla="*/ 1285 w 166199"/>
                      <a:gd name="connsiteY5" fmla="*/ 97248 h 193613"/>
                      <a:gd name="connsiteX6" fmla="*/ 28699 w 166199"/>
                      <a:gd name="connsiteY6" fmla="*/ 97248 h 193613"/>
                      <a:gd name="connsiteX7" fmla="*/ 28699 w 166199"/>
                      <a:gd name="connsiteY7" fmla="*/ 51741 h 193613"/>
                      <a:gd name="connsiteX8" fmla="*/ 83528 w 166199"/>
                      <a:gd name="connsiteY8" fmla="*/ 29809 h 193613"/>
                      <a:gd name="connsiteX9" fmla="*/ 138357 w 166199"/>
                      <a:gd name="connsiteY9" fmla="*/ 51741 h 193613"/>
                      <a:gd name="connsiteX10" fmla="*/ 138357 w 166199"/>
                      <a:gd name="connsiteY10" fmla="*/ 89435 h 193613"/>
                      <a:gd name="connsiteX11" fmla="*/ 76537 w 166199"/>
                      <a:gd name="connsiteY11" fmla="*/ 126582 h 193613"/>
                      <a:gd name="connsiteX12" fmla="*/ 69821 w 166199"/>
                      <a:gd name="connsiteY12" fmla="*/ 138370 h 193613"/>
                      <a:gd name="connsiteX13" fmla="*/ 69821 w 166199"/>
                      <a:gd name="connsiteY13" fmla="*/ 193199 h 193613"/>
                      <a:gd name="connsiteX14" fmla="*/ 97235 w 166199"/>
                      <a:gd name="connsiteY14" fmla="*/ 193199 h 193613"/>
                      <a:gd name="connsiteX15" fmla="*/ 97235 w 166199"/>
                      <a:gd name="connsiteY15" fmla="*/ 146183 h 193613"/>
                      <a:gd name="connsiteX16" fmla="*/ 159055 w 166199"/>
                      <a:gd name="connsiteY16" fmla="*/ 109037 h 193613"/>
                      <a:gd name="connsiteX17" fmla="*/ 165771 w 166199"/>
                      <a:gd name="connsiteY17" fmla="*/ 97248 h 193613"/>
                      <a:gd name="connsiteX18" fmla="*/ 165771 w 166199"/>
                      <a:gd name="connsiteY18" fmla="*/ 42420 h 193613"/>
                      <a:gd name="connsiteX19" fmla="*/ 157136 w 166199"/>
                      <a:gd name="connsiteY19" fmla="*/ 29672 h 193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6199" h="193613">
                        <a:moveTo>
                          <a:pt x="157136" y="29672"/>
                        </a:moveTo>
                        <a:lnTo>
                          <a:pt x="88600" y="2258"/>
                        </a:lnTo>
                        <a:cubicBezTo>
                          <a:pt x="85343" y="961"/>
                          <a:pt x="81714" y="961"/>
                          <a:pt x="78457" y="2258"/>
                        </a:cubicBezTo>
                        <a:lnTo>
                          <a:pt x="9921" y="29672"/>
                        </a:lnTo>
                        <a:cubicBezTo>
                          <a:pt x="4702" y="31751"/>
                          <a:pt x="1280" y="36803"/>
                          <a:pt x="1285" y="42420"/>
                        </a:cubicBezTo>
                        <a:lnTo>
                          <a:pt x="1285" y="97248"/>
                        </a:lnTo>
                        <a:lnTo>
                          <a:pt x="28699" y="97248"/>
                        </a:lnTo>
                        <a:lnTo>
                          <a:pt x="28699" y="51741"/>
                        </a:lnTo>
                        <a:lnTo>
                          <a:pt x="83528" y="29809"/>
                        </a:lnTo>
                        <a:lnTo>
                          <a:pt x="138357" y="51741"/>
                        </a:lnTo>
                        <a:lnTo>
                          <a:pt x="138357" y="89435"/>
                        </a:lnTo>
                        <a:lnTo>
                          <a:pt x="76537" y="126582"/>
                        </a:lnTo>
                        <a:cubicBezTo>
                          <a:pt x="72374" y="129049"/>
                          <a:pt x="69823" y="133530"/>
                          <a:pt x="69821" y="138370"/>
                        </a:cubicBezTo>
                        <a:lnTo>
                          <a:pt x="69821" y="193199"/>
                        </a:lnTo>
                        <a:lnTo>
                          <a:pt x="97235" y="193199"/>
                        </a:lnTo>
                        <a:lnTo>
                          <a:pt x="97235" y="146183"/>
                        </a:lnTo>
                        <a:lnTo>
                          <a:pt x="159055" y="109037"/>
                        </a:lnTo>
                        <a:cubicBezTo>
                          <a:pt x="163218" y="106568"/>
                          <a:pt x="165770" y="102089"/>
                          <a:pt x="165771" y="97248"/>
                        </a:cubicBezTo>
                        <a:lnTo>
                          <a:pt x="165771" y="42420"/>
                        </a:lnTo>
                        <a:cubicBezTo>
                          <a:pt x="165776" y="36802"/>
                          <a:pt x="162355" y="31751"/>
                          <a:pt x="157136" y="29672"/>
                        </a:cubicBezTo>
                        <a:close/>
                      </a:path>
                    </a:pathLst>
                  </a:custGeom>
                  <a:solidFill>
                    <a:schemeClr val="accent2"/>
                  </a:solidFill>
                  <a:ln w="9525" cap="flat">
                    <a:noFill/>
                    <a:prstDash val="solid"/>
                    <a:miter/>
                  </a:ln>
                </p:spPr>
                <p:txBody>
                  <a:bodyPr rtlCol="0" anchor="ctr"/>
                  <a:lstStyle/>
                  <a:p>
                    <a:endParaRPr lang="zh-CN" altLang="en-US"/>
                  </a:p>
                </p:txBody>
              </p:sp>
              <p:sp>
                <p:nvSpPr>
                  <p:cNvPr id="7398" name="任意多边形: 形状 7397">
                    <a:extLst>
                      <a:ext uri="{FF2B5EF4-FFF2-40B4-BE49-F238E27FC236}">
                        <a16:creationId xmlns:a16="http://schemas.microsoft.com/office/drawing/2014/main" id="{A0302983-8498-74B2-7E80-BA3F935D6D71}"/>
                      </a:ext>
                    </a:extLst>
                  </p:cNvPr>
                  <p:cNvSpPr/>
                  <p:nvPr/>
                </p:nvSpPr>
                <p:spPr>
                  <a:xfrm>
                    <a:off x="7456362" y="3341389"/>
                    <a:ext cx="29128" cy="29128"/>
                  </a:xfrm>
                  <a:custGeom>
                    <a:avLst/>
                    <a:gdLst>
                      <a:gd name="connsiteX0" fmla="*/ 1285 w 29127"/>
                      <a:gd name="connsiteY0" fmla="*/ 1285 h 29127"/>
                      <a:gd name="connsiteX1" fmla="*/ 28699 w 29127"/>
                      <a:gd name="connsiteY1" fmla="*/ 1285 h 29127"/>
                      <a:gd name="connsiteX2" fmla="*/ 28699 w 29127"/>
                      <a:gd name="connsiteY2" fmla="*/ 28699 h 29127"/>
                      <a:gd name="connsiteX3" fmla="*/ 1285 w 29127"/>
                      <a:gd name="connsiteY3" fmla="*/ 28699 h 29127"/>
                    </a:gdLst>
                    <a:ahLst/>
                    <a:cxnLst>
                      <a:cxn ang="0">
                        <a:pos x="connsiteX0" y="connsiteY0"/>
                      </a:cxn>
                      <a:cxn ang="0">
                        <a:pos x="connsiteX1" y="connsiteY1"/>
                      </a:cxn>
                      <a:cxn ang="0">
                        <a:pos x="connsiteX2" y="connsiteY2"/>
                      </a:cxn>
                      <a:cxn ang="0">
                        <a:pos x="connsiteX3" y="connsiteY3"/>
                      </a:cxn>
                    </a:cxnLst>
                    <a:rect l="l" t="t" r="r" b="b"/>
                    <a:pathLst>
                      <a:path w="29127" h="29127">
                        <a:moveTo>
                          <a:pt x="1285" y="1285"/>
                        </a:moveTo>
                        <a:lnTo>
                          <a:pt x="28699" y="1285"/>
                        </a:lnTo>
                        <a:lnTo>
                          <a:pt x="28699" y="28699"/>
                        </a:lnTo>
                        <a:lnTo>
                          <a:pt x="1285" y="28699"/>
                        </a:lnTo>
                        <a:close/>
                      </a:path>
                    </a:pathLst>
                  </a:custGeom>
                  <a:solidFill>
                    <a:schemeClr val="accent2"/>
                  </a:solidFill>
                  <a:ln w="9525" cap="flat">
                    <a:noFill/>
                    <a:prstDash val="solid"/>
                    <a:miter/>
                  </a:ln>
                </p:spPr>
                <p:txBody>
                  <a:bodyPr rtlCol="0" anchor="ctr"/>
                  <a:lstStyle/>
                  <a:p>
                    <a:endParaRPr lang="zh-CN" altLang="en-US"/>
                  </a:p>
                </p:txBody>
              </p:sp>
              <p:sp>
                <p:nvSpPr>
                  <p:cNvPr id="7399" name="任意多边形: 形状 7398">
                    <a:extLst>
                      <a:ext uri="{FF2B5EF4-FFF2-40B4-BE49-F238E27FC236}">
                        <a16:creationId xmlns:a16="http://schemas.microsoft.com/office/drawing/2014/main" id="{7DBA5670-BD65-E975-DC5F-B19B83B1CA64}"/>
                      </a:ext>
                    </a:extLst>
                  </p:cNvPr>
                  <p:cNvSpPr/>
                  <p:nvPr/>
                </p:nvSpPr>
                <p:spPr>
                  <a:xfrm>
                    <a:off x="7648263" y="3122061"/>
                    <a:ext cx="166200" cy="193614"/>
                  </a:xfrm>
                  <a:custGeom>
                    <a:avLst/>
                    <a:gdLst>
                      <a:gd name="connsiteX0" fmla="*/ 157136 w 166199"/>
                      <a:gd name="connsiteY0" fmla="*/ 29672 h 193613"/>
                      <a:gd name="connsiteX1" fmla="*/ 88600 w 166199"/>
                      <a:gd name="connsiteY1" fmla="*/ 2258 h 193613"/>
                      <a:gd name="connsiteX2" fmla="*/ 78457 w 166199"/>
                      <a:gd name="connsiteY2" fmla="*/ 2258 h 193613"/>
                      <a:gd name="connsiteX3" fmla="*/ 9921 w 166199"/>
                      <a:gd name="connsiteY3" fmla="*/ 29672 h 193613"/>
                      <a:gd name="connsiteX4" fmla="*/ 1285 w 166199"/>
                      <a:gd name="connsiteY4" fmla="*/ 42420 h 193613"/>
                      <a:gd name="connsiteX5" fmla="*/ 1285 w 166199"/>
                      <a:gd name="connsiteY5" fmla="*/ 97248 h 193613"/>
                      <a:gd name="connsiteX6" fmla="*/ 28699 w 166199"/>
                      <a:gd name="connsiteY6" fmla="*/ 97248 h 193613"/>
                      <a:gd name="connsiteX7" fmla="*/ 28699 w 166199"/>
                      <a:gd name="connsiteY7" fmla="*/ 51741 h 193613"/>
                      <a:gd name="connsiteX8" fmla="*/ 83528 w 166199"/>
                      <a:gd name="connsiteY8" fmla="*/ 29809 h 193613"/>
                      <a:gd name="connsiteX9" fmla="*/ 138357 w 166199"/>
                      <a:gd name="connsiteY9" fmla="*/ 51741 h 193613"/>
                      <a:gd name="connsiteX10" fmla="*/ 138357 w 166199"/>
                      <a:gd name="connsiteY10" fmla="*/ 89435 h 193613"/>
                      <a:gd name="connsiteX11" fmla="*/ 76538 w 166199"/>
                      <a:gd name="connsiteY11" fmla="*/ 126582 h 193613"/>
                      <a:gd name="connsiteX12" fmla="*/ 69821 w 166199"/>
                      <a:gd name="connsiteY12" fmla="*/ 138370 h 193613"/>
                      <a:gd name="connsiteX13" fmla="*/ 69821 w 166199"/>
                      <a:gd name="connsiteY13" fmla="*/ 193199 h 193613"/>
                      <a:gd name="connsiteX14" fmla="*/ 97235 w 166199"/>
                      <a:gd name="connsiteY14" fmla="*/ 193199 h 193613"/>
                      <a:gd name="connsiteX15" fmla="*/ 97235 w 166199"/>
                      <a:gd name="connsiteY15" fmla="*/ 146183 h 193613"/>
                      <a:gd name="connsiteX16" fmla="*/ 159055 w 166199"/>
                      <a:gd name="connsiteY16" fmla="*/ 109037 h 193613"/>
                      <a:gd name="connsiteX17" fmla="*/ 165771 w 166199"/>
                      <a:gd name="connsiteY17" fmla="*/ 97248 h 193613"/>
                      <a:gd name="connsiteX18" fmla="*/ 165771 w 166199"/>
                      <a:gd name="connsiteY18" fmla="*/ 42420 h 193613"/>
                      <a:gd name="connsiteX19" fmla="*/ 157136 w 166199"/>
                      <a:gd name="connsiteY19" fmla="*/ 29672 h 193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6199" h="193613">
                        <a:moveTo>
                          <a:pt x="157136" y="29672"/>
                        </a:moveTo>
                        <a:lnTo>
                          <a:pt x="88600" y="2258"/>
                        </a:lnTo>
                        <a:cubicBezTo>
                          <a:pt x="85343" y="961"/>
                          <a:pt x="81714" y="961"/>
                          <a:pt x="78457" y="2258"/>
                        </a:cubicBezTo>
                        <a:lnTo>
                          <a:pt x="9921" y="29672"/>
                        </a:lnTo>
                        <a:cubicBezTo>
                          <a:pt x="4702" y="31751"/>
                          <a:pt x="1280" y="36803"/>
                          <a:pt x="1285" y="42420"/>
                        </a:cubicBezTo>
                        <a:lnTo>
                          <a:pt x="1285" y="97248"/>
                        </a:lnTo>
                        <a:lnTo>
                          <a:pt x="28699" y="97248"/>
                        </a:lnTo>
                        <a:lnTo>
                          <a:pt x="28699" y="51741"/>
                        </a:lnTo>
                        <a:lnTo>
                          <a:pt x="83528" y="29809"/>
                        </a:lnTo>
                        <a:lnTo>
                          <a:pt x="138357" y="51741"/>
                        </a:lnTo>
                        <a:lnTo>
                          <a:pt x="138357" y="89435"/>
                        </a:lnTo>
                        <a:lnTo>
                          <a:pt x="76538" y="126582"/>
                        </a:lnTo>
                        <a:cubicBezTo>
                          <a:pt x="72374" y="129051"/>
                          <a:pt x="69823" y="133530"/>
                          <a:pt x="69821" y="138370"/>
                        </a:cubicBezTo>
                        <a:lnTo>
                          <a:pt x="69821" y="193199"/>
                        </a:lnTo>
                        <a:lnTo>
                          <a:pt x="97235" y="193199"/>
                        </a:lnTo>
                        <a:lnTo>
                          <a:pt x="97235" y="146183"/>
                        </a:lnTo>
                        <a:lnTo>
                          <a:pt x="159055" y="109037"/>
                        </a:lnTo>
                        <a:cubicBezTo>
                          <a:pt x="163218" y="106568"/>
                          <a:pt x="165770" y="102089"/>
                          <a:pt x="165771" y="97248"/>
                        </a:cubicBezTo>
                        <a:lnTo>
                          <a:pt x="165771" y="42420"/>
                        </a:lnTo>
                        <a:cubicBezTo>
                          <a:pt x="165776" y="36802"/>
                          <a:pt x="162355" y="31751"/>
                          <a:pt x="157136" y="29672"/>
                        </a:cubicBezTo>
                        <a:close/>
                      </a:path>
                    </a:pathLst>
                  </a:custGeom>
                  <a:solidFill>
                    <a:schemeClr val="accent2"/>
                  </a:solidFill>
                  <a:ln w="9525" cap="flat">
                    <a:noFill/>
                    <a:prstDash val="solid"/>
                    <a:miter/>
                  </a:ln>
                </p:spPr>
                <p:txBody>
                  <a:bodyPr rtlCol="0" anchor="ctr"/>
                  <a:lstStyle/>
                  <a:p>
                    <a:endParaRPr lang="zh-CN" altLang="en-US"/>
                  </a:p>
                </p:txBody>
              </p:sp>
              <p:sp>
                <p:nvSpPr>
                  <p:cNvPr id="7400" name="任意多边形: 形状 7399">
                    <a:extLst>
                      <a:ext uri="{FF2B5EF4-FFF2-40B4-BE49-F238E27FC236}">
                        <a16:creationId xmlns:a16="http://schemas.microsoft.com/office/drawing/2014/main" id="{A62747EA-E65C-CDC3-3A39-1F0230F73358}"/>
                      </a:ext>
                    </a:extLst>
                  </p:cNvPr>
                  <p:cNvSpPr/>
                  <p:nvPr/>
                </p:nvSpPr>
                <p:spPr>
                  <a:xfrm>
                    <a:off x="7716799" y="3341389"/>
                    <a:ext cx="29128" cy="29128"/>
                  </a:xfrm>
                  <a:custGeom>
                    <a:avLst/>
                    <a:gdLst>
                      <a:gd name="connsiteX0" fmla="*/ 1285 w 29127"/>
                      <a:gd name="connsiteY0" fmla="*/ 1285 h 29127"/>
                      <a:gd name="connsiteX1" fmla="*/ 28699 w 29127"/>
                      <a:gd name="connsiteY1" fmla="*/ 1285 h 29127"/>
                      <a:gd name="connsiteX2" fmla="*/ 28699 w 29127"/>
                      <a:gd name="connsiteY2" fmla="*/ 28699 h 29127"/>
                      <a:gd name="connsiteX3" fmla="*/ 1285 w 29127"/>
                      <a:gd name="connsiteY3" fmla="*/ 28699 h 29127"/>
                    </a:gdLst>
                    <a:ahLst/>
                    <a:cxnLst>
                      <a:cxn ang="0">
                        <a:pos x="connsiteX0" y="connsiteY0"/>
                      </a:cxn>
                      <a:cxn ang="0">
                        <a:pos x="connsiteX1" y="connsiteY1"/>
                      </a:cxn>
                      <a:cxn ang="0">
                        <a:pos x="connsiteX2" y="connsiteY2"/>
                      </a:cxn>
                      <a:cxn ang="0">
                        <a:pos x="connsiteX3" y="connsiteY3"/>
                      </a:cxn>
                    </a:cxnLst>
                    <a:rect l="l" t="t" r="r" b="b"/>
                    <a:pathLst>
                      <a:path w="29127" h="29127">
                        <a:moveTo>
                          <a:pt x="1285" y="1285"/>
                        </a:moveTo>
                        <a:lnTo>
                          <a:pt x="28699" y="1285"/>
                        </a:lnTo>
                        <a:lnTo>
                          <a:pt x="28699" y="28699"/>
                        </a:lnTo>
                        <a:lnTo>
                          <a:pt x="1285" y="28699"/>
                        </a:lnTo>
                        <a:close/>
                      </a:path>
                    </a:pathLst>
                  </a:custGeom>
                  <a:solidFill>
                    <a:schemeClr val="accent2"/>
                  </a:solidFill>
                  <a:ln w="9525" cap="flat">
                    <a:noFill/>
                    <a:prstDash val="solid"/>
                    <a:miter/>
                  </a:ln>
                </p:spPr>
                <p:txBody>
                  <a:bodyPr rtlCol="0" anchor="ctr"/>
                  <a:lstStyle/>
                  <a:p>
                    <a:endParaRPr lang="zh-CN" altLang="en-US"/>
                  </a:p>
                </p:txBody>
              </p:sp>
            </p:grpSp>
          </p:grpSp>
        </p:grpSp>
      </p:grpSp>
    </p:spTree>
    <p:extLst>
      <p:ext uri="{BB962C8B-B14F-4D97-AF65-F5344CB8AC3E}">
        <p14:creationId xmlns:p14="http://schemas.microsoft.com/office/powerpoint/2010/main" val="4239928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 name="矩形 12">
            <a:extLst>
              <a:ext uri="{FF2B5EF4-FFF2-40B4-BE49-F238E27FC236}">
                <a16:creationId xmlns:a16="http://schemas.microsoft.com/office/drawing/2014/main" id="{0760616E-291F-E07B-CC2A-8C476A825DBF}"/>
              </a:ext>
            </a:extLst>
          </p:cNvPr>
          <p:cNvSpPr/>
          <p:nvPr/>
        </p:nvSpPr>
        <p:spPr>
          <a:xfrm>
            <a:off x="495211" y="1083942"/>
            <a:ext cx="11201579" cy="325656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686954"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28</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STAR</a:t>
            </a:r>
            <a:r>
              <a:rPr lang="zh-CN" altLang="en-US" sz="3200">
                <a:solidFill>
                  <a:schemeClr val="accent2"/>
                </a:solidFill>
                <a:latin typeface="江西拙楷" panose="02010600040101010101" pitchFamily="2" charset="-122"/>
                <a:ea typeface="江西拙楷" panose="02010600040101010101" pitchFamily="2" charset="-122"/>
              </a:rPr>
              <a:t>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故事力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20" name="矩形 1119">
            <a:extLst>
              <a:ext uri="{FF2B5EF4-FFF2-40B4-BE49-F238E27FC236}">
                <a16:creationId xmlns:a16="http://schemas.microsoft.com/office/drawing/2014/main" id="{0679F9FB-4DC4-5855-EBC6-28F3E84A613D}"/>
              </a:ext>
            </a:extLst>
          </p:cNvPr>
          <p:cNvSpPr/>
          <p:nvPr/>
        </p:nvSpPr>
        <p:spPr>
          <a:xfrm>
            <a:off x="496571" y="4468737"/>
            <a:ext cx="11206479" cy="17344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2" name="文本框 1121">
            <a:extLst>
              <a:ext uri="{FF2B5EF4-FFF2-40B4-BE49-F238E27FC236}">
                <a16:creationId xmlns:a16="http://schemas.microsoft.com/office/drawing/2014/main" id="{DF428505-95A9-C9FD-F280-F245DC3441F8}"/>
              </a:ext>
            </a:extLst>
          </p:cNvPr>
          <p:cNvSpPr txBox="1"/>
          <p:nvPr/>
        </p:nvSpPr>
        <p:spPr>
          <a:xfrm>
            <a:off x="579117" y="4615512"/>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4" name="椭圆 3">
            <a:extLst>
              <a:ext uri="{FF2B5EF4-FFF2-40B4-BE49-F238E27FC236}">
                <a16:creationId xmlns:a16="http://schemas.microsoft.com/office/drawing/2014/main" id="{4761F13B-4965-BED1-3FB3-4C846ADB9E6A}"/>
              </a:ext>
            </a:extLst>
          </p:cNvPr>
          <p:cNvSpPr/>
          <p:nvPr/>
        </p:nvSpPr>
        <p:spPr>
          <a:xfrm>
            <a:off x="1427359" y="1446531"/>
            <a:ext cx="1296365" cy="1296365"/>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5400">
                <a:solidFill>
                  <a:schemeClr val="bg1"/>
                </a:solidFill>
                <a:latin typeface="江西拙楷" panose="02010600040101010101" pitchFamily="2" charset="-122"/>
                <a:ea typeface="江西拙楷" panose="02010600040101010101" pitchFamily="2" charset="-122"/>
              </a:rPr>
              <a:t>S</a:t>
            </a:r>
            <a:endParaRPr lang="zh-CN" altLang="en-US" sz="5400">
              <a:solidFill>
                <a:schemeClr val="bg1"/>
              </a:solidFill>
              <a:latin typeface="江西拙楷" panose="02010600040101010101" pitchFamily="2" charset="-122"/>
              <a:ea typeface="江西拙楷" panose="02010600040101010101" pitchFamily="2" charset="-122"/>
            </a:endParaRPr>
          </a:p>
        </p:txBody>
      </p:sp>
      <p:sp>
        <p:nvSpPr>
          <p:cNvPr id="11" name="文本框 10">
            <a:extLst>
              <a:ext uri="{FF2B5EF4-FFF2-40B4-BE49-F238E27FC236}">
                <a16:creationId xmlns:a16="http://schemas.microsoft.com/office/drawing/2014/main" id="{66DCE375-9BE4-BBF7-9A3A-F2AFF70F6D46}"/>
              </a:ext>
            </a:extLst>
          </p:cNvPr>
          <p:cNvSpPr txBox="1"/>
          <p:nvPr/>
        </p:nvSpPr>
        <p:spPr>
          <a:xfrm>
            <a:off x="1123772" y="2875956"/>
            <a:ext cx="1903539"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800">
                <a:solidFill>
                  <a:schemeClr val="accent3"/>
                </a:solidFill>
                <a:latin typeface="江西拙楷" panose="02010600040101010101" pitchFamily="2" charset="-122"/>
                <a:ea typeface="江西拙楷" panose="02010600040101010101" pitchFamily="2" charset="-122"/>
              </a:rPr>
              <a:t>情境</a:t>
            </a:r>
            <a:r>
              <a:rPr lang="en-US" altLang="zh-CN" sz="2000">
                <a:solidFill>
                  <a:schemeClr val="accent2"/>
                </a:solidFill>
                <a:latin typeface="江西拙楷" panose="02010600040101010101" pitchFamily="2" charset="-122"/>
                <a:ea typeface="江西拙楷" panose="02010600040101010101" pitchFamily="2" charset="-122"/>
              </a:rPr>
              <a:t>situation</a:t>
            </a:r>
            <a:endParaRPr lang="en-US" altLang="zh-CN" sz="2800">
              <a:solidFill>
                <a:schemeClr val="accent2"/>
              </a:solidFill>
              <a:latin typeface="江西拙楷" panose="02010600040101010101" pitchFamily="2" charset="-122"/>
              <a:ea typeface="江西拙楷" panose="02010600040101010101" pitchFamily="2" charset="-122"/>
            </a:endParaRPr>
          </a:p>
        </p:txBody>
      </p:sp>
      <p:sp>
        <p:nvSpPr>
          <p:cNvPr id="25" name="文本框 24">
            <a:extLst>
              <a:ext uri="{FF2B5EF4-FFF2-40B4-BE49-F238E27FC236}">
                <a16:creationId xmlns:a16="http://schemas.microsoft.com/office/drawing/2014/main" id="{D393681F-9A87-F42E-7BC3-8F2F854B4CC1}"/>
              </a:ext>
            </a:extLst>
          </p:cNvPr>
          <p:cNvSpPr txBox="1"/>
          <p:nvPr/>
        </p:nvSpPr>
        <p:spPr>
          <a:xfrm>
            <a:off x="551541" y="3467503"/>
            <a:ext cx="3048000" cy="338554"/>
          </a:xfrm>
          <a:prstGeom prst="rect">
            <a:avLst/>
          </a:prstGeom>
          <a:noFill/>
        </p:spPr>
        <p:txBody>
          <a:bodyPr wrap="square">
            <a:spAutoFit/>
          </a:bodyPr>
          <a:lstStyle/>
          <a:p>
            <a:pPr algn="ct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事情是在什么情况下发生的</a:t>
            </a:r>
          </a:p>
        </p:txBody>
      </p:sp>
      <p:sp>
        <p:nvSpPr>
          <p:cNvPr id="5" name="椭圆 4">
            <a:extLst>
              <a:ext uri="{FF2B5EF4-FFF2-40B4-BE49-F238E27FC236}">
                <a16:creationId xmlns:a16="http://schemas.microsoft.com/office/drawing/2014/main" id="{9FD4E230-440F-17BD-61A7-839086754EAD}"/>
              </a:ext>
            </a:extLst>
          </p:cNvPr>
          <p:cNvSpPr/>
          <p:nvPr/>
        </p:nvSpPr>
        <p:spPr>
          <a:xfrm>
            <a:off x="4143620" y="1446531"/>
            <a:ext cx="1296365" cy="1296365"/>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5400">
                <a:solidFill>
                  <a:schemeClr val="bg1"/>
                </a:solidFill>
                <a:latin typeface="江西拙楷" panose="02010600040101010101" pitchFamily="2" charset="-122"/>
                <a:ea typeface="江西拙楷" panose="02010600040101010101" pitchFamily="2" charset="-122"/>
              </a:rPr>
              <a:t>T</a:t>
            </a:r>
            <a:endParaRPr lang="zh-CN" altLang="en-US" sz="5400">
              <a:solidFill>
                <a:schemeClr val="bg1"/>
              </a:solidFill>
              <a:latin typeface="江西拙楷" panose="02010600040101010101" pitchFamily="2" charset="-122"/>
              <a:ea typeface="江西拙楷" panose="02010600040101010101" pitchFamily="2" charset="-122"/>
            </a:endParaRPr>
          </a:p>
        </p:txBody>
      </p:sp>
      <p:sp>
        <p:nvSpPr>
          <p:cNvPr id="20" name="文本框 19">
            <a:extLst>
              <a:ext uri="{FF2B5EF4-FFF2-40B4-BE49-F238E27FC236}">
                <a16:creationId xmlns:a16="http://schemas.microsoft.com/office/drawing/2014/main" id="{3AEB54AE-E482-E668-BE1D-F68973E5E463}"/>
              </a:ext>
            </a:extLst>
          </p:cNvPr>
          <p:cNvSpPr txBox="1"/>
          <p:nvPr/>
        </p:nvSpPr>
        <p:spPr>
          <a:xfrm>
            <a:off x="4021644" y="2889671"/>
            <a:ext cx="154031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800">
                <a:solidFill>
                  <a:schemeClr val="accent3"/>
                </a:solidFill>
                <a:latin typeface="江西拙楷" panose="02010600040101010101" pitchFamily="2" charset="-122"/>
                <a:ea typeface="江西拙楷" panose="02010600040101010101" pitchFamily="2" charset="-122"/>
              </a:rPr>
              <a:t>任务</a:t>
            </a:r>
            <a:r>
              <a:rPr lang="en-US" altLang="zh-CN" sz="2000">
                <a:solidFill>
                  <a:schemeClr val="accent2"/>
                </a:solidFill>
                <a:latin typeface="江西拙楷" panose="02010600040101010101" pitchFamily="2" charset="-122"/>
                <a:ea typeface="江西拙楷" panose="02010600040101010101" pitchFamily="2" charset="-122"/>
              </a:rPr>
              <a:t>task</a:t>
            </a:r>
          </a:p>
        </p:txBody>
      </p:sp>
      <p:sp>
        <p:nvSpPr>
          <p:cNvPr id="29" name="文本框 28">
            <a:extLst>
              <a:ext uri="{FF2B5EF4-FFF2-40B4-BE49-F238E27FC236}">
                <a16:creationId xmlns:a16="http://schemas.microsoft.com/office/drawing/2014/main" id="{5CFFB66F-FF43-433B-5E9B-44C1C23583F7}"/>
              </a:ext>
            </a:extLst>
          </p:cNvPr>
          <p:cNvSpPr txBox="1"/>
          <p:nvPr/>
        </p:nvSpPr>
        <p:spPr>
          <a:xfrm>
            <a:off x="3267802" y="3467503"/>
            <a:ext cx="3048000" cy="338554"/>
          </a:xfrm>
          <a:prstGeom prst="rect">
            <a:avLst/>
          </a:prstGeom>
          <a:noFill/>
        </p:spPr>
        <p:txBody>
          <a:bodyPr wrap="square">
            <a:spAutoFit/>
          </a:bodyPr>
          <a:lstStyle/>
          <a:p>
            <a:pPr algn="ct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你具体有什么任务</a:t>
            </a:r>
          </a:p>
        </p:txBody>
      </p:sp>
      <p:sp>
        <p:nvSpPr>
          <p:cNvPr id="6" name="椭圆 5">
            <a:extLst>
              <a:ext uri="{FF2B5EF4-FFF2-40B4-BE49-F238E27FC236}">
                <a16:creationId xmlns:a16="http://schemas.microsoft.com/office/drawing/2014/main" id="{5C206520-949C-D2AD-67D8-E6968F99361F}"/>
              </a:ext>
            </a:extLst>
          </p:cNvPr>
          <p:cNvSpPr/>
          <p:nvPr/>
        </p:nvSpPr>
        <p:spPr>
          <a:xfrm>
            <a:off x="6859881" y="1446531"/>
            <a:ext cx="1296365" cy="1296365"/>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5400">
                <a:solidFill>
                  <a:schemeClr val="bg1"/>
                </a:solidFill>
                <a:latin typeface="江西拙楷" panose="02010600040101010101" pitchFamily="2" charset="-122"/>
                <a:ea typeface="江西拙楷" panose="02010600040101010101" pitchFamily="2" charset="-122"/>
              </a:rPr>
              <a:t>A</a:t>
            </a:r>
            <a:endParaRPr lang="zh-CN" altLang="en-US" sz="5400">
              <a:solidFill>
                <a:schemeClr val="bg1"/>
              </a:solidFill>
              <a:latin typeface="江西拙楷" panose="02010600040101010101" pitchFamily="2" charset="-122"/>
              <a:ea typeface="江西拙楷" panose="02010600040101010101" pitchFamily="2" charset="-122"/>
            </a:endParaRPr>
          </a:p>
        </p:txBody>
      </p:sp>
      <p:sp>
        <p:nvSpPr>
          <p:cNvPr id="21" name="文本框 20">
            <a:extLst>
              <a:ext uri="{FF2B5EF4-FFF2-40B4-BE49-F238E27FC236}">
                <a16:creationId xmlns:a16="http://schemas.microsoft.com/office/drawing/2014/main" id="{0C0860E4-07F3-78E4-05F4-A427B048537B}"/>
              </a:ext>
            </a:extLst>
          </p:cNvPr>
          <p:cNvSpPr txBox="1"/>
          <p:nvPr/>
        </p:nvSpPr>
        <p:spPr>
          <a:xfrm>
            <a:off x="6737907" y="2889671"/>
            <a:ext cx="154031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800">
                <a:solidFill>
                  <a:schemeClr val="accent3"/>
                </a:solidFill>
                <a:latin typeface="江西拙楷" panose="02010600040101010101" pitchFamily="2" charset="-122"/>
                <a:ea typeface="江西拙楷" panose="02010600040101010101" pitchFamily="2" charset="-122"/>
              </a:rPr>
              <a:t>行动</a:t>
            </a:r>
            <a:r>
              <a:rPr lang="en-US" altLang="zh-CN" sz="2000">
                <a:solidFill>
                  <a:schemeClr val="accent2"/>
                </a:solidFill>
                <a:latin typeface="江西拙楷" panose="02010600040101010101" pitchFamily="2" charset="-122"/>
                <a:ea typeface="江西拙楷" panose="02010600040101010101" pitchFamily="2" charset="-122"/>
              </a:rPr>
              <a:t>action</a:t>
            </a:r>
          </a:p>
        </p:txBody>
      </p:sp>
      <p:sp>
        <p:nvSpPr>
          <p:cNvPr id="30" name="文本框 29">
            <a:extLst>
              <a:ext uri="{FF2B5EF4-FFF2-40B4-BE49-F238E27FC236}">
                <a16:creationId xmlns:a16="http://schemas.microsoft.com/office/drawing/2014/main" id="{FBAAC4DA-D79E-708A-CD72-1306296921C0}"/>
              </a:ext>
            </a:extLst>
          </p:cNvPr>
          <p:cNvSpPr txBox="1"/>
          <p:nvPr/>
        </p:nvSpPr>
        <p:spPr>
          <a:xfrm>
            <a:off x="5984065" y="3467503"/>
            <a:ext cx="3048000" cy="338554"/>
          </a:xfrm>
          <a:prstGeom prst="rect">
            <a:avLst/>
          </a:prstGeom>
          <a:noFill/>
        </p:spPr>
        <p:txBody>
          <a:bodyPr wrap="square">
            <a:spAutoFit/>
          </a:bodyPr>
          <a:lstStyle/>
          <a:p>
            <a:pPr algn="ct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你采用了什么行动方式</a:t>
            </a:r>
          </a:p>
        </p:txBody>
      </p:sp>
      <p:sp>
        <p:nvSpPr>
          <p:cNvPr id="7" name="椭圆 6">
            <a:extLst>
              <a:ext uri="{FF2B5EF4-FFF2-40B4-BE49-F238E27FC236}">
                <a16:creationId xmlns:a16="http://schemas.microsoft.com/office/drawing/2014/main" id="{D91F7126-0F4B-C3F7-31BD-5FC9CFC82B76}"/>
              </a:ext>
            </a:extLst>
          </p:cNvPr>
          <p:cNvSpPr/>
          <p:nvPr/>
        </p:nvSpPr>
        <p:spPr>
          <a:xfrm>
            <a:off x="9576144" y="1446531"/>
            <a:ext cx="1296365" cy="1296365"/>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5400">
                <a:solidFill>
                  <a:schemeClr val="bg1"/>
                </a:solidFill>
                <a:latin typeface="江西拙楷" panose="02010600040101010101" pitchFamily="2" charset="-122"/>
                <a:ea typeface="江西拙楷" panose="02010600040101010101" pitchFamily="2" charset="-122"/>
              </a:rPr>
              <a:t>R</a:t>
            </a:r>
            <a:endParaRPr lang="zh-CN" altLang="en-US" sz="5400">
              <a:solidFill>
                <a:schemeClr val="bg1"/>
              </a:solidFill>
              <a:latin typeface="江西拙楷" panose="02010600040101010101" pitchFamily="2" charset="-122"/>
              <a:ea typeface="江西拙楷" panose="02010600040101010101" pitchFamily="2" charset="-122"/>
            </a:endParaRPr>
          </a:p>
        </p:txBody>
      </p:sp>
      <p:sp>
        <p:nvSpPr>
          <p:cNvPr id="22" name="文本框 21">
            <a:extLst>
              <a:ext uri="{FF2B5EF4-FFF2-40B4-BE49-F238E27FC236}">
                <a16:creationId xmlns:a16="http://schemas.microsoft.com/office/drawing/2014/main" id="{14F32986-5512-D9AE-0B69-695411D70535}"/>
              </a:ext>
            </a:extLst>
          </p:cNvPr>
          <p:cNvSpPr txBox="1"/>
          <p:nvPr/>
        </p:nvSpPr>
        <p:spPr>
          <a:xfrm>
            <a:off x="9454168" y="2889671"/>
            <a:ext cx="154031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800">
                <a:solidFill>
                  <a:schemeClr val="accent3"/>
                </a:solidFill>
                <a:latin typeface="江西拙楷" panose="02010600040101010101" pitchFamily="2" charset="-122"/>
                <a:ea typeface="江西拙楷" panose="02010600040101010101" pitchFamily="2" charset="-122"/>
              </a:rPr>
              <a:t>结果</a:t>
            </a:r>
            <a:r>
              <a:rPr lang="en-US" altLang="zh-CN" sz="2000">
                <a:solidFill>
                  <a:schemeClr val="accent2"/>
                </a:solidFill>
                <a:latin typeface="江西拙楷" panose="02010600040101010101" pitchFamily="2" charset="-122"/>
                <a:ea typeface="江西拙楷" panose="02010600040101010101" pitchFamily="2" charset="-122"/>
              </a:rPr>
              <a:t>result</a:t>
            </a:r>
          </a:p>
        </p:txBody>
      </p:sp>
      <p:sp>
        <p:nvSpPr>
          <p:cNvPr id="31" name="文本框 30">
            <a:extLst>
              <a:ext uri="{FF2B5EF4-FFF2-40B4-BE49-F238E27FC236}">
                <a16:creationId xmlns:a16="http://schemas.microsoft.com/office/drawing/2014/main" id="{D0392E30-3F24-D61E-ED1F-222D2E2A1830}"/>
              </a:ext>
            </a:extLst>
          </p:cNvPr>
          <p:cNvSpPr txBox="1"/>
          <p:nvPr/>
        </p:nvSpPr>
        <p:spPr>
          <a:xfrm>
            <a:off x="8700326" y="3467503"/>
            <a:ext cx="3048000" cy="338554"/>
          </a:xfrm>
          <a:prstGeom prst="rect">
            <a:avLst/>
          </a:prstGeom>
          <a:noFill/>
        </p:spPr>
        <p:txBody>
          <a:bodyPr wrap="square">
            <a:spAutoFit/>
          </a:bodyPr>
          <a:lstStyle/>
          <a:p>
            <a:pPr algn="ct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结果怎样，你学习到了什么</a:t>
            </a:r>
          </a:p>
        </p:txBody>
      </p:sp>
      <p:cxnSp>
        <p:nvCxnSpPr>
          <p:cNvPr id="7411" name="直接连接符 7410">
            <a:extLst>
              <a:ext uri="{FF2B5EF4-FFF2-40B4-BE49-F238E27FC236}">
                <a16:creationId xmlns:a16="http://schemas.microsoft.com/office/drawing/2014/main" id="{45B57A82-32A9-5031-EFA1-07987C19DC89}"/>
              </a:ext>
            </a:extLst>
          </p:cNvPr>
          <p:cNvCxnSpPr>
            <a:cxnSpLocks/>
          </p:cNvCxnSpPr>
          <p:nvPr/>
        </p:nvCxnSpPr>
        <p:spPr>
          <a:xfrm>
            <a:off x="723168" y="3977917"/>
            <a:ext cx="10853530" cy="0"/>
          </a:xfrm>
          <a:prstGeom prst="line">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7415" name="文本框 7414">
            <a:extLst>
              <a:ext uri="{FF2B5EF4-FFF2-40B4-BE49-F238E27FC236}">
                <a16:creationId xmlns:a16="http://schemas.microsoft.com/office/drawing/2014/main" id="{D70BD1FF-9D80-9A7A-C412-EC034622063F}"/>
              </a:ext>
            </a:extLst>
          </p:cNvPr>
          <p:cNvSpPr txBox="1"/>
          <p:nvPr/>
        </p:nvSpPr>
        <p:spPr>
          <a:xfrm>
            <a:off x="579117" y="5209587"/>
            <a:ext cx="11120677" cy="884473"/>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讲故事是沟通中非常重要的一种能力，用故事的方式更容易说服别人，也容易得到别人的信任。</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STAR</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模型是最简单的讲故事方法，该模型非常适用于行为性问题的回答，可以考察一个人的应变能力和人际交往意识。</a:t>
            </a:r>
          </a:p>
        </p:txBody>
      </p:sp>
      <p:grpSp>
        <p:nvGrpSpPr>
          <p:cNvPr id="7418" name="组合 7417">
            <a:extLst>
              <a:ext uri="{FF2B5EF4-FFF2-40B4-BE49-F238E27FC236}">
                <a16:creationId xmlns:a16="http://schemas.microsoft.com/office/drawing/2014/main" id="{912D4042-73B3-7D18-06D4-EFCD1E96CAA5}"/>
              </a:ext>
            </a:extLst>
          </p:cNvPr>
          <p:cNvGrpSpPr/>
          <p:nvPr/>
        </p:nvGrpSpPr>
        <p:grpSpPr>
          <a:xfrm>
            <a:off x="3274968" y="2007462"/>
            <a:ext cx="317408" cy="174502"/>
            <a:chOff x="2909662" y="1918252"/>
            <a:chExt cx="795462" cy="437322"/>
          </a:xfrm>
          <a:solidFill>
            <a:schemeClr val="accent3"/>
          </a:solidFill>
        </p:grpSpPr>
        <p:sp>
          <p:nvSpPr>
            <p:cNvPr id="7416" name="箭头: V 形 7415">
              <a:extLst>
                <a:ext uri="{FF2B5EF4-FFF2-40B4-BE49-F238E27FC236}">
                  <a16:creationId xmlns:a16="http://schemas.microsoft.com/office/drawing/2014/main" id="{CED5E2DE-2C5B-E129-9B58-26D871E306E2}"/>
                </a:ext>
              </a:extLst>
            </p:cNvPr>
            <p:cNvSpPr/>
            <p:nvPr/>
          </p:nvSpPr>
          <p:spPr>
            <a:xfrm>
              <a:off x="3267802" y="1918252"/>
              <a:ext cx="437322" cy="437322"/>
            </a:xfrm>
            <a:prstGeom prst="chevron">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417" name="箭头: V 形 7416">
              <a:extLst>
                <a:ext uri="{FF2B5EF4-FFF2-40B4-BE49-F238E27FC236}">
                  <a16:creationId xmlns:a16="http://schemas.microsoft.com/office/drawing/2014/main" id="{700596FE-02FE-8DC8-B1A9-2E6ED79E0CD1}"/>
                </a:ext>
              </a:extLst>
            </p:cNvPr>
            <p:cNvSpPr/>
            <p:nvPr/>
          </p:nvSpPr>
          <p:spPr>
            <a:xfrm>
              <a:off x="2909662" y="1918252"/>
              <a:ext cx="437322" cy="437322"/>
            </a:xfrm>
            <a:prstGeom prst="chevron">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7421" name="组合 7420">
            <a:extLst>
              <a:ext uri="{FF2B5EF4-FFF2-40B4-BE49-F238E27FC236}">
                <a16:creationId xmlns:a16="http://schemas.microsoft.com/office/drawing/2014/main" id="{4BCE8EF5-4FBE-7451-8E12-8ACD02C99B54}"/>
              </a:ext>
            </a:extLst>
          </p:cNvPr>
          <p:cNvGrpSpPr/>
          <p:nvPr/>
        </p:nvGrpSpPr>
        <p:grpSpPr>
          <a:xfrm>
            <a:off x="5991229" y="2007462"/>
            <a:ext cx="317408" cy="174502"/>
            <a:chOff x="2909662" y="1918252"/>
            <a:chExt cx="795462" cy="437322"/>
          </a:xfrm>
          <a:solidFill>
            <a:schemeClr val="accent3"/>
          </a:solidFill>
        </p:grpSpPr>
        <p:sp>
          <p:nvSpPr>
            <p:cNvPr id="7422" name="箭头: V 形 7421">
              <a:extLst>
                <a:ext uri="{FF2B5EF4-FFF2-40B4-BE49-F238E27FC236}">
                  <a16:creationId xmlns:a16="http://schemas.microsoft.com/office/drawing/2014/main" id="{FA7ABBC7-20B1-3728-9835-7858EB429115}"/>
                </a:ext>
              </a:extLst>
            </p:cNvPr>
            <p:cNvSpPr/>
            <p:nvPr/>
          </p:nvSpPr>
          <p:spPr>
            <a:xfrm>
              <a:off x="3267802" y="1918252"/>
              <a:ext cx="437322" cy="437322"/>
            </a:xfrm>
            <a:prstGeom prst="chevron">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423" name="箭头: V 形 7422">
              <a:extLst>
                <a:ext uri="{FF2B5EF4-FFF2-40B4-BE49-F238E27FC236}">
                  <a16:creationId xmlns:a16="http://schemas.microsoft.com/office/drawing/2014/main" id="{950D63A4-7923-744E-7EFE-5E89FA0CE76C}"/>
                </a:ext>
              </a:extLst>
            </p:cNvPr>
            <p:cNvSpPr/>
            <p:nvPr/>
          </p:nvSpPr>
          <p:spPr>
            <a:xfrm>
              <a:off x="2909662" y="1918252"/>
              <a:ext cx="437322" cy="437322"/>
            </a:xfrm>
            <a:prstGeom prst="chevron">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124" name="组合 1123">
            <a:extLst>
              <a:ext uri="{FF2B5EF4-FFF2-40B4-BE49-F238E27FC236}">
                <a16:creationId xmlns:a16="http://schemas.microsoft.com/office/drawing/2014/main" id="{D2119C4A-C91A-8BA5-593B-4D45A3288903}"/>
              </a:ext>
            </a:extLst>
          </p:cNvPr>
          <p:cNvGrpSpPr/>
          <p:nvPr/>
        </p:nvGrpSpPr>
        <p:grpSpPr>
          <a:xfrm>
            <a:off x="8707490" y="2007462"/>
            <a:ext cx="317408" cy="174502"/>
            <a:chOff x="2909662" y="1918252"/>
            <a:chExt cx="795462" cy="437322"/>
          </a:xfrm>
          <a:solidFill>
            <a:schemeClr val="accent3"/>
          </a:solidFill>
        </p:grpSpPr>
        <p:sp>
          <p:nvSpPr>
            <p:cNvPr id="1125" name="箭头: V 形 1124">
              <a:extLst>
                <a:ext uri="{FF2B5EF4-FFF2-40B4-BE49-F238E27FC236}">
                  <a16:creationId xmlns:a16="http://schemas.microsoft.com/office/drawing/2014/main" id="{FBEEE18E-E69C-23E5-8040-C448AE30616F}"/>
                </a:ext>
              </a:extLst>
            </p:cNvPr>
            <p:cNvSpPr/>
            <p:nvPr/>
          </p:nvSpPr>
          <p:spPr>
            <a:xfrm>
              <a:off x="3267802" y="1918252"/>
              <a:ext cx="437322" cy="437322"/>
            </a:xfrm>
            <a:prstGeom prst="chevron">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26" name="箭头: V 形 1125">
              <a:extLst>
                <a:ext uri="{FF2B5EF4-FFF2-40B4-BE49-F238E27FC236}">
                  <a16:creationId xmlns:a16="http://schemas.microsoft.com/office/drawing/2014/main" id="{B53671F4-06E1-B8E8-536B-D3072E79F2F2}"/>
                </a:ext>
              </a:extLst>
            </p:cNvPr>
            <p:cNvSpPr/>
            <p:nvPr/>
          </p:nvSpPr>
          <p:spPr>
            <a:xfrm>
              <a:off x="2909662" y="1918252"/>
              <a:ext cx="437322" cy="437322"/>
            </a:xfrm>
            <a:prstGeom prst="chevron">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525112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901756"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29</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STORY</a:t>
            </a:r>
            <a:r>
              <a:rPr lang="zh-CN" altLang="en-US" sz="3200">
                <a:solidFill>
                  <a:schemeClr val="accent2"/>
                </a:solidFill>
                <a:latin typeface="江西拙楷" panose="02010600040101010101" pitchFamily="2" charset="-122"/>
                <a:ea typeface="江西拙楷" panose="02010600040101010101" pitchFamily="2" charset="-122"/>
              </a:rPr>
              <a:t>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故事力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2" name="矩形 1">
            <a:extLst>
              <a:ext uri="{FF2B5EF4-FFF2-40B4-BE49-F238E27FC236}">
                <a16:creationId xmlns:a16="http://schemas.microsoft.com/office/drawing/2014/main" id="{33CA4B2E-8C65-0EC0-B9D7-BB29EBA329E5}"/>
              </a:ext>
            </a:extLst>
          </p:cNvPr>
          <p:cNvSpPr/>
          <p:nvPr/>
        </p:nvSpPr>
        <p:spPr>
          <a:xfrm>
            <a:off x="482601" y="1083941"/>
            <a:ext cx="5480878"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CA3D0160-4E1B-D448-64BB-071BF496E6F7}"/>
              </a:ext>
            </a:extLst>
          </p:cNvPr>
          <p:cNvSpPr/>
          <p:nvPr/>
        </p:nvSpPr>
        <p:spPr>
          <a:xfrm>
            <a:off x="6140796" y="1102527"/>
            <a:ext cx="5568605"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a:extLst>
              <a:ext uri="{FF2B5EF4-FFF2-40B4-BE49-F238E27FC236}">
                <a16:creationId xmlns:a16="http://schemas.microsoft.com/office/drawing/2014/main" id="{4B4DA78E-868D-0370-8D5A-971C13EC6721}"/>
              </a:ext>
            </a:extLst>
          </p:cNvPr>
          <p:cNvGrpSpPr/>
          <p:nvPr/>
        </p:nvGrpSpPr>
        <p:grpSpPr>
          <a:xfrm>
            <a:off x="6474996" y="1359115"/>
            <a:ext cx="4900205" cy="4806310"/>
            <a:chOff x="6536146" y="1267624"/>
            <a:chExt cx="4900205" cy="4806310"/>
          </a:xfrm>
        </p:grpSpPr>
        <p:sp>
          <p:nvSpPr>
            <p:cNvPr id="14" name="文本框 13">
              <a:extLst>
                <a:ext uri="{FF2B5EF4-FFF2-40B4-BE49-F238E27FC236}">
                  <a16:creationId xmlns:a16="http://schemas.microsoft.com/office/drawing/2014/main" id="{75042672-C3D3-6A92-B1F1-DB573057B9FF}"/>
                </a:ext>
              </a:extLst>
            </p:cNvPr>
            <p:cNvSpPr txBox="1"/>
            <p:nvPr/>
          </p:nvSpPr>
          <p:spPr>
            <a:xfrm>
              <a:off x="6536146"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5" name="文本框 14">
              <a:extLst>
                <a:ext uri="{FF2B5EF4-FFF2-40B4-BE49-F238E27FC236}">
                  <a16:creationId xmlns:a16="http://schemas.microsoft.com/office/drawing/2014/main" id="{0FBA7872-8A95-BE83-7914-479484F7560C}"/>
                </a:ext>
              </a:extLst>
            </p:cNvPr>
            <p:cNvSpPr txBox="1"/>
            <p:nvPr/>
          </p:nvSpPr>
          <p:spPr>
            <a:xfrm>
              <a:off x="6536146" y="1865474"/>
              <a:ext cx="4900205"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讲故事是表达方式的一种，会讲故事能让观点更容易被认同，让沟通达到意想不到的效果。</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如何评价一个故事讲的是否精彩？</a:t>
              </a: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STORY</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模型是一套故事评价标准，在该体系下，好故事必须满足</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5</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点：</a:t>
              </a: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Structure</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：结构清晰</a:t>
              </a: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Time</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：在约束时间内完成</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Opinion</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：有观点启发</a:t>
              </a: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Reality</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：情节真实</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Yearning</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：有情怀能共鸣</a:t>
              </a:r>
            </a:p>
          </p:txBody>
        </p:sp>
      </p:grpSp>
      <p:grpSp>
        <p:nvGrpSpPr>
          <p:cNvPr id="7437" name="组合 7436">
            <a:extLst>
              <a:ext uri="{FF2B5EF4-FFF2-40B4-BE49-F238E27FC236}">
                <a16:creationId xmlns:a16="http://schemas.microsoft.com/office/drawing/2014/main" id="{1DBF04E4-8259-7E54-C154-03829D74D6D9}"/>
              </a:ext>
            </a:extLst>
          </p:cNvPr>
          <p:cNvGrpSpPr/>
          <p:nvPr/>
        </p:nvGrpSpPr>
        <p:grpSpPr>
          <a:xfrm>
            <a:off x="918674" y="1422733"/>
            <a:ext cx="4608733" cy="4458920"/>
            <a:chOff x="918674" y="1422733"/>
            <a:chExt cx="4608733" cy="4458920"/>
          </a:xfrm>
        </p:grpSpPr>
        <p:sp>
          <p:nvSpPr>
            <p:cNvPr id="7394" name="Freeform 5">
              <a:extLst>
                <a:ext uri="{FF2B5EF4-FFF2-40B4-BE49-F238E27FC236}">
                  <a16:creationId xmlns:a16="http://schemas.microsoft.com/office/drawing/2014/main" id="{5BC2463D-3262-3040-C982-DB2721068FB5}"/>
                </a:ext>
              </a:extLst>
            </p:cNvPr>
            <p:cNvSpPr>
              <a:spLocks/>
            </p:cNvSpPr>
            <p:nvPr/>
          </p:nvSpPr>
          <p:spPr bwMode="auto">
            <a:xfrm>
              <a:off x="2575323" y="4555681"/>
              <a:ext cx="1297419" cy="1245839"/>
            </a:xfrm>
            <a:custGeom>
              <a:avLst/>
              <a:gdLst>
                <a:gd name="T0" fmla="*/ 435 w 435"/>
                <a:gd name="T1" fmla="*/ 416 h 418"/>
                <a:gd name="T2" fmla="*/ 364 w 435"/>
                <a:gd name="T3" fmla="*/ 354 h 418"/>
                <a:gd name="T4" fmla="*/ 218 w 435"/>
                <a:gd name="T5" fmla="*/ 298 h 418"/>
                <a:gd name="T6" fmla="*/ 218 w 435"/>
                <a:gd name="T7" fmla="*/ 298 h 418"/>
                <a:gd name="T8" fmla="*/ 72 w 435"/>
                <a:gd name="T9" fmla="*/ 355 h 418"/>
                <a:gd name="T10" fmla="*/ 2 w 435"/>
                <a:gd name="T11" fmla="*/ 418 h 418"/>
                <a:gd name="T12" fmla="*/ 0 w 435"/>
                <a:gd name="T13" fmla="*/ 2 h 418"/>
                <a:gd name="T14" fmla="*/ 71 w 435"/>
                <a:gd name="T15" fmla="*/ 64 h 418"/>
                <a:gd name="T16" fmla="*/ 217 w 435"/>
                <a:gd name="T17" fmla="*/ 120 h 418"/>
                <a:gd name="T18" fmla="*/ 217 w 435"/>
                <a:gd name="T19" fmla="*/ 120 h 418"/>
                <a:gd name="T20" fmla="*/ 363 w 435"/>
                <a:gd name="T21" fmla="*/ 63 h 418"/>
                <a:gd name="T22" fmla="*/ 434 w 435"/>
                <a:gd name="T23" fmla="*/ 0 h 418"/>
                <a:gd name="T24" fmla="*/ 435 w 435"/>
                <a:gd name="T25" fmla="*/ 416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5" h="418">
                  <a:moveTo>
                    <a:pt x="435" y="416"/>
                  </a:moveTo>
                  <a:cubicBezTo>
                    <a:pt x="364" y="354"/>
                    <a:pt x="364" y="354"/>
                    <a:pt x="364" y="354"/>
                  </a:cubicBezTo>
                  <a:cubicBezTo>
                    <a:pt x="364" y="354"/>
                    <a:pt x="297" y="298"/>
                    <a:pt x="218" y="298"/>
                  </a:cubicBezTo>
                  <a:cubicBezTo>
                    <a:pt x="218" y="298"/>
                    <a:pt x="218" y="298"/>
                    <a:pt x="218" y="298"/>
                  </a:cubicBezTo>
                  <a:cubicBezTo>
                    <a:pt x="139" y="298"/>
                    <a:pt x="73" y="355"/>
                    <a:pt x="72" y="355"/>
                  </a:cubicBezTo>
                  <a:cubicBezTo>
                    <a:pt x="2" y="418"/>
                    <a:pt x="2" y="418"/>
                    <a:pt x="2" y="418"/>
                  </a:cubicBezTo>
                  <a:cubicBezTo>
                    <a:pt x="0" y="2"/>
                    <a:pt x="0" y="2"/>
                    <a:pt x="0" y="2"/>
                  </a:cubicBezTo>
                  <a:cubicBezTo>
                    <a:pt x="71" y="64"/>
                    <a:pt x="71" y="64"/>
                    <a:pt x="71" y="64"/>
                  </a:cubicBezTo>
                  <a:cubicBezTo>
                    <a:pt x="72" y="64"/>
                    <a:pt x="138" y="120"/>
                    <a:pt x="217" y="120"/>
                  </a:cubicBezTo>
                  <a:cubicBezTo>
                    <a:pt x="217" y="120"/>
                    <a:pt x="217" y="120"/>
                    <a:pt x="217" y="120"/>
                  </a:cubicBezTo>
                  <a:cubicBezTo>
                    <a:pt x="296" y="120"/>
                    <a:pt x="362" y="63"/>
                    <a:pt x="363" y="63"/>
                  </a:cubicBezTo>
                  <a:cubicBezTo>
                    <a:pt x="434" y="0"/>
                    <a:pt x="434" y="0"/>
                    <a:pt x="434" y="0"/>
                  </a:cubicBezTo>
                  <a:lnTo>
                    <a:pt x="435" y="416"/>
                  </a:lnTo>
                  <a:close/>
                </a:path>
              </a:pathLst>
            </a:custGeom>
            <a:solidFill>
              <a:schemeClr val="accent2">
                <a:alpha val="26000"/>
              </a:schemeClr>
            </a:solidFill>
            <a:ln>
              <a:no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lang="en-US"/>
            </a:p>
          </p:txBody>
        </p:sp>
        <p:sp>
          <p:nvSpPr>
            <p:cNvPr id="7395" name="Freeform 6">
              <a:extLst>
                <a:ext uri="{FF2B5EF4-FFF2-40B4-BE49-F238E27FC236}">
                  <a16:creationId xmlns:a16="http://schemas.microsoft.com/office/drawing/2014/main" id="{AF97C32A-9D09-9929-B317-6EA5FC626F98}"/>
                </a:ext>
              </a:extLst>
            </p:cNvPr>
            <p:cNvSpPr>
              <a:spLocks/>
            </p:cNvSpPr>
            <p:nvPr/>
          </p:nvSpPr>
          <p:spPr bwMode="auto">
            <a:xfrm>
              <a:off x="3747761" y="3424903"/>
              <a:ext cx="1533494" cy="1622765"/>
            </a:xfrm>
            <a:custGeom>
              <a:avLst/>
              <a:gdLst>
                <a:gd name="T0" fmla="*/ 212 w 514"/>
                <a:gd name="T1" fmla="*/ 29 h 544"/>
                <a:gd name="T2" fmla="*/ 514 w 514"/>
                <a:gd name="T3" fmla="*/ 131 h 544"/>
                <a:gd name="T4" fmla="*/ 436 w 514"/>
                <a:gd name="T5" fmla="*/ 179 h 544"/>
                <a:gd name="T6" fmla="*/ 340 w 514"/>
                <a:gd name="T7" fmla="*/ 300 h 544"/>
                <a:gd name="T8" fmla="*/ 351 w 514"/>
                <a:gd name="T9" fmla="*/ 457 h 544"/>
                <a:gd name="T10" fmla="*/ 388 w 514"/>
                <a:gd name="T11" fmla="*/ 544 h 544"/>
                <a:gd name="T12" fmla="*/ 0 w 514"/>
                <a:gd name="T13" fmla="*/ 413 h 544"/>
                <a:gd name="T14" fmla="*/ 79 w 514"/>
                <a:gd name="T15" fmla="*/ 365 h 544"/>
                <a:gd name="T16" fmla="*/ 174 w 514"/>
                <a:gd name="T17" fmla="*/ 244 h 544"/>
                <a:gd name="T18" fmla="*/ 163 w 514"/>
                <a:gd name="T19" fmla="*/ 87 h 544"/>
                <a:gd name="T20" fmla="*/ 127 w 514"/>
                <a:gd name="T21" fmla="*/ 0 h 544"/>
                <a:gd name="T22" fmla="*/ 212 w 514"/>
                <a:gd name="T23" fmla="*/ 2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544">
                  <a:moveTo>
                    <a:pt x="212" y="29"/>
                  </a:moveTo>
                  <a:cubicBezTo>
                    <a:pt x="514" y="131"/>
                    <a:pt x="514" y="131"/>
                    <a:pt x="514" y="131"/>
                  </a:cubicBezTo>
                  <a:cubicBezTo>
                    <a:pt x="436" y="179"/>
                    <a:pt x="436" y="179"/>
                    <a:pt x="436" y="179"/>
                  </a:cubicBezTo>
                  <a:cubicBezTo>
                    <a:pt x="435" y="179"/>
                    <a:pt x="363" y="224"/>
                    <a:pt x="340" y="300"/>
                  </a:cubicBezTo>
                  <a:cubicBezTo>
                    <a:pt x="317" y="375"/>
                    <a:pt x="351" y="456"/>
                    <a:pt x="351" y="457"/>
                  </a:cubicBezTo>
                  <a:cubicBezTo>
                    <a:pt x="388" y="544"/>
                    <a:pt x="388" y="544"/>
                    <a:pt x="388" y="544"/>
                  </a:cubicBezTo>
                  <a:cubicBezTo>
                    <a:pt x="0" y="413"/>
                    <a:pt x="0" y="413"/>
                    <a:pt x="0" y="413"/>
                  </a:cubicBezTo>
                  <a:cubicBezTo>
                    <a:pt x="79" y="365"/>
                    <a:pt x="79" y="365"/>
                    <a:pt x="79" y="365"/>
                  </a:cubicBezTo>
                  <a:cubicBezTo>
                    <a:pt x="79" y="364"/>
                    <a:pt x="151" y="319"/>
                    <a:pt x="174" y="244"/>
                  </a:cubicBezTo>
                  <a:cubicBezTo>
                    <a:pt x="197" y="168"/>
                    <a:pt x="164" y="88"/>
                    <a:pt x="163" y="87"/>
                  </a:cubicBezTo>
                  <a:cubicBezTo>
                    <a:pt x="127" y="0"/>
                    <a:pt x="127" y="0"/>
                    <a:pt x="127" y="0"/>
                  </a:cubicBezTo>
                  <a:lnTo>
                    <a:pt x="212" y="29"/>
                  </a:lnTo>
                  <a:close/>
                </a:path>
              </a:pathLst>
            </a:custGeom>
            <a:solidFill>
              <a:schemeClr val="accent2">
                <a:alpha val="26000"/>
              </a:schemeClr>
            </a:solidFill>
            <a:ln>
              <a:no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lang="en-US"/>
            </a:p>
          </p:txBody>
        </p:sp>
        <p:sp>
          <p:nvSpPr>
            <p:cNvPr id="7396" name="Freeform 7">
              <a:extLst>
                <a:ext uri="{FF2B5EF4-FFF2-40B4-BE49-F238E27FC236}">
                  <a16:creationId xmlns:a16="http://schemas.microsoft.com/office/drawing/2014/main" id="{3C0080FE-86B3-4B6F-9AE0-BDCFE4A3D7BD}"/>
                </a:ext>
              </a:extLst>
            </p:cNvPr>
            <p:cNvSpPr>
              <a:spLocks/>
            </p:cNvSpPr>
            <p:nvPr/>
          </p:nvSpPr>
          <p:spPr bwMode="auto">
            <a:xfrm>
              <a:off x="3158566" y="1853718"/>
              <a:ext cx="1719973" cy="1731876"/>
            </a:xfrm>
            <a:custGeom>
              <a:avLst/>
              <a:gdLst>
                <a:gd name="T0" fmla="*/ 259 w 576"/>
                <a:gd name="T1" fmla="*/ 90 h 580"/>
                <a:gd name="T2" fmla="*/ 339 w 576"/>
                <a:gd name="T3" fmla="*/ 218 h 580"/>
                <a:gd name="T4" fmla="*/ 468 w 576"/>
                <a:gd name="T5" fmla="*/ 256 h 580"/>
                <a:gd name="T6" fmla="*/ 486 w 576"/>
                <a:gd name="T7" fmla="*/ 255 h 580"/>
                <a:gd name="T8" fmla="*/ 576 w 576"/>
                <a:gd name="T9" fmla="*/ 245 h 580"/>
                <a:gd name="T10" fmla="*/ 523 w 576"/>
                <a:gd name="T11" fmla="*/ 319 h 580"/>
                <a:gd name="T12" fmla="*/ 336 w 576"/>
                <a:gd name="T13" fmla="*/ 580 h 580"/>
                <a:gd name="T14" fmla="*/ 317 w 576"/>
                <a:gd name="T15" fmla="*/ 490 h 580"/>
                <a:gd name="T16" fmla="*/ 237 w 576"/>
                <a:gd name="T17" fmla="*/ 362 h 580"/>
                <a:gd name="T18" fmla="*/ 107 w 576"/>
                <a:gd name="T19" fmla="*/ 325 h 580"/>
                <a:gd name="T20" fmla="*/ 90 w 576"/>
                <a:gd name="T21" fmla="*/ 325 h 580"/>
                <a:gd name="T22" fmla="*/ 0 w 576"/>
                <a:gd name="T23" fmla="*/ 335 h 580"/>
                <a:gd name="T24" fmla="*/ 53 w 576"/>
                <a:gd name="T25" fmla="*/ 261 h 580"/>
                <a:gd name="T26" fmla="*/ 240 w 576"/>
                <a:gd name="T27" fmla="*/ 0 h 580"/>
                <a:gd name="T28" fmla="*/ 259 w 576"/>
                <a:gd name="T29" fmla="*/ 90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6" h="580">
                  <a:moveTo>
                    <a:pt x="259" y="90"/>
                  </a:moveTo>
                  <a:cubicBezTo>
                    <a:pt x="259" y="92"/>
                    <a:pt x="278" y="174"/>
                    <a:pt x="339" y="218"/>
                  </a:cubicBezTo>
                  <a:cubicBezTo>
                    <a:pt x="384" y="251"/>
                    <a:pt x="439" y="256"/>
                    <a:pt x="468" y="256"/>
                  </a:cubicBezTo>
                  <a:cubicBezTo>
                    <a:pt x="479" y="256"/>
                    <a:pt x="486" y="255"/>
                    <a:pt x="486" y="255"/>
                  </a:cubicBezTo>
                  <a:cubicBezTo>
                    <a:pt x="576" y="245"/>
                    <a:pt x="576" y="245"/>
                    <a:pt x="576" y="245"/>
                  </a:cubicBezTo>
                  <a:cubicBezTo>
                    <a:pt x="523" y="319"/>
                    <a:pt x="523" y="319"/>
                    <a:pt x="523" y="319"/>
                  </a:cubicBezTo>
                  <a:cubicBezTo>
                    <a:pt x="336" y="580"/>
                    <a:pt x="336" y="580"/>
                    <a:pt x="336" y="580"/>
                  </a:cubicBezTo>
                  <a:cubicBezTo>
                    <a:pt x="317" y="490"/>
                    <a:pt x="317" y="490"/>
                    <a:pt x="317" y="490"/>
                  </a:cubicBezTo>
                  <a:cubicBezTo>
                    <a:pt x="317" y="489"/>
                    <a:pt x="298" y="406"/>
                    <a:pt x="237" y="362"/>
                  </a:cubicBezTo>
                  <a:cubicBezTo>
                    <a:pt x="192" y="330"/>
                    <a:pt x="137" y="325"/>
                    <a:pt x="107" y="325"/>
                  </a:cubicBezTo>
                  <a:cubicBezTo>
                    <a:pt x="97" y="325"/>
                    <a:pt x="90" y="325"/>
                    <a:pt x="90" y="325"/>
                  </a:cubicBezTo>
                  <a:cubicBezTo>
                    <a:pt x="0" y="335"/>
                    <a:pt x="0" y="335"/>
                    <a:pt x="0" y="335"/>
                  </a:cubicBezTo>
                  <a:cubicBezTo>
                    <a:pt x="53" y="261"/>
                    <a:pt x="53" y="261"/>
                    <a:pt x="53" y="261"/>
                  </a:cubicBezTo>
                  <a:cubicBezTo>
                    <a:pt x="240" y="0"/>
                    <a:pt x="240" y="0"/>
                    <a:pt x="240" y="0"/>
                  </a:cubicBezTo>
                  <a:lnTo>
                    <a:pt x="259" y="90"/>
                  </a:lnTo>
                  <a:close/>
                </a:path>
              </a:pathLst>
            </a:custGeom>
            <a:solidFill>
              <a:schemeClr val="accent2">
                <a:alpha val="26000"/>
              </a:schemeClr>
            </a:solidFill>
            <a:ln>
              <a:no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lang="en-US"/>
            </a:p>
          </p:txBody>
        </p:sp>
        <p:sp>
          <p:nvSpPr>
            <p:cNvPr id="7397" name="Freeform 8">
              <a:extLst>
                <a:ext uri="{FF2B5EF4-FFF2-40B4-BE49-F238E27FC236}">
                  <a16:creationId xmlns:a16="http://schemas.microsoft.com/office/drawing/2014/main" id="{2B3E2B2B-70F0-2EF2-648E-9F6D68955E26}"/>
                </a:ext>
              </a:extLst>
            </p:cNvPr>
            <p:cNvSpPr>
              <a:spLocks/>
            </p:cNvSpPr>
            <p:nvPr/>
          </p:nvSpPr>
          <p:spPr bwMode="auto">
            <a:xfrm>
              <a:off x="1527865" y="1883474"/>
              <a:ext cx="1799326" cy="1678312"/>
            </a:xfrm>
            <a:custGeom>
              <a:avLst/>
              <a:gdLst>
                <a:gd name="T0" fmla="*/ 603 w 603"/>
                <a:gd name="T1" fmla="*/ 323 h 562"/>
                <a:gd name="T2" fmla="*/ 508 w 603"/>
                <a:gd name="T3" fmla="*/ 314 h 562"/>
                <a:gd name="T4" fmla="*/ 492 w 603"/>
                <a:gd name="T5" fmla="*/ 314 h 562"/>
                <a:gd name="T6" fmla="*/ 356 w 603"/>
                <a:gd name="T7" fmla="*/ 350 h 562"/>
                <a:gd name="T8" fmla="*/ 273 w 603"/>
                <a:gd name="T9" fmla="*/ 475 h 562"/>
                <a:gd name="T10" fmla="*/ 253 w 603"/>
                <a:gd name="T11" fmla="*/ 562 h 562"/>
                <a:gd name="T12" fmla="*/ 197 w 603"/>
                <a:gd name="T13" fmla="*/ 491 h 562"/>
                <a:gd name="T14" fmla="*/ 0 w 603"/>
                <a:gd name="T15" fmla="*/ 239 h 562"/>
                <a:gd name="T16" fmla="*/ 95 w 603"/>
                <a:gd name="T17" fmla="*/ 248 h 562"/>
                <a:gd name="T18" fmla="*/ 111 w 603"/>
                <a:gd name="T19" fmla="*/ 249 h 562"/>
                <a:gd name="T20" fmla="*/ 247 w 603"/>
                <a:gd name="T21" fmla="*/ 212 h 562"/>
                <a:gd name="T22" fmla="*/ 331 w 603"/>
                <a:gd name="T23" fmla="*/ 87 h 562"/>
                <a:gd name="T24" fmla="*/ 350 w 603"/>
                <a:gd name="T25" fmla="*/ 0 h 562"/>
                <a:gd name="T26" fmla="*/ 603 w 603"/>
                <a:gd name="T27" fmla="*/ 323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3" h="562">
                  <a:moveTo>
                    <a:pt x="603" y="323"/>
                  </a:moveTo>
                  <a:cubicBezTo>
                    <a:pt x="508" y="314"/>
                    <a:pt x="508" y="314"/>
                    <a:pt x="508" y="314"/>
                  </a:cubicBezTo>
                  <a:cubicBezTo>
                    <a:pt x="508" y="314"/>
                    <a:pt x="502" y="314"/>
                    <a:pt x="492" y="314"/>
                  </a:cubicBezTo>
                  <a:cubicBezTo>
                    <a:pt x="467" y="314"/>
                    <a:pt x="404" y="317"/>
                    <a:pt x="356" y="350"/>
                  </a:cubicBezTo>
                  <a:cubicBezTo>
                    <a:pt x="292" y="394"/>
                    <a:pt x="273" y="474"/>
                    <a:pt x="273" y="475"/>
                  </a:cubicBezTo>
                  <a:cubicBezTo>
                    <a:pt x="253" y="562"/>
                    <a:pt x="253" y="562"/>
                    <a:pt x="253" y="562"/>
                  </a:cubicBezTo>
                  <a:cubicBezTo>
                    <a:pt x="197" y="491"/>
                    <a:pt x="197" y="491"/>
                    <a:pt x="197" y="491"/>
                  </a:cubicBezTo>
                  <a:cubicBezTo>
                    <a:pt x="0" y="239"/>
                    <a:pt x="0" y="239"/>
                    <a:pt x="0" y="239"/>
                  </a:cubicBezTo>
                  <a:cubicBezTo>
                    <a:pt x="95" y="248"/>
                    <a:pt x="95" y="248"/>
                    <a:pt x="95" y="248"/>
                  </a:cubicBezTo>
                  <a:cubicBezTo>
                    <a:pt x="95" y="248"/>
                    <a:pt x="101" y="249"/>
                    <a:pt x="111" y="249"/>
                  </a:cubicBezTo>
                  <a:cubicBezTo>
                    <a:pt x="136" y="249"/>
                    <a:pt x="199" y="245"/>
                    <a:pt x="247" y="212"/>
                  </a:cubicBezTo>
                  <a:cubicBezTo>
                    <a:pt x="311" y="169"/>
                    <a:pt x="330" y="88"/>
                    <a:pt x="331" y="87"/>
                  </a:cubicBezTo>
                  <a:cubicBezTo>
                    <a:pt x="350" y="0"/>
                    <a:pt x="350" y="0"/>
                    <a:pt x="350" y="0"/>
                  </a:cubicBezTo>
                  <a:lnTo>
                    <a:pt x="603" y="323"/>
                  </a:lnTo>
                  <a:close/>
                </a:path>
              </a:pathLst>
            </a:custGeom>
            <a:solidFill>
              <a:schemeClr val="accent2">
                <a:alpha val="26000"/>
              </a:schemeClr>
            </a:solidFill>
            <a:ln>
              <a:no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lang="en-US"/>
            </a:p>
          </p:txBody>
        </p:sp>
        <p:sp>
          <p:nvSpPr>
            <p:cNvPr id="7398" name="Freeform 9">
              <a:extLst>
                <a:ext uri="{FF2B5EF4-FFF2-40B4-BE49-F238E27FC236}">
                  <a16:creationId xmlns:a16="http://schemas.microsoft.com/office/drawing/2014/main" id="{7DE19B3E-B258-5B08-215C-526F7016B13F}"/>
                </a:ext>
              </a:extLst>
            </p:cNvPr>
            <p:cNvSpPr>
              <a:spLocks/>
            </p:cNvSpPr>
            <p:nvPr/>
          </p:nvSpPr>
          <p:spPr bwMode="auto">
            <a:xfrm>
              <a:off x="1164827" y="3430854"/>
              <a:ext cx="1543413" cy="1628717"/>
            </a:xfrm>
            <a:custGeom>
              <a:avLst/>
              <a:gdLst>
                <a:gd name="T0" fmla="*/ 352 w 517"/>
                <a:gd name="T1" fmla="*/ 87 h 546"/>
                <a:gd name="T2" fmla="*/ 342 w 517"/>
                <a:gd name="T3" fmla="*/ 244 h 546"/>
                <a:gd name="T4" fmla="*/ 439 w 517"/>
                <a:gd name="T5" fmla="*/ 365 h 546"/>
                <a:gd name="T6" fmla="*/ 517 w 517"/>
                <a:gd name="T7" fmla="*/ 412 h 546"/>
                <a:gd name="T8" fmla="*/ 431 w 517"/>
                <a:gd name="T9" fmla="*/ 441 h 546"/>
                <a:gd name="T10" fmla="*/ 128 w 517"/>
                <a:gd name="T11" fmla="*/ 546 h 546"/>
                <a:gd name="T12" fmla="*/ 165 w 517"/>
                <a:gd name="T13" fmla="*/ 458 h 546"/>
                <a:gd name="T14" fmla="*/ 175 w 517"/>
                <a:gd name="T15" fmla="*/ 301 h 546"/>
                <a:gd name="T16" fmla="*/ 78 w 517"/>
                <a:gd name="T17" fmla="*/ 181 h 546"/>
                <a:gd name="T18" fmla="*/ 0 w 517"/>
                <a:gd name="T19" fmla="*/ 134 h 546"/>
                <a:gd name="T20" fmla="*/ 86 w 517"/>
                <a:gd name="T21" fmla="*/ 104 h 546"/>
                <a:gd name="T22" fmla="*/ 389 w 517"/>
                <a:gd name="T23" fmla="*/ 0 h 546"/>
                <a:gd name="T24" fmla="*/ 352 w 517"/>
                <a:gd name="T25" fmla="*/ 87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7" h="546">
                  <a:moveTo>
                    <a:pt x="352" y="87"/>
                  </a:moveTo>
                  <a:cubicBezTo>
                    <a:pt x="351" y="89"/>
                    <a:pt x="318" y="169"/>
                    <a:pt x="342" y="244"/>
                  </a:cubicBezTo>
                  <a:cubicBezTo>
                    <a:pt x="365" y="319"/>
                    <a:pt x="438" y="364"/>
                    <a:pt x="439" y="365"/>
                  </a:cubicBezTo>
                  <a:cubicBezTo>
                    <a:pt x="517" y="412"/>
                    <a:pt x="517" y="412"/>
                    <a:pt x="517" y="412"/>
                  </a:cubicBezTo>
                  <a:cubicBezTo>
                    <a:pt x="431" y="441"/>
                    <a:pt x="431" y="441"/>
                    <a:pt x="431" y="441"/>
                  </a:cubicBezTo>
                  <a:cubicBezTo>
                    <a:pt x="128" y="546"/>
                    <a:pt x="128" y="546"/>
                    <a:pt x="128" y="546"/>
                  </a:cubicBezTo>
                  <a:cubicBezTo>
                    <a:pt x="165" y="458"/>
                    <a:pt x="165" y="458"/>
                    <a:pt x="165" y="458"/>
                  </a:cubicBezTo>
                  <a:cubicBezTo>
                    <a:pt x="166" y="458"/>
                    <a:pt x="199" y="377"/>
                    <a:pt x="175" y="301"/>
                  </a:cubicBezTo>
                  <a:cubicBezTo>
                    <a:pt x="152" y="226"/>
                    <a:pt x="79" y="181"/>
                    <a:pt x="78" y="181"/>
                  </a:cubicBezTo>
                  <a:cubicBezTo>
                    <a:pt x="0" y="134"/>
                    <a:pt x="0" y="134"/>
                    <a:pt x="0" y="134"/>
                  </a:cubicBezTo>
                  <a:cubicBezTo>
                    <a:pt x="86" y="104"/>
                    <a:pt x="86" y="104"/>
                    <a:pt x="86" y="104"/>
                  </a:cubicBezTo>
                  <a:cubicBezTo>
                    <a:pt x="389" y="0"/>
                    <a:pt x="389" y="0"/>
                    <a:pt x="389" y="0"/>
                  </a:cubicBezTo>
                  <a:lnTo>
                    <a:pt x="352" y="87"/>
                  </a:lnTo>
                  <a:close/>
                </a:path>
              </a:pathLst>
            </a:custGeom>
            <a:solidFill>
              <a:schemeClr val="accent2">
                <a:alpha val="26000"/>
              </a:schemeClr>
            </a:solidFill>
            <a:ln>
              <a:no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lang="en-US"/>
            </a:p>
          </p:txBody>
        </p:sp>
        <p:sp>
          <p:nvSpPr>
            <p:cNvPr id="7399" name="Oval 18">
              <a:extLst>
                <a:ext uri="{FF2B5EF4-FFF2-40B4-BE49-F238E27FC236}">
                  <a16:creationId xmlns:a16="http://schemas.microsoft.com/office/drawing/2014/main" id="{99F1BF50-276F-561E-D9E5-ADA3711F47B9}"/>
                </a:ext>
              </a:extLst>
            </p:cNvPr>
            <p:cNvSpPr/>
            <p:nvPr/>
          </p:nvSpPr>
          <p:spPr>
            <a:xfrm>
              <a:off x="2500925" y="1422733"/>
              <a:ext cx="1435299" cy="1435296"/>
            </a:xfrm>
            <a:prstGeom prst="ellipse">
              <a:avLst/>
            </a:pr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p:txBody>
        </p:sp>
        <p:sp>
          <p:nvSpPr>
            <p:cNvPr id="7400" name="Oval 19">
              <a:extLst>
                <a:ext uri="{FF2B5EF4-FFF2-40B4-BE49-F238E27FC236}">
                  <a16:creationId xmlns:a16="http://schemas.microsoft.com/office/drawing/2014/main" id="{28EF526F-1D4B-391E-F8E0-BF211E649003}"/>
                </a:ext>
              </a:extLst>
            </p:cNvPr>
            <p:cNvSpPr/>
            <p:nvPr/>
          </p:nvSpPr>
          <p:spPr>
            <a:xfrm>
              <a:off x="4092108" y="2572470"/>
              <a:ext cx="1435299" cy="1435296"/>
            </a:xfrm>
            <a:prstGeom prst="ellipse">
              <a:avLst/>
            </a:pr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p:txBody>
        </p:sp>
        <p:sp>
          <p:nvSpPr>
            <p:cNvPr id="7401" name="Oval 20">
              <a:extLst>
                <a:ext uri="{FF2B5EF4-FFF2-40B4-BE49-F238E27FC236}">
                  <a16:creationId xmlns:a16="http://schemas.microsoft.com/office/drawing/2014/main" id="{617CE3E3-52A4-1292-9771-1B9C7C77942B}"/>
                </a:ext>
              </a:extLst>
            </p:cNvPr>
            <p:cNvSpPr/>
            <p:nvPr/>
          </p:nvSpPr>
          <p:spPr>
            <a:xfrm>
              <a:off x="918674" y="2572470"/>
              <a:ext cx="1435299" cy="1435296"/>
            </a:xfrm>
            <a:prstGeom prst="ellipse">
              <a:avLst/>
            </a:pr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p:txBody>
        </p:sp>
        <p:sp>
          <p:nvSpPr>
            <p:cNvPr id="7402" name="Oval 21">
              <a:extLst>
                <a:ext uri="{FF2B5EF4-FFF2-40B4-BE49-F238E27FC236}">
                  <a16:creationId xmlns:a16="http://schemas.microsoft.com/office/drawing/2014/main" id="{0B46C02C-9093-B5A2-514E-73EF27397212}"/>
                </a:ext>
              </a:extLst>
            </p:cNvPr>
            <p:cNvSpPr/>
            <p:nvPr/>
          </p:nvSpPr>
          <p:spPr>
            <a:xfrm>
              <a:off x="1519093" y="4446357"/>
              <a:ext cx="1435299" cy="1435296"/>
            </a:xfrm>
            <a:prstGeom prst="ellipse">
              <a:avLst/>
            </a:pr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p:txBody>
        </p:sp>
        <p:sp>
          <p:nvSpPr>
            <p:cNvPr id="7403" name="Oval 22">
              <a:extLst>
                <a:ext uri="{FF2B5EF4-FFF2-40B4-BE49-F238E27FC236}">
                  <a16:creationId xmlns:a16="http://schemas.microsoft.com/office/drawing/2014/main" id="{F488487F-7890-A7B3-0C28-0DA101378C80}"/>
                </a:ext>
              </a:extLst>
            </p:cNvPr>
            <p:cNvSpPr/>
            <p:nvPr/>
          </p:nvSpPr>
          <p:spPr>
            <a:xfrm>
              <a:off x="3492995" y="4446357"/>
              <a:ext cx="1435299" cy="1435296"/>
            </a:xfrm>
            <a:prstGeom prst="ellipse">
              <a:avLst/>
            </a:pr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p:txBody>
        </p:sp>
        <p:sp>
          <p:nvSpPr>
            <p:cNvPr id="1123" name="文本框 1122">
              <a:extLst>
                <a:ext uri="{FF2B5EF4-FFF2-40B4-BE49-F238E27FC236}">
                  <a16:creationId xmlns:a16="http://schemas.microsoft.com/office/drawing/2014/main" id="{352DCE46-B985-6908-9B47-A5AE06440171}"/>
                </a:ext>
              </a:extLst>
            </p:cNvPr>
            <p:cNvSpPr txBox="1"/>
            <p:nvPr/>
          </p:nvSpPr>
          <p:spPr>
            <a:xfrm>
              <a:off x="2566718" y="1800438"/>
              <a:ext cx="1280397" cy="677108"/>
            </a:xfrm>
            <a:prstGeom prst="rect">
              <a:avLst/>
            </a:prstGeom>
            <a:noFill/>
          </p:spPr>
          <p:txBody>
            <a:bodyPr wrap="square">
              <a:spAutoFit/>
            </a:bodyPr>
            <a:lstStyle/>
            <a:p>
              <a:pPr algn="ctr"/>
              <a:r>
                <a:rPr lang="zh-CN" altLang="en-US" sz="2000">
                  <a:solidFill>
                    <a:schemeClr val="bg1"/>
                  </a:solidFill>
                  <a:latin typeface="江西拙楷" panose="02010600040101010101" pitchFamily="2" charset="-122"/>
                  <a:ea typeface="江西拙楷" panose="02010600040101010101" pitchFamily="2" charset="-122"/>
                </a:rPr>
                <a:t>结构清晰</a:t>
              </a:r>
              <a:endParaRPr lang="en-US" altLang="zh-CN" sz="2000">
                <a:solidFill>
                  <a:schemeClr val="bg1"/>
                </a:solidFill>
                <a:latin typeface="江西拙楷" panose="02010600040101010101" pitchFamily="2" charset="-122"/>
                <a:ea typeface="江西拙楷" panose="02010600040101010101" pitchFamily="2" charset="-122"/>
              </a:endParaRPr>
            </a:p>
            <a:p>
              <a:pPr algn="ctr"/>
              <a:r>
                <a:rPr lang="en-US" altLang="zh-CN">
                  <a:solidFill>
                    <a:schemeClr val="bg1"/>
                  </a:solidFill>
                  <a:latin typeface="江西拙楷" panose="02010600040101010101" pitchFamily="2" charset="-122"/>
                  <a:ea typeface="江西拙楷" panose="02010600040101010101" pitchFamily="2" charset="-122"/>
                </a:rPr>
                <a:t>Structure</a:t>
              </a:r>
              <a:endParaRPr lang="zh-CN" altLang="en-US">
                <a:solidFill>
                  <a:schemeClr val="bg1"/>
                </a:solidFill>
                <a:latin typeface="江西拙楷" panose="02010600040101010101" pitchFamily="2" charset="-122"/>
                <a:ea typeface="江西拙楷" panose="02010600040101010101" pitchFamily="2" charset="-122"/>
              </a:endParaRPr>
            </a:p>
          </p:txBody>
        </p:sp>
        <p:sp>
          <p:nvSpPr>
            <p:cNvPr id="1127" name="文本框 1126">
              <a:extLst>
                <a:ext uri="{FF2B5EF4-FFF2-40B4-BE49-F238E27FC236}">
                  <a16:creationId xmlns:a16="http://schemas.microsoft.com/office/drawing/2014/main" id="{3164D983-994A-9DD5-C35A-FEEAA40D12BB}"/>
                </a:ext>
              </a:extLst>
            </p:cNvPr>
            <p:cNvSpPr txBox="1"/>
            <p:nvPr/>
          </p:nvSpPr>
          <p:spPr>
            <a:xfrm>
              <a:off x="4168050" y="2980958"/>
              <a:ext cx="1280397" cy="707886"/>
            </a:xfrm>
            <a:prstGeom prst="rect">
              <a:avLst/>
            </a:prstGeom>
            <a:noFill/>
          </p:spPr>
          <p:txBody>
            <a:bodyPr wrap="square">
              <a:spAutoFit/>
            </a:bodyPr>
            <a:lstStyle/>
            <a:p>
              <a:pPr algn="ctr"/>
              <a:r>
                <a:rPr lang="zh-CN" altLang="en-US" sz="2000">
                  <a:solidFill>
                    <a:schemeClr val="bg1"/>
                  </a:solidFill>
                  <a:latin typeface="江西拙楷" panose="02010600040101010101" pitchFamily="2" charset="-122"/>
                  <a:ea typeface="江西拙楷" panose="02010600040101010101" pitchFamily="2" charset="-122"/>
                </a:rPr>
                <a:t>时间约束</a:t>
              </a:r>
              <a:r>
                <a:rPr lang="en-US" altLang="zh-CN" sz="2000">
                  <a:solidFill>
                    <a:schemeClr val="bg1"/>
                  </a:solidFill>
                  <a:latin typeface="江西拙楷" panose="02010600040101010101" pitchFamily="2" charset="-122"/>
                  <a:ea typeface="江西拙楷" panose="02010600040101010101" pitchFamily="2" charset="-122"/>
                </a:rPr>
                <a:t>Time</a:t>
              </a:r>
              <a:endParaRPr lang="zh-CN" altLang="en-US">
                <a:solidFill>
                  <a:schemeClr val="bg1"/>
                </a:solidFill>
                <a:latin typeface="江西拙楷" panose="02010600040101010101" pitchFamily="2" charset="-122"/>
                <a:ea typeface="江西拙楷" panose="02010600040101010101" pitchFamily="2" charset="-122"/>
              </a:endParaRPr>
            </a:p>
          </p:txBody>
        </p:sp>
        <p:sp>
          <p:nvSpPr>
            <p:cNvPr id="1128" name="文本框 1127">
              <a:extLst>
                <a:ext uri="{FF2B5EF4-FFF2-40B4-BE49-F238E27FC236}">
                  <a16:creationId xmlns:a16="http://schemas.microsoft.com/office/drawing/2014/main" id="{BDAB076B-3FB8-A0DB-C656-C824F97FF108}"/>
                </a:ext>
              </a:extLst>
            </p:cNvPr>
            <p:cNvSpPr txBox="1"/>
            <p:nvPr/>
          </p:nvSpPr>
          <p:spPr>
            <a:xfrm>
              <a:off x="996125" y="2936175"/>
              <a:ext cx="1280397" cy="707886"/>
            </a:xfrm>
            <a:prstGeom prst="rect">
              <a:avLst/>
            </a:prstGeom>
            <a:noFill/>
          </p:spPr>
          <p:txBody>
            <a:bodyPr wrap="square">
              <a:spAutoFit/>
            </a:bodyPr>
            <a:lstStyle/>
            <a:p>
              <a:pPr algn="ctr"/>
              <a:r>
                <a:rPr lang="zh-CN" altLang="en-US" sz="2000">
                  <a:solidFill>
                    <a:schemeClr val="bg1"/>
                  </a:solidFill>
                  <a:latin typeface="江西拙楷" panose="02010600040101010101" pitchFamily="2" charset="-122"/>
                  <a:ea typeface="江西拙楷" panose="02010600040101010101" pitchFamily="2" charset="-122"/>
                </a:rPr>
                <a:t>情怀共鸣</a:t>
              </a:r>
              <a:r>
                <a:rPr lang="en-US" altLang="zh-CN" sz="2000">
                  <a:solidFill>
                    <a:schemeClr val="bg1"/>
                  </a:solidFill>
                  <a:latin typeface="江西拙楷" panose="02010600040101010101" pitchFamily="2" charset="-122"/>
                  <a:ea typeface="江西拙楷" panose="02010600040101010101" pitchFamily="2" charset="-122"/>
                </a:rPr>
                <a:t>Yearning</a:t>
              </a:r>
            </a:p>
          </p:txBody>
        </p:sp>
        <p:sp>
          <p:nvSpPr>
            <p:cNvPr id="1129" name="文本框 1128">
              <a:extLst>
                <a:ext uri="{FF2B5EF4-FFF2-40B4-BE49-F238E27FC236}">
                  <a16:creationId xmlns:a16="http://schemas.microsoft.com/office/drawing/2014/main" id="{507071F1-72B6-C621-40FB-DD834A5B32F0}"/>
                </a:ext>
              </a:extLst>
            </p:cNvPr>
            <p:cNvSpPr txBox="1"/>
            <p:nvPr/>
          </p:nvSpPr>
          <p:spPr>
            <a:xfrm>
              <a:off x="3570446" y="4834461"/>
              <a:ext cx="1280397" cy="707886"/>
            </a:xfrm>
            <a:prstGeom prst="rect">
              <a:avLst/>
            </a:prstGeom>
            <a:noFill/>
          </p:spPr>
          <p:txBody>
            <a:bodyPr wrap="square">
              <a:spAutoFit/>
            </a:bodyPr>
            <a:lstStyle/>
            <a:p>
              <a:pPr algn="ctr"/>
              <a:r>
                <a:rPr lang="zh-CN" altLang="en-US" sz="2000">
                  <a:solidFill>
                    <a:schemeClr val="bg1"/>
                  </a:solidFill>
                  <a:latin typeface="江西拙楷" panose="02010600040101010101" pitchFamily="2" charset="-122"/>
                  <a:ea typeface="江西拙楷" panose="02010600040101010101" pitchFamily="2" charset="-122"/>
                </a:rPr>
                <a:t>观点启发</a:t>
              </a:r>
              <a:r>
                <a:rPr lang="en-US" altLang="zh-CN" sz="2000">
                  <a:solidFill>
                    <a:schemeClr val="bg1"/>
                  </a:solidFill>
                  <a:latin typeface="江西拙楷" panose="02010600040101010101" pitchFamily="2" charset="-122"/>
                  <a:ea typeface="江西拙楷" panose="02010600040101010101" pitchFamily="2" charset="-122"/>
                </a:rPr>
                <a:t>Opinion</a:t>
              </a:r>
            </a:p>
          </p:txBody>
        </p:sp>
        <p:sp>
          <p:nvSpPr>
            <p:cNvPr id="1130" name="文本框 1129">
              <a:extLst>
                <a:ext uri="{FF2B5EF4-FFF2-40B4-BE49-F238E27FC236}">
                  <a16:creationId xmlns:a16="http://schemas.microsoft.com/office/drawing/2014/main" id="{0C39B7FC-CAA6-0853-A62B-CE252897A64B}"/>
                </a:ext>
              </a:extLst>
            </p:cNvPr>
            <p:cNvSpPr txBox="1"/>
            <p:nvPr/>
          </p:nvSpPr>
          <p:spPr>
            <a:xfrm>
              <a:off x="1596544" y="4834461"/>
              <a:ext cx="1280397" cy="707886"/>
            </a:xfrm>
            <a:prstGeom prst="rect">
              <a:avLst/>
            </a:prstGeom>
            <a:noFill/>
          </p:spPr>
          <p:txBody>
            <a:bodyPr wrap="square">
              <a:spAutoFit/>
            </a:bodyPr>
            <a:lstStyle/>
            <a:p>
              <a:pPr algn="ctr"/>
              <a:r>
                <a:rPr lang="zh-CN" altLang="en-US" sz="2000">
                  <a:solidFill>
                    <a:schemeClr val="bg1"/>
                  </a:solidFill>
                  <a:latin typeface="江西拙楷" panose="02010600040101010101" pitchFamily="2" charset="-122"/>
                  <a:ea typeface="江西拙楷" panose="02010600040101010101" pitchFamily="2" charset="-122"/>
                </a:rPr>
                <a:t>情节真实</a:t>
              </a:r>
              <a:r>
                <a:rPr lang="en-US" altLang="zh-CN" sz="2000">
                  <a:solidFill>
                    <a:schemeClr val="bg1"/>
                  </a:solidFill>
                  <a:latin typeface="江西拙楷" panose="02010600040101010101" pitchFamily="2" charset="-122"/>
                  <a:ea typeface="江西拙楷" panose="02010600040101010101" pitchFamily="2" charset="-122"/>
                </a:rPr>
                <a:t>Reality</a:t>
              </a:r>
              <a:endParaRPr lang="zh-CN" altLang="en-US">
                <a:solidFill>
                  <a:schemeClr val="bg1"/>
                </a:solidFill>
                <a:latin typeface="江西拙楷" panose="02010600040101010101" pitchFamily="2" charset="-122"/>
                <a:ea typeface="江西拙楷" panose="02010600040101010101" pitchFamily="2" charset="-122"/>
              </a:endParaRPr>
            </a:p>
          </p:txBody>
        </p:sp>
        <p:grpSp>
          <p:nvGrpSpPr>
            <p:cNvPr id="7436" name="组合 7435">
              <a:extLst>
                <a:ext uri="{FF2B5EF4-FFF2-40B4-BE49-F238E27FC236}">
                  <a16:creationId xmlns:a16="http://schemas.microsoft.com/office/drawing/2014/main" id="{59EB5726-0E18-2A1B-576C-716133EDBE7A}"/>
                </a:ext>
              </a:extLst>
            </p:cNvPr>
            <p:cNvGrpSpPr/>
            <p:nvPr/>
          </p:nvGrpSpPr>
          <p:grpSpPr>
            <a:xfrm>
              <a:off x="2774251" y="3305965"/>
              <a:ext cx="896647" cy="896647"/>
              <a:chOff x="2774251" y="3305965"/>
              <a:chExt cx="896647" cy="896647"/>
            </a:xfrm>
          </p:grpSpPr>
          <p:sp>
            <p:nvSpPr>
              <p:cNvPr id="1142" name="任意多边形: 形状 1141">
                <a:extLst>
                  <a:ext uri="{FF2B5EF4-FFF2-40B4-BE49-F238E27FC236}">
                    <a16:creationId xmlns:a16="http://schemas.microsoft.com/office/drawing/2014/main" id="{29B39BDF-4726-6175-316F-42DE06446770}"/>
                  </a:ext>
                </a:extLst>
              </p:cNvPr>
              <p:cNvSpPr/>
              <p:nvPr/>
            </p:nvSpPr>
            <p:spPr>
              <a:xfrm>
                <a:off x="2774251" y="3305965"/>
                <a:ext cx="896647" cy="896647"/>
              </a:xfrm>
              <a:custGeom>
                <a:avLst/>
                <a:gdLst>
                  <a:gd name="connsiteX0" fmla="*/ 736859 w 826641"/>
                  <a:gd name="connsiteY0" fmla="*/ 1289 h 826641"/>
                  <a:gd name="connsiteX1" fmla="*/ 649995 w 826641"/>
                  <a:gd name="connsiteY1" fmla="*/ 70033 h 826641"/>
                  <a:gd name="connsiteX2" fmla="*/ 15051 w 826641"/>
                  <a:gd name="connsiteY2" fmla="*/ 70033 h 826641"/>
                  <a:gd name="connsiteX3" fmla="*/ 3351 w 826641"/>
                  <a:gd name="connsiteY3" fmla="*/ 76563 h 826641"/>
                  <a:gd name="connsiteX4" fmla="*/ 2746 w 826641"/>
                  <a:gd name="connsiteY4" fmla="*/ 89927 h 826641"/>
                  <a:gd name="connsiteX5" fmla="*/ 41133 w 826641"/>
                  <a:gd name="connsiteY5" fmla="*/ 166714 h 826641"/>
                  <a:gd name="connsiteX6" fmla="*/ 2403 w 826641"/>
                  <a:gd name="connsiteY6" fmla="*/ 257098 h 826641"/>
                  <a:gd name="connsiteX7" fmla="*/ 2403 w 826641"/>
                  <a:gd name="connsiteY7" fmla="*/ 267918 h 826641"/>
                  <a:gd name="connsiteX8" fmla="*/ 41339 w 826641"/>
                  <a:gd name="connsiteY8" fmla="*/ 358756 h 826641"/>
                  <a:gd name="connsiteX9" fmla="*/ 2416 w 826641"/>
                  <a:gd name="connsiteY9" fmla="*/ 449580 h 826641"/>
                  <a:gd name="connsiteX10" fmla="*/ 2416 w 826641"/>
                  <a:gd name="connsiteY10" fmla="*/ 460400 h 826641"/>
                  <a:gd name="connsiteX11" fmla="*/ 41339 w 826641"/>
                  <a:gd name="connsiteY11" fmla="*/ 551238 h 826641"/>
                  <a:gd name="connsiteX12" fmla="*/ 2416 w 826641"/>
                  <a:gd name="connsiteY12" fmla="*/ 642062 h 826641"/>
                  <a:gd name="connsiteX13" fmla="*/ 2416 w 826641"/>
                  <a:gd name="connsiteY13" fmla="*/ 652882 h 826641"/>
                  <a:gd name="connsiteX14" fmla="*/ 40885 w 826641"/>
                  <a:gd name="connsiteY14" fmla="*/ 742661 h 826641"/>
                  <a:gd name="connsiteX15" fmla="*/ 3255 w 826641"/>
                  <a:gd name="connsiteY15" fmla="*/ 805383 h 826641"/>
                  <a:gd name="connsiteX16" fmla="*/ 3076 w 826641"/>
                  <a:gd name="connsiteY16" fmla="*/ 819241 h 826641"/>
                  <a:gd name="connsiteX17" fmla="*/ 15051 w 826641"/>
                  <a:gd name="connsiteY17" fmla="*/ 826212 h 826641"/>
                  <a:gd name="connsiteX18" fmla="*/ 729985 w 826641"/>
                  <a:gd name="connsiteY18" fmla="*/ 826212 h 826641"/>
                  <a:gd name="connsiteX19" fmla="*/ 826226 w 826641"/>
                  <a:gd name="connsiteY19" fmla="*/ 729971 h 826641"/>
                  <a:gd name="connsiteX20" fmla="*/ 826226 w 826641"/>
                  <a:gd name="connsiteY20" fmla="*/ 719659 h 826641"/>
                  <a:gd name="connsiteX21" fmla="*/ 826226 w 826641"/>
                  <a:gd name="connsiteY21" fmla="*/ 90656 h 826641"/>
                  <a:gd name="connsiteX22" fmla="*/ 736859 w 826641"/>
                  <a:gd name="connsiteY22" fmla="*/ 1289 h 826641"/>
                  <a:gd name="connsiteX23" fmla="*/ 798728 w 826641"/>
                  <a:gd name="connsiteY23" fmla="*/ 729971 h 826641"/>
                  <a:gd name="connsiteX24" fmla="*/ 729985 w 826641"/>
                  <a:gd name="connsiteY24" fmla="*/ 798715 h 826641"/>
                  <a:gd name="connsiteX25" fmla="*/ 39332 w 826641"/>
                  <a:gd name="connsiteY25" fmla="*/ 798715 h 826641"/>
                  <a:gd name="connsiteX26" fmla="*/ 68080 w 826641"/>
                  <a:gd name="connsiteY26" fmla="*/ 750800 h 826641"/>
                  <a:gd name="connsiteX27" fmla="*/ 68933 w 826641"/>
                  <a:gd name="connsiteY27" fmla="*/ 738316 h 826641"/>
                  <a:gd name="connsiteX28" fmla="*/ 30010 w 826641"/>
                  <a:gd name="connsiteY28" fmla="*/ 647479 h 826641"/>
                  <a:gd name="connsiteX29" fmla="*/ 68933 w 826641"/>
                  <a:gd name="connsiteY29" fmla="*/ 556655 h 826641"/>
                  <a:gd name="connsiteX30" fmla="*/ 68933 w 826641"/>
                  <a:gd name="connsiteY30" fmla="*/ 545834 h 826641"/>
                  <a:gd name="connsiteX31" fmla="*/ 30010 w 826641"/>
                  <a:gd name="connsiteY31" fmla="*/ 454997 h 826641"/>
                  <a:gd name="connsiteX32" fmla="*/ 68933 w 826641"/>
                  <a:gd name="connsiteY32" fmla="*/ 364173 h 826641"/>
                  <a:gd name="connsiteX33" fmla="*/ 68933 w 826641"/>
                  <a:gd name="connsiteY33" fmla="*/ 353352 h 826641"/>
                  <a:gd name="connsiteX34" fmla="*/ 30010 w 826641"/>
                  <a:gd name="connsiteY34" fmla="*/ 262515 h 826641"/>
                  <a:gd name="connsiteX35" fmla="*/ 68933 w 826641"/>
                  <a:gd name="connsiteY35" fmla="*/ 171691 h 826641"/>
                  <a:gd name="connsiteX36" fmla="*/ 68603 w 826641"/>
                  <a:gd name="connsiteY36" fmla="*/ 160128 h 826641"/>
                  <a:gd name="connsiteX37" fmla="*/ 37297 w 826641"/>
                  <a:gd name="connsiteY37" fmla="*/ 97530 h 826641"/>
                  <a:gd name="connsiteX38" fmla="*/ 647492 w 826641"/>
                  <a:gd name="connsiteY38" fmla="*/ 97530 h 826641"/>
                  <a:gd name="connsiteX39" fmla="*/ 647492 w 826641"/>
                  <a:gd name="connsiteY39" fmla="*/ 702474 h 826641"/>
                  <a:gd name="connsiteX40" fmla="*/ 715012 w 826641"/>
                  <a:gd name="connsiteY40" fmla="*/ 771217 h 826641"/>
                  <a:gd name="connsiteX41" fmla="*/ 771781 w 826641"/>
                  <a:gd name="connsiteY41" fmla="*/ 713472 h 826641"/>
                  <a:gd name="connsiteX42" fmla="*/ 723619 w 826641"/>
                  <a:gd name="connsiteY42" fmla="*/ 664527 h 826641"/>
                  <a:gd name="connsiteX43" fmla="*/ 723619 w 826641"/>
                  <a:gd name="connsiteY43" fmla="*/ 692025 h 826641"/>
                  <a:gd name="connsiteX44" fmla="*/ 744283 w 826641"/>
                  <a:gd name="connsiteY44" fmla="*/ 713472 h 826641"/>
                  <a:gd name="connsiteX45" fmla="*/ 715012 w 826641"/>
                  <a:gd name="connsiteY45" fmla="*/ 743720 h 826641"/>
                  <a:gd name="connsiteX46" fmla="*/ 674990 w 826641"/>
                  <a:gd name="connsiteY46" fmla="*/ 702474 h 826641"/>
                  <a:gd name="connsiteX47" fmla="*/ 728459 w 826641"/>
                  <a:gd name="connsiteY47" fmla="*/ 647479 h 826641"/>
                  <a:gd name="connsiteX48" fmla="*/ 798728 w 826641"/>
                  <a:gd name="connsiteY48" fmla="*/ 719659 h 826641"/>
                  <a:gd name="connsiteX49" fmla="*/ 798728 w 826641"/>
                  <a:gd name="connsiteY49" fmla="*/ 729971 h 826641"/>
                  <a:gd name="connsiteX50" fmla="*/ 798728 w 826641"/>
                  <a:gd name="connsiteY50" fmla="*/ 650517 h 826641"/>
                  <a:gd name="connsiteX51" fmla="*/ 728459 w 826641"/>
                  <a:gd name="connsiteY51" fmla="*/ 619981 h 826641"/>
                  <a:gd name="connsiteX52" fmla="*/ 674990 w 826641"/>
                  <a:gd name="connsiteY52" fmla="*/ 640687 h 826641"/>
                  <a:gd name="connsiteX53" fmla="*/ 674990 w 826641"/>
                  <a:gd name="connsiteY53" fmla="*/ 90656 h 826641"/>
                  <a:gd name="connsiteX54" fmla="*/ 736859 w 826641"/>
                  <a:gd name="connsiteY54" fmla="*/ 28786 h 826641"/>
                  <a:gd name="connsiteX55" fmla="*/ 798728 w 826641"/>
                  <a:gd name="connsiteY55" fmla="*/ 90656 h 826641"/>
                  <a:gd name="connsiteX56" fmla="*/ 798728 w 826641"/>
                  <a:gd name="connsiteY56" fmla="*/ 650517 h 826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26641" h="826641">
                    <a:moveTo>
                      <a:pt x="736859" y="1289"/>
                    </a:moveTo>
                    <a:cubicBezTo>
                      <a:pt x="694692" y="1289"/>
                      <a:pt x="659344" y="30684"/>
                      <a:pt x="649995" y="70033"/>
                    </a:cubicBezTo>
                    <a:lnTo>
                      <a:pt x="15051" y="70033"/>
                    </a:lnTo>
                    <a:cubicBezTo>
                      <a:pt x="10281" y="70033"/>
                      <a:pt x="5867" y="72507"/>
                      <a:pt x="3351" y="76563"/>
                    </a:cubicBezTo>
                    <a:cubicBezTo>
                      <a:pt x="835" y="80619"/>
                      <a:pt x="629" y="85679"/>
                      <a:pt x="2746" y="89927"/>
                    </a:cubicBezTo>
                    <a:lnTo>
                      <a:pt x="41133" y="166714"/>
                    </a:lnTo>
                    <a:lnTo>
                      <a:pt x="2403" y="257098"/>
                    </a:lnTo>
                    <a:cubicBezTo>
                      <a:pt x="918" y="260549"/>
                      <a:pt x="918" y="264467"/>
                      <a:pt x="2403" y="267918"/>
                    </a:cubicBezTo>
                    <a:lnTo>
                      <a:pt x="41339" y="358756"/>
                    </a:lnTo>
                    <a:lnTo>
                      <a:pt x="2416" y="449580"/>
                    </a:lnTo>
                    <a:cubicBezTo>
                      <a:pt x="931" y="453031"/>
                      <a:pt x="931" y="456949"/>
                      <a:pt x="2416" y="460400"/>
                    </a:cubicBezTo>
                    <a:lnTo>
                      <a:pt x="41339" y="551238"/>
                    </a:lnTo>
                    <a:lnTo>
                      <a:pt x="2416" y="642062"/>
                    </a:lnTo>
                    <a:cubicBezTo>
                      <a:pt x="931" y="645513"/>
                      <a:pt x="931" y="649431"/>
                      <a:pt x="2416" y="652882"/>
                    </a:cubicBezTo>
                    <a:lnTo>
                      <a:pt x="40885" y="742661"/>
                    </a:lnTo>
                    <a:lnTo>
                      <a:pt x="3255" y="805383"/>
                    </a:lnTo>
                    <a:cubicBezTo>
                      <a:pt x="698" y="809631"/>
                      <a:pt x="643" y="814911"/>
                      <a:pt x="3076" y="819241"/>
                    </a:cubicBezTo>
                    <a:cubicBezTo>
                      <a:pt x="5524" y="823558"/>
                      <a:pt x="10102" y="826212"/>
                      <a:pt x="15051" y="826212"/>
                    </a:cubicBezTo>
                    <a:lnTo>
                      <a:pt x="729985" y="826212"/>
                    </a:lnTo>
                    <a:cubicBezTo>
                      <a:pt x="783055" y="826212"/>
                      <a:pt x="826226" y="783027"/>
                      <a:pt x="826226" y="729971"/>
                    </a:cubicBezTo>
                    <a:lnTo>
                      <a:pt x="826226" y="719659"/>
                    </a:lnTo>
                    <a:lnTo>
                      <a:pt x="826226" y="90656"/>
                    </a:lnTo>
                    <a:cubicBezTo>
                      <a:pt x="826226" y="41380"/>
                      <a:pt x="786134" y="1289"/>
                      <a:pt x="736859" y="1289"/>
                    </a:cubicBezTo>
                    <a:close/>
                    <a:moveTo>
                      <a:pt x="798728" y="729971"/>
                    </a:moveTo>
                    <a:cubicBezTo>
                      <a:pt x="798728" y="767876"/>
                      <a:pt x="767890" y="798715"/>
                      <a:pt x="729985" y="798715"/>
                    </a:cubicBezTo>
                    <a:lnTo>
                      <a:pt x="39332" y="798715"/>
                    </a:lnTo>
                    <a:lnTo>
                      <a:pt x="68080" y="750800"/>
                    </a:lnTo>
                    <a:cubicBezTo>
                      <a:pt x="70349" y="747019"/>
                      <a:pt x="70665" y="742372"/>
                      <a:pt x="68933" y="738316"/>
                    </a:cubicBezTo>
                    <a:lnTo>
                      <a:pt x="30010" y="647479"/>
                    </a:lnTo>
                    <a:lnTo>
                      <a:pt x="68933" y="556655"/>
                    </a:lnTo>
                    <a:cubicBezTo>
                      <a:pt x="70417" y="553204"/>
                      <a:pt x="70417" y="549285"/>
                      <a:pt x="68933" y="545834"/>
                    </a:cubicBezTo>
                    <a:lnTo>
                      <a:pt x="30010" y="454997"/>
                    </a:lnTo>
                    <a:lnTo>
                      <a:pt x="68933" y="364173"/>
                    </a:lnTo>
                    <a:cubicBezTo>
                      <a:pt x="70417" y="360722"/>
                      <a:pt x="70417" y="356803"/>
                      <a:pt x="68933" y="353352"/>
                    </a:cubicBezTo>
                    <a:lnTo>
                      <a:pt x="30010" y="262515"/>
                    </a:lnTo>
                    <a:lnTo>
                      <a:pt x="68933" y="171691"/>
                    </a:lnTo>
                    <a:cubicBezTo>
                      <a:pt x="70527" y="167978"/>
                      <a:pt x="70404" y="163744"/>
                      <a:pt x="68603" y="160128"/>
                    </a:cubicBezTo>
                    <a:lnTo>
                      <a:pt x="37297" y="97530"/>
                    </a:lnTo>
                    <a:lnTo>
                      <a:pt x="647492" y="97530"/>
                    </a:lnTo>
                    <a:lnTo>
                      <a:pt x="647492" y="702474"/>
                    </a:lnTo>
                    <a:cubicBezTo>
                      <a:pt x="647492" y="740379"/>
                      <a:pt x="677781" y="771217"/>
                      <a:pt x="715012" y="771217"/>
                    </a:cubicBezTo>
                    <a:cubicBezTo>
                      <a:pt x="746318" y="771217"/>
                      <a:pt x="771781" y="745315"/>
                      <a:pt x="771781" y="713472"/>
                    </a:cubicBezTo>
                    <a:cubicBezTo>
                      <a:pt x="771781" y="686484"/>
                      <a:pt x="750182" y="664527"/>
                      <a:pt x="723619" y="664527"/>
                    </a:cubicBezTo>
                    <a:lnTo>
                      <a:pt x="723619" y="692025"/>
                    </a:lnTo>
                    <a:cubicBezTo>
                      <a:pt x="735017" y="692025"/>
                      <a:pt x="744283" y="701635"/>
                      <a:pt x="744283" y="713472"/>
                    </a:cubicBezTo>
                    <a:cubicBezTo>
                      <a:pt x="744283" y="730150"/>
                      <a:pt x="731153" y="743720"/>
                      <a:pt x="715012" y="743720"/>
                    </a:cubicBezTo>
                    <a:cubicBezTo>
                      <a:pt x="692946" y="743720"/>
                      <a:pt x="674990" y="725214"/>
                      <a:pt x="674990" y="702474"/>
                    </a:cubicBezTo>
                    <a:cubicBezTo>
                      <a:pt x="674990" y="672144"/>
                      <a:pt x="698981" y="647479"/>
                      <a:pt x="728459" y="647479"/>
                    </a:cubicBezTo>
                    <a:cubicBezTo>
                      <a:pt x="767202" y="647479"/>
                      <a:pt x="798728" y="679857"/>
                      <a:pt x="798728" y="719659"/>
                    </a:cubicBezTo>
                    <a:lnTo>
                      <a:pt x="798728" y="729971"/>
                    </a:lnTo>
                    <a:close/>
                    <a:moveTo>
                      <a:pt x="798728" y="650517"/>
                    </a:moveTo>
                    <a:cubicBezTo>
                      <a:pt x="780937" y="631723"/>
                      <a:pt x="756039" y="619981"/>
                      <a:pt x="728459" y="619981"/>
                    </a:cubicBezTo>
                    <a:cubicBezTo>
                      <a:pt x="707959" y="619981"/>
                      <a:pt x="689275" y="627845"/>
                      <a:pt x="674990" y="640687"/>
                    </a:cubicBezTo>
                    <a:lnTo>
                      <a:pt x="674990" y="90656"/>
                    </a:lnTo>
                    <a:cubicBezTo>
                      <a:pt x="674990" y="56545"/>
                      <a:pt x="702749" y="28786"/>
                      <a:pt x="736859" y="28786"/>
                    </a:cubicBezTo>
                    <a:cubicBezTo>
                      <a:pt x="770970" y="28786"/>
                      <a:pt x="798728" y="56545"/>
                      <a:pt x="798728" y="90656"/>
                    </a:cubicBezTo>
                    <a:lnTo>
                      <a:pt x="798728" y="650517"/>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43" name="任意多边形: 形状 1142">
                <a:extLst>
                  <a:ext uri="{FF2B5EF4-FFF2-40B4-BE49-F238E27FC236}">
                    <a16:creationId xmlns:a16="http://schemas.microsoft.com/office/drawing/2014/main" id="{11F70719-59B7-D905-839B-7B0259E2B0E5}"/>
                  </a:ext>
                </a:extLst>
              </p:cNvPr>
              <p:cNvSpPr/>
              <p:nvPr/>
            </p:nvSpPr>
            <p:spPr>
              <a:xfrm>
                <a:off x="3296224" y="3813657"/>
                <a:ext cx="150995" cy="270298"/>
              </a:xfrm>
              <a:custGeom>
                <a:avLst/>
                <a:gdLst>
                  <a:gd name="connsiteX0" fmla="*/ 137976 w 139205"/>
                  <a:gd name="connsiteY0" fmla="*/ 188567 h 249195"/>
                  <a:gd name="connsiteX1" fmla="*/ 120062 w 139205"/>
                  <a:gd name="connsiteY1" fmla="*/ 138178 h 249195"/>
                  <a:gd name="connsiteX2" fmla="*/ 125025 w 139205"/>
                  <a:gd name="connsiteY2" fmla="*/ 138178 h 249195"/>
                  <a:gd name="connsiteX3" fmla="*/ 136725 w 139205"/>
                  <a:gd name="connsiteY3" fmla="*/ 131647 h 249195"/>
                  <a:gd name="connsiteX4" fmla="*/ 137330 w 139205"/>
                  <a:gd name="connsiteY4" fmla="*/ 118270 h 249195"/>
                  <a:gd name="connsiteX5" fmla="*/ 82335 w 139205"/>
                  <a:gd name="connsiteY5" fmla="*/ 8280 h 249195"/>
                  <a:gd name="connsiteX6" fmla="*/ 57739 w 139205"/>
                  <a:gd name="connsiteY6" fmla="*/ 8280 h 249195"/>
                  <a:gd name="connsiteX7" fmla="*/ 2744 w 139205"/>
                  <a:gd name="connsiteY7" fmla="*/ 118270 h 249195"/>
                  <a:gd name="connsiteX8" fmla="*/ 3349 w 139205"/>
                  <a:gd name="connsiteY8" fmla="*/ 131647 h 249195"/>
                  <a:gd name="connsiteX9" fmla="*/ 15035 w 139205"/>
                  <a:gd name="connsiteY9" fmla="*/ 138178 h 249195"/>
                  <a:gd name="connsiteX10" fmla="*/ 19998 w 139205"/>
                  <a:gd name="connsiteY10" fmla="*/ 138178 h 249195"/>
                  <a:gd name="connsiteX11" fmla="*/ 2084 w 139205"/>
                  <a:gd name="connsiteY11" fmla="*/ 188567 h 249195"/>
                  <a:gd name="connsiteX12" fmla="*/ 3802 w 139205"/>
                  <a:gd name="connsiteY12" fmla="*/ 201092 h 249195"/>
                  <a:gd name="connsiteX13" fmla="*/ 15035 w 139205"/>
                  <a:gd name="connsiteY13" fmla="*/ 206922 h 249195"/>
                  <a:gd name="connsiteX14" fmla="*/ 56281 w 139205"/>
                  <a:gd name="connsiteY14" fmla="*/ 206922 h 249195"/>
                  <a:gd name="connsiteX15" fmla="*/ 56281 w 139205"/>
                  <a:gd name="connsiteY15" fmla="*/ 248168 h 249195"/>
                  <a:gd name="connsiteX16" fmla="*/ 83779 w 139205"/>
                  <a:gd name="connsiteY16" fmla="*/ 248168 h 249195"/>
                  <a:gd name="connsiteX17" fmla="*/ 83779 w 139205"/>
                  <a:gd name="connsiteY17" fmla="*/ 206922 h 249195"/>
                  <a:gd name="connsiteX18" fmla="*/ 125025 w 139205"/>
                  <a:gd name="connsiteY18" fmla="*/ 206922 h 249195"/>
                  <a:gd name="connsiteX19" fmla="*/ 136258 w 139205"/>
                  <a:gd name="connsiteY19" fmla="*/ 201092 h 249195"/>
                  <a:gd name="connsiteX20" fmla="*/ 137976 w 139205"/>
                  <a:gd name="connsiteY20" fmla="*/ 188567 h 249195"/>
                  <a:gd name="connsiteX21" fmla="*/ 34517 w 139205"/>
                  <a:gd name="connsiteY21" fmla="*/ 179424 h 249195"/>
                  <a:gd name="connsiteX22" fmla="*/ 52432 w 139205"/>
                  <a:gd name="connsiteY22" fmla="*/ 129035 h 249195"/>
                  <a:gd name="connsiteX23" fmla="*/ 50713 w 139205"/>
                  <a:gd name="connsiteY23" fmla="*/ 116510 h 249195"/>
                  <a:gd name="connsiteX24" fmla="*/ 39480 w 139205"/>
                  <a:gd name="connsiteY24" fmla="*/ 110681 h 249195"/>
                  <a:gd name="connsiteX25" fmla="*/ 37281 w 139205"/>
                  <a:gd name="connsiteY25" fmla="*/ 110681 h 249195"/>
                  <a:gd name="connsiteX26" fmla="*/ 70030 w 139205"/>
                  <a:gd name="connsiteY26" fmla="*/ 45182 h 249195"/>
                  <a:gd name="connsiteX27" fmla="*/ 102780 w 139205"/>
                  <a:gd name="connsiteY27" fmla="*/ 110681 h 249195"/>
                  <a:gd name="connsiteX28" fmla="*/ 100580 w 139205"/>
                  <a:gd name="connsiteY28" fmla="*/ 110681 h 249195"/>
                  <a:gd name="connsiteX29" fmla="*/ 89347 w 139205"/>
                  <a:gd name="connsiteY29" fmla="*/ 116510 h 249195"/>
                  <a:gd name="connsiteX30" fmla="*/ 87628 w 139205"/>
                  <a:gd name="connsiteY30" fmla="*/ 129035 h 249195"/>
                  <a:gd name="connsiteX31" fmla="*/ 105543 w 139205"/>
                  <a:gd name="connsiteY31" fmla="*/ 179424 h 249195"/>
                  <a:gd name="connsiteX32" fmla="*/ 34517 w 139205"/>
                  <a:gd name="connsiteY32" fmla="*/ 179424 h 249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9205" h="249195">
                    <a:moveTo>
                      <a:pt x="137976" y="188567"/>
                    </a:moveTo>
                    <a:lnTo>
                      <a:pt x="120062" y="138178"/>
                    </a:lnTo>
                    <a:lnTo>
                      <a:pt x="125025" y="138178"/>
                    </a:lnTo>
                    <a:cubicBezTo>
                      <a:pt x="129796" y="138178"/>
                      <a:pt x="134209" y="135703"/>
                      <a:pt x="136725" y="131647"/>
                    </a:cubicBezTo>
                    <a:cubicBezTo>
                      <a:pt x="139227" y="127592"/>
                      <a:pt x="139461" y="122532"/>
                      <a:pt x="137330" y="118270"/>
                    </a:cubicBezTo>
                    <a:lnTo>
                      <a:pt x="82335" y="8280"/>
                    </a:lnTo>
                    <a:cubicBezTo>
                      <a:pt x="77674" y="-1041"/>
                      <a:pt x="62400" y="-1041"/>
                      <a:pt x="57739" y="8280"/>
                    </a:cubicBezTo>
                    <a:lnTo>
                      <a:pt x="2744" y="118270"/>
                    </a:lnTo>
                    <a:cubicBezTo>
                      <a:pt x="613" y="122532"/>
                      <a:pt x="847" y="127592"/>
                      <a:pt x="3349" y="131647"/>
                    </a:cubicBezTo>
                    <a:cubicBezTo>
                      <a:pt x="5851" y="135703"/>
                      <a:pt x="10264" y="138178"/>
                      <a:pt x="15035" y="138178"/>
                    </a:cubicBezTo>
                    <a:lnTo>
                      <a:pt x="19998" y="138178"/>
                    </a:lnTo>
                    <a:lnTo>
                      <a:pt x="2084" y="188567"/>
                    </a:lnTo>
                    <a:cubicBezTo>
                      <a:pt x="585" y="192774"/>
                      <a:pt x="1232" y="197449"/>
                      <a:pt x="3802" y="201092"/>
                    </a:cubicBezTo>
                    <a:cubicBezTo>
                      <a:pt x="6373" y="204749"/>
                      <a:pt x="10567" y="206922"/>
                      <a:pt x="15035" y="206922"/>
                    </a:cubicBezTo>
                    <a:lnTo>
                      <a:pt x="56281" y="206922"/>
                    </a:lnTo>
                    <a:lnTo>
                      <a:pt x="56281" y="248168"/>
                    </a:lnTo>
                    <a:lnTo>
                      <a:pt x="83779" y="248168"/>
                    </a:lnTo>
                    <a:lnTo>
                      <a:pt x="83779" y="206922"/>
                    </a:lnTo>
                    <a:lnTo>
                      <a:pt x="125025" y="206922"/>
                    </a:lnTo>
                    <a:cubicBezTo>
                      <a:pt x="129493" y="206922"/>
                      <a:pt x="133687" y="204749"/>
                      <a:pt x="136258" y="201092"/>
                    </a:cubicBezTo>
                    <a:cubicBezTo>
                      <a:pt x="138842" y="197449"/>
                      <a:pt x="139475" y="192774"/>
                      <a:pt x="137976" y="188567"/>
                    </a:cubicBezTo>
                    <a:close/>
                    <a:moveTo>
                      <a:pt x="34517" y="179424"/>
                    </a:moveTo>
                    <a:lnTo>
                      <a:pt x="52432" y="129035"/>
                    </a:lnTo>
                    <a:cubicBezTo>
                      <a:pt x="53930" y="124828"/>
                      <a:pt x="53284" y="120153"/>
                      <a:pt x="50713" y="116510"/>
                    </a:cubicBezTo>
                    <a:cubicBezTo>
                      <a:pt x="48128" y="112853"/>
                      <a:pt x="43949" y="110681"/>
                      <a:pt x="39480" y="110681"/>
                    </a:cubicBezTo>
                    <a:lnTo>
                      <a:pt x="37281" y="110681"/>
                    </a:lnTo>
                    <a:lnTo>
                      <a:pt x="70030" y="45182"/>
                    </a:lnTo>
                    <a:lnTo>
                      <a:pt x="102780" y="110681"/>
                    </a:lnTo>
                    <a:lnTo>
                      <a:pt x="100580" y="110681"/>
                    </a:lnTo>
                    <a:cubicBezTo>
                      <a:pt x="96111" y="110681"/>
                      <a:pt x="91932" y="112853"/>
                      <a:pt x="89347" y="116510"/>
                    </a:cubicBezTo>
                    <a:cubicBezTo>
                      <a:pt x="86762" y="120153"/>
                      <a:pt x="86130" y="124828"/>
                      <a:pt x="87628" y="129035"/>
                    </a:cubicBezTo>
                    <a:lnTo>
                      <a:pt x="105543" y="179424"/>
                    </a:lnTo>
                    <a:lnTo>
                      <a:pt x="34517" y="179424"/>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44" name="任意多边形: 形状 1143">
                <a:extLst>
                  <a:ext uri="{FF2B5EF4-FFF2-40B4-BE49-F238E27FC236}">
                    <a16:creationId xmlns:a16="http://schemas.microsoft.com/office/drawing/2014/main" id="{7FE204C8-BC1B-36A8-23EF-069E08FDFEF7}"/>
                  </a:ext>
                </a:extLst>
              </p:cNvPr>
              <p:cNvSpPr/>
              <p:nvPr/>
            </p:nvSpPr>
            <p:spPr>
              <a:xfrm>
                <a:off x="2923391" y="3723530"/>
                <a:ext cx="210647" cy="210647"/>
              </a:xfrm>
              <a:custGeom>
                <a:avLst/>
                <a:gdLst>
                  <a:gd name="connsiteX0" fmla="*/ 193075 w 194200"/>
                  <a:gd name="connsiteY0" fmla="*/ 134432 h 194200"/>
                  <a:gd name="connsiteX1" fmla="*/ 151828 w 194200"/>
                  <a:gd name="connsiteY1" fmla="*/ 10693 h 194200"/>
                  <a:gd name="connsiteX2" fmla="*/ 138781 w 194200"/>
                  <a:gd name="connsiteY2" fmla="*/ 1289 h 194200"/>
                  <a:gd name="connsiteX3" fmla="*/ 125733 w 194200"/>
                  <a:gd name="connsiteY3" fmla="*/ 10693 h 194200"/>
                  <a:gd name="connsiteX4" fmla="*/ 97535 w 194200"/>
                  <a:gd name="connsiteY4" fmla="*/ 95289 h 194200"/>
                  <a:gd name="connsiteX5" fmla="*/ 69336 w 194200"/>
                  <a:gd name="connsiteY5" fmla="*/ 10679 h 194200"/>
                  <a:gd name="connsiteX6" fmla="*/ 56289 w 194200"/>
                  <a:gd name="connsiteY6" fmla="*/ 1289 h 194200"/>
                  <a:gd name="connsiteX7" fmla="*/ 43241 w 194200"/>
                  <a:gd name="connsiteY7" fmla="*/ 10693 h 194200"/>
                  <a:gd name="connsiteX8" fmla="*/ 1995 w 194200"/>
                  <a:gd name="connsiteY8" fmla="*/ 134432 h 194200"/>
                  <a:gd name="connsiteX9" fmla="*/ 3892 w 194200"/>
                  <a:gd name="connsiteY9" fmla="*/ 146819 h 194200"/>
                  <a:gd name="connsiteX10" fmla="*/ 15042 w 194200"/>
                  <a:gd name="connsiteY10" fmla="*/ 152525 h 194200"/>
                  <a:gd name="connsiteX11" fmla="*/ 42540 w 194200"/>
                  <a:gd name="connsiteY11" fmla="*/ 152525 h 194200"/>
                  <a:gd name="connsiteX12" fmla="*/ 42540 w 194200"/>
                  <a:gd name="connsiteY12" fmla="*/ 193771 h 194200"/>
                  <a:gd name="connsiteX13" fmla="*/ 70037 w 194200"/>
                  <a:gd name="connsiteY13" fmla="*/ 193771 h 194200"/>
                  <a:gd name="connsiteX14" fmla="*/ 70037 w 194200"/>
                  <a:gd name="connsiteY14" fmla="*/ 152525 h 194200"/>
                  <a:gd name="connsiteX15" fmla="*/ 97535 w 194200"/>
                  <a:gd name="connsiteY15" fmla="*/ 152525 h 194200"/>
                  <a:gd name="connsiteX16" fmla="*/ 125032 w 194200"/>
                  <a:gd name="connsiteY16" fmla="*/ 152525 h 194200"/>
                  <a:gd name="connsiteX17" fmla="*/ 125032 w 194200"/>
                  <a:gd name="connsiteY17" fmla="*/ 193771 h 194200"/>
                  <a:gd name="connsiteX18" fmla="*/ 152530 w 194200"/>
                  <a:gd name="connsiteY18" fmla="*/ 193771 h 194200"/>
                  <a:gd name="connsiteX19" fmla="*/ 152530 w 194200"/>
                  <a:gd name="connsiteY19" fmla="*/ 152525 h 194200"/>
                  <a:gd name="connsiteX20" fmla="*/ 180027 w 194200"/>
                  <a:gd name="connsiteY20" fmla="*/ 152525 h 194200"/>
                  <a:gd name="connsiteX21" fmla="*/ 191177 w 194200"/>
                  <a:gd name="connsiteY21" fmla="*/ 146819 h 194200"/>
                  <a:gd name="connsiteX22" fmla="*/ 193075 w 194200"/>
                  <a:gd name="connsiteY22" fmla="*/ 134432 h 194200"/>
                  <a:gd name="connsiteX23" fmla="*/ 34112 w 194200"/>
                  <a:gd name="connsiteY23" fmla="*/ 125027 h 194200"/>
                  <a:gd name="connsiteX24" fmla="*/ 56289 w 194200"/>
                  <a:gd name="connsiteY24" fmla="*/ 58511 h 194200"/>
                  <a:gd name="connsiteX25" fmla="*/ 78465 w 194200"/>
                  <a:gd name="connsiteY25" fmla="*/ 125027 h 194200"/>
                  <a:gd name="connsiteX26" fmla="*/ 34112 w 194200"/>
                  <a:gd name="connsiteY26" fmla="*/ 125027 h 194200"/>
                  <a:gd name="connsiteX27" fmla="*/ 116604 w 194200"/>
                  <a:gd name="connsiteY27" fmla="*/ 125027 h 194200"/>
                  <a:gd name="connsiteX28" fmla="*/ 138781 w 194200"/>
                  <a:gd name="connsiteY28" fmla="*/ 58511 h 194200"/>
                  <a:gd name="connsiteX29" fmla="*/ 160958 w 194200"/>
                  <a:gd name="connsiteY29" fmla="*/ 125027 h 194200"/>
                  <a:gd name="connsiteX30" fmla="*/ 116604 w 194200"/>
                  <a:gd name="connsiteY30" fmla="*/ 125027 h 19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4200" h="194200">
                    <a:moveTo>
                      <a:pt x="193075" y="134432"/>
                    </a:moveTo>
                    <a:lnTo>
                      <a:pt x="151828" y="10693"/>
                    </a:lnTo>
                    <a:cubicBezTo>
                      <a:pt x="149945" y="5070"/>
                      <a:pt x="144707" y="1289"/>
                      <a:pt x="138781" y="1289"/>
                    </a:cubicBezTo>
                    <a:cubicBezTo>
                      <a:pt x="132855" y="1289"/>
                      <a:pt x="127617" y="5070"/>
                      <a:pt x="125733" y="10693"/>
                    </a:cubicBezTo>
                    <a:lnTo>
                      <a:pt x="97535" y="95289"/>
                    </a:lnTo>
                    <a:lnTo>
                      <a:pt x="69336" y="10679"/>
                    </a:lnTo>
                    <a:cubicBezTo>
                      <a:pt x="67452" y="5070"/>
                      <a:pt x="62214" y="1289"/>
                      <a:pt x="56289" y="1289"/>
                    </a:cubicBezTo>
                    <a:cubicBezTo>
                      <a:pt x="50363" y="1289"/>
                      <a:pt x="45125" y="5070"/>
                      <a:pt x="43241" y="10693"/>
                    </a:cubicBezTo>
                    <a:lnTo>
                      <a:pt x="1995" y="134432"/>
                    </a:lnTo>
                    <a:cubicBezTo>
                      <a:pt x="592" y="138625"/>
                      <a:pt x="1307" y="143244"/>
                      <a:pt x="3892" y="146819"/>
                    </a:cubicBezTo>
                    <a:cubicBezTo>
                      <a:pt x="6477" y="150394"/>
                      <a:pt x="10629" y="152525"/>
                      <a:pt x="15042" y="152525"/>
                    </a:cubicBezTo>
                    <a:lnTo>
                      <a:pt x="42540" y="152525"/>
                    </a:lnTo>
                    <a:lnTo>
                      <a:pt x="42540" y="193771"/>
                    </a:lnTo>
                    <a:lnTo>
                      <a:pt x="70037" y="193771"/>
                    </a:lnTo>
                    <a:lnTo>
                      <a:pt x="70037" y="152525"/>
                    </a:lnTo>
                    <a:lnTo>
                      <a:pt x="97535" y="152525"/>
                    </a:lnTo>
                    <a:lnTo>
                      <a:pt x="125032" y="152525"/>
                    </a:lnTo>
                    <a:lnTo>
                      <a:pt x="125032" y="193771"/>
                    </a:lnTo>
                    <a:lnTo>
                      <a:pt x="152530" y="193771"/>
                    </a:lnTo>
                    <a:lnTo>
                      <a:pt x="152530" y="152525"/>
                    </a:lnTo>
                    <a:lnTo>
                      <a:pt x="180027" y="152525"/>
                    </a:lnTo>
                    <a:cubicBezTo>
                      <a:pt x="184440" y="152525"/>
                      <a:pt x="188592" y="150408"/>
                      <a:pt x="191177" y="146819"/>
                    </a:cubicBezTo>
                    <a:cubicBezTo>
                      <a:pt x="193762" y="143231"/>
                      <a:pt x="194463" y="138611"/>
                      <a:pt x="193075" y="134432"/>
                    </a:cubicBezTo>
                    <a:close/>
                    <a:moveTo>
                      <a:pt x="34112" y="125027"/>
                    </a:moveTo>
                    <a:lnTo>
                      <a:pt x="56289" y="58511"/>
                    </a:lnTo>
                    <a:lnTo>
                      <a:pt x="78465" y="125027"/>
                    </a:lnTo>
                    <a:lnTo>
                      <a:pt x="34112" y="125027"/>
                    </a:lnTo>
                    <a:close/>
                    <a:moveTo>
                      <a:pt x="116604" y="125027"/>
                    </a:moveTo>
                    <a:lnTo>
                      <a:pt x="138781" y="58511"/>
                    </a:lnTo>
                    <a:lnTo>
                      <a:pt x="160958" y="125027"/>
                    </a:lnTo>
                    <a:lnTo>
                      <a:pt x="116604" y="125027"/>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45" name="任意多边形: 形状 1144">
                <a:extLst>
                  <a:ext uri="{FF2B5EF4-FFF2-40B4-BE49-F238E27FC236}">
                    <a16:creationId xmlns:a16="http://schemas.microsoft.com/office/drawing/2014/main" id="{CC755C42-E3F2-2F6D-8C31-96C88F865459}"/>
                  </a:ext>
                </a:extLst>
              </p:cNvPr>
              <p:cNvSpPr/>
              <p:nvPr/>
            </p:nvSpPr>
            <p:spPr>
              <a:xfrm>
                <a:off x="2878652" y="3440182"/>
                <a:ext cx="121168" cy="210647"/>
              </a:xfrm>
              <a:custGeom>
                <a:avLst/>
                <a:gdLst>
                  <a:gd name="connsiteX0" fmla="*/ 110582 w 111708"/>
                  <a:gd name="connsiteY0" fmla="*/ 134432 h 194200"/>
                  <a:gd name="connsiteX1" fmla="*/ 69336 w 111708"/>
                  <a:gd name="connsiteY1" fmla="*/ 10693 h 194200"/>
                  <a:gd name="connsiteX2" fmla="*/ 56289 w 111708"/>
                  <a:gd name="connsiteY2" fmla="*/ 1289 h 194200"/>
                  <a:gd name="connsiteX3" fmla="*/ 43241 w 111708"/>
                  <a:gd name="connsiteY3" fmla="*/ 10693 h 194200"/>
                  <a:gd name="connsiteX4" fmla="*/ 1995 w 111708"/>
                  <a:gd name="connsiteY4" fmla="*/ 134432 h 194200"/>
                  <a:gd name="connsiteX5" fmla="*/ 3892 w 111708"/>
                  <a:gd name="connsiteY5" fmla="*/ 146819 h 194200"/>
                  <a:gd name="connsiteX6" fmla="*/ 15042 w 111708"/>
                  <a:gd name="connsiteY6" fmla="*/ 152525 h 194200"/>
                  <a:gd name="connsiteX7" fmla="*/ 42540 w 111708"/>
                  <a:gd name="connsiteY7" fmla="*/ 152525 h 194200"/>
                  <a:gd name="connsiteX8" fmla="*/ 42540 w 111708"/>
                  <a:gd name="connsiteY8" fmla="*/ 193771 h 194200"/>
                  <a:gd name="connsiteX9" fmla="*/ 70037 w 111708"/>
                  <a:gd name="connsiteY9" fmla="*/ 193771 h 194200"/>
                  <a:gd name="connsiteX10" fmla="*/ 70037 w 111708"/>
                  <a:gd name="connsiteY10" fmla="*/ 152525 h 194200"/>
                  <a:gd name="connsiteX11" fmla="*/ 97535 w 111708"/>
                  <a:gd name="connsiteY11" fmla="*/ 152525 h 194200"/>
                  <a:gd name="connsiteX12" fmla="*/ 108685 w 111708"/>
                  <a:gd name="connsiteY12" fmla="*/ 146819 h 194200"/>
                  <a:gd name="connsiteX13" fmla="*/ 110582 w 111708"/>
                  <a:gd name="connsiteY13" fmla="*/ 134432 h 194200"/>
                  <a:gd name="connsiteX14" fmla="*/ 34112 w 111708"/>
                  <a:gd name="connsiteY14" fmla="*/ 125027 h 194200"/>
                  <a:gd name="connsiteX15" fmla="*/ 56289 w 111708"/>
                  <a:gd name="connsiteY15" fmla="*/ 58511 h 194200"/>
                  <a:gd name="connsiteX16" fmla="*/ 78465 w 111708"/>
                  <a:gd name="connsiteY16" fmla="*/ 125027 h 194200"/>
                  <a:gd name="connsiteX17" fmla="*/ 34112 w 111708"/>
                  <a:gd name="connsiteY17" fmla="*/ 125027 h 19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708" h="194200">
                    <a:moveTo>
                      <a:pt x="110582" y="134432"/>
                    </a:moveTo>
                    <a:lnTo>
                      <a:pt x="69336" y="10693"/>
                    </a:lnTo>
                    <a:cubicBezTo>
                      <a:pt x="67452" y="5070"/>
                      <a:pt x="62214" y="1289"/>
                      <a:pt x="56289" y="1289"/>
                    </a:cubicBezTo>
                    <a:cubicBezTo>
                      <a:pt x="50363" y="1289"/>
                      <a:pt x="45125" y="5070"/>
                      <a:pt x="43241" y="10693"/>
                    </a:cubicBezTo>
                    <a:lnTo>
                      <a:pt x="1995" y="134432"/>
                    </a:lnTo>
                    <a:cubicBezTo>
                      <a:pt x="592" y="138625"/>
                      <a:pt x="1307" y="143244"/>
                      <a:pt x="3892" y="146819"/>
                    </a:cubicBezTo>
                    <a:cubicBezTo>
                      <a:pt x="6477" y="150394"/>
                      <a:pt x="10629" y="152525"/>
                      <a:pt x="15042" y="152525"/>
                    </a:cubicBezTo>
                    <a:lnTo>
                      <a:pt x="42540" y="152525"/>
                    </a:lnTo>
                    <a:lnTo>
                      <a:pt x="42540" y="193771"/>
                    </a:lnTo>
                    <a:lnTo>
                      <a:pt x="70037" y="193771"/>
                    </a:lnTo>
                    <a:lnTo>
                      <a:pt x="70037" y="152525"/>
                    </a:lnTo>
                    <a:lnTo>
                      <a:pt x="97535" y="152525"/>
                    </a:lnTo>
                    <a:cubicBezTo>
                      <a:pt x="101948" y="152525"/>
                      <a:pt x="106100" y="150408"/>
                      <a:pt x="108685" y="146819"/>
                    </a:cubicBezTo>
                    <a:cubicBezTo>
                      <a:pt x="111270" y="143231"/>
                      <a:pt x="111971" y="138611"/>
                      <a:pt x="110582" y="134432"/>
                    </a:cubicBezTo>
                    <a:close/>
                    <a:moveTo>
                      <a:pt x="34112" y="125027"/>
                    </a:moveTo>
                    <a:lnTo>
                      <a:pt x="56289" y="58511"/>
                    </a:lnTo>
                    <a:lnTo>
                      <a:pt x="78465" y="125027"/>
                    </a:lnTo>
                    <a:lnTo>
                      <a:pt x="34112" y="125027"/>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46" name="任意多边形: 形状 1145">
                <a:extLst>
                  <a:ext uri="{FF2B5EF4-FFF2-40B4-BE49-F238E27FC236}">
                    <a16:creationId xmlns:a16="http://schemas.microsoft.com/office/drawing/2014/main" id="{B42C2744-E8EC-AC7B-2342-A6A2A673FA6C}"/>
                  </a:ext>
                </a:extLst>
              </p:cNvPr>
              <p:cNvSpPr/>
              <p:nvPr/>
            </p:nvSpPr>
            <p:spPr>
              <a:xfrm>
                <a:off x="3236567" y="3455092"/>
                <a:ext cx="210647" cy="210647"/>
              </a:xfrm>
              <a:custGeom>
                <a:avLst/>
                <a:gdLst>
                  <a:gd name="connsiteX0" fmla="*/ 158220 w 194200"/>
                  <a:gd name="connsiteY0" fmla="*/ 97533 h 194200"/>
                  <a:gd name="connsiteX1" fmla="*/ 189746 w 194200"/>
                  <a:gd name="connsiteY1" fmla="*/ 66008 h 194200"/>
                  <a:gd name="connsiteX2" fmla="*/ 189746 w 194200"/>
                  <a:gd name="connsiteY2" fmla="*/ 46567 h 194200"/>
                  <a:gd name="connsiteX3" fmla="*/ 148500 w 194200"/>
                  <a:gd name="connsiteY3" fmla="*/ 5321 h 194200"/>
                  <a:gd name="connsiteX4" fmla="*/ 129059 w 194200"/>
                  <a:gd name="connsiteY4" fmla="*/ 5321 h 194200"/>
                  <a:gd name="connsiteX5" fmla="*/ 97533 w 194200"/>
                  <a:gd name="connsiteY5" fmla="*/ 36847 h 194200"/>
                  <a:gd name="connsiteX6" fmla="*/ 66008 w 194200"/>
                  <a:gd name="connsiteY6" fmla="*/ 5321 h 194200"/>
                  <a:gd name="connsiteX7" fmla="*/ 46567 w 194200"/>
                  <a:gd name="connsiteY7" fmla="*/ 5321 h 194200"/>
                  <a:gd name="connsiteX8" fmla="*/ 5321 w 194200"/>
                  <a:gd name="connsiteY8" fmla="*/ 46567 h 194200"/>
                  <a:gd name="connsiteX9" fmla="*/ 5321 w 194200"/>
                  <a:gd name="connsiteY9" fmla="*/ 66008 h 194200"/>
                  <a:gd name="connsiteX10" fmla="*/ 36847 w 194200"/>
                  <a:gd name="connsiteY10" fmla="*/ 97533 h 194200"/>
                  <a:gd name="connsiteX11" fmla="*/ 5321 w 194200"/>
                  <a:gd name="connsiteY11" fmla="*/ 129059 h 194200"/>
                  <a:gd name="connsiteX12" fmla="*/ 5321 w 194200"/>
                  <a:gd name="connsiteY12" fmla="*/ 148500 h 194200"/>
                  <a:gd name="connsiteX13" fmla="*/ 46567 w 194200"/>
                  <a:gd name="connsiteY13" fmla="*/ 189746 h 194200"/>
                  <a:gd name="connsiteX14" fmla="*/ 66008 w 194200"/>
                  <a:gd name="connsiteY14" fmla="*/ 189746 h 194200"/>
                  <a:gd name="connsiteX15" fmla="*/ 97533 w 194200"/>
                  <a:gd name="connsiteY15" fmla="*/ 158220 h 194200"/>
                  <a:gd name="connsiteX16" fmla="*/ 129059 w 194200"/>
                  <a:gd name="connsiteY16" fmla="*/ 189746 h 194200"/>
                  <a:gd name="connsiteX17" fmla="*/ 138780 w 194200"/>
                  <a:gd name="connsiteY17" fmla="*/ 193774 h 194200"/>
                  <a:gd name="connsiteX18" fmla="*/ 148500 w 194200"/>
                  <a:gd name="connsiteY18" fmla="*/ 189746 h 194200"/>
                  <a:gd name="connsiteX19" fmla="*/ 189746 w 194200"/>
                  <a:gd name="connsiteY19" fmla="*/ 148500 h 194200"/>
                  <a:gd name="connsiteX20" fmla="*/ 189746 w 194200"/>
                  <a:gd name="connsiteY20" fmla="*/ 129059 h 194200"/>
                  <a:gd name="connsiteX21" fmla="*/ 158220 w 194200"/>
                  <a:gd name="connsiteY21" fmla="*/ 97533 h 194200"/>
                  <a:gd name="connsiteX22" fmla="*/ 138780 w 194200"/>
                  <a:gd name="connsiteY22" fmla="*/ 160585 h 194200"/>
                  <a:gd name="connsiteX23" fmla="*/ 107254 w 194200"/>
                  <a:gd name="connsiteY23" fmla="*/ 129059 h 194200"/>
                  <a:gd name="connsiteX24" fmla="*/ 97533 w 194200"/>
                  <a:gd name="connsiteY24" fmla="*/ 125031 h 194200"/>
                  <a:gd name="connsiteX25" fmla="*/ 87813 w 194200"/>
                  <a:gd name="connsiteY25" fmla="*/ 129059 h 194200"/>
                  <a:gd name="connsiteX26" fmla="*/ 56287 w 194200"/>
                  <a:gd name="connsiteY26" fmla="*/ 160585 h 194200"/>
                  <a:gd name="connsiteX27" fmla="*/ 34482 w 194200"/>
                  <a:gd name="connsiteY27" fmla="*/ 138780 h 194200"/>
                  <a:gd name="connsiteX28" fmla="*/ 66008 w 194200"/>
                  <a:gd name="connsiteY28" fmla="*/ 107254 h 194200"/>
                  <a:gd name="connsiteX29" fmla="*/ 66008 w 194200"/>
                  <a:gd name="connsiteY29" fmla="*/ 87813 h 194200"/>
                  <a:gd name="connsiteX30" fmla="*/ 34482 w 194200"/>
                  <a:gd name="connsiteY30" fmla="*/ 56287 h 194200"/>
                  <a:gd name="connsiteX31" fmla="*/ 56287 w 194200"/>
                  <a:gd name="connsiteY31" fmla="*/ 34482 h 194200"/>
                  <a:gd name="connsiteX32" fmla="*/ 87813 w 194200"/>
                  <a:gd name="connsiteY32" fmla="*/ 66008 h 194200"/>
                  <a:gd name="connsiteX33" fmla="*/ 107254 w 194200"/>
                  <a:gd name="connsiteY33" fmla="*/ 66008 h 194200"/>
                  <a:gd name="connsiteX34" fmla="*/ 138780 w 194200"/>
                  <a:gd name="connsiteY34" fmla="*/ 34482 h 194200"/>
                  <a:gd name="connsiteX35" fmla="*/ 160585 w 194200"/>
                  <a:gd name="connsiteY35" fmla="*/ 56287 h 194200"/>
                  <a:gd name="connsiteX36" fmla="*/ 129059 w 194200"/>
                  <a:gd name="connsiteY36" fmla="*/ 87813 h 194200"/>
                  <a:gd name="connsiteX37" fmla="*/ 129059 w 194200"/>
                  <a:gd name="connsiteY37" fmla="*/ 107254 h 194200"/>
                  <a:gd name="connsiteX38" fmla="*/ 160585 w 194200"/>
                  <a:gd name="connsiteY38" fmla="*/ 138780 h 194200"/>
                  <a:gd name="connsiteX39" fmla="*/ 138780 w 194200"/>
                  <a:gd name="connsiteY39" fmla="*/ 160585 h 19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4200" h="194200">
                    <a:moveTo>
                      <a:pt x="158220" y="97533"/>
                    </a:moveTo>
                    <a:lnTo>
                      <a:pt x="189746" y="66008"/>
                    </a:lnTo>
                    <a:cubicBezTo>
                      <a:pt x="195122" y="60632"/>
                      <a:pt x="195122" y="51943"/>
                      <a:pt x="189746" y="46567"/>
                    </a:cubicBezTo>
                    <a:lnTo>
                      <a:pt x="148500" y="5321"/>
                    </a:lnTo>
                    <a:cubicBezTo>
                      <a:pt x="143124" y="-55"/>
                      <a:pt x="134435" y="-55"/>
                      <a:pt x="129059" y="5321"/>
                    </a:cubicBezTo>
                    <a:lnTo>
                      <a:pt x="97533" y="36847"/>
                    </a:lnTo>
                    <a:lnTo>
                      <a:pt x="66008" y="5321"/>
                    </a:lnTo>
                    <a:cubicBezTo>
                      <a:pt x="60632" y="-55"/>
                      <a:pt x="51943" y="-55"/>
                      <a:pt x="46567" y="5321"/>
                    </a:cubicBezTo>
                    <a:lnTo>
                      <a:pt x="5321" y="46567"/>
                    </a:lnTo>
                    <a:cubicBezTo>
                      <a:pt x="-55" y="51943"/>
                      <a:pt x="-55" y="60632"/>
                      <a:pt x="5321" y="66008"/>
                    </a:cubicBezTo>
                    <a:lnTo>
                      <a:pt x="36847" y="97533"/>
                    </a:lnTo>
                    <a:lnTo>
                      <a:pt x="5321" y="129059"/>
                    </a:lnTo>
                    <a:cubicBezTo>
                      <a:pt x="-55" y="134435"/>
                      <a:pt x="-55" y="143124"/>
                      <a:pt x="5321" y="148500"/>
                    </a:cubicBezTo>
                    <a:lnTo>
                      <a:pt x="46567" y="189746"/>
                    </a:lnTo>
                    <a:cubicBezTo>
                      <a:pt x="51943" y="195122"/>
                      <a:pt x="60632" y="195122"/>
                      <a:pt x="66008" y="189746"/>
                    </a:cubicBezTo>
                    <a:lnTo>
                      <a:pt x="97533" y="158220"/>
                    </a:lnTo>
                    <a:lnTo>
                      <a:pt x="129059" y="189746"/>
                    </a:lnTo>
                    <a:cubicBezTo>
                      <a:pt x="131740" y="192427"/>
                      <a:pt x="135260" y="193774"/>
                      <a:pt x="138780" y="193774"/>
                    </a:cubicBezTo>
                    <a:cubicBezTo>
                      <a:pt x="142299" y="193774"/>
                      <a:pt x="145819" y="192427"/>
                      <a:pt x="148500" y="189746"/>
                    </a:cubicBezTo>
                    <a:lnTo>
                      <a:pt x="189746" y="148500"/>
                    </a:lnTo>
                    <a:cubicBezTo>
                      <a:pt x="195122" y="143124"/>
                      <a:pt x="195122" y="134435"/>
                      <a:pt x="189746" y="129059"/>
                    </a:cubicBezTo>
                    <a:lnTo>
                      <a:pt x="158220" y="97533"/>
                    </a:lnTo>
                    <a:close/>
                    <a:moveTo>
                      <a:pt x="138780" y="160585"/>
                    </a:moveTo>
                    <a:lnTo>
                      <a:pt x="107254" y="129059"/>
                    </a:lnTo>
                    <a:cubicBezTo>
                      <a:pt x="104573" y="126378"/>
                      <a:pt x="101053" y="125031"/>
                      <a:pt x="97533" y="125031"/>
                    </a:cubicBezTo>
                    <a:cubicBezTo>
                      <a:pt x="94014" y="125031"/>
                      <a:pt x="90494" y="126378"/>
                      <a:pt x="87813" y="129059"/>
                    </a:cubicBezTo>
                    <a:lnTo>
                      <a:pt x="56287" y="160585"/>
                    </a:lnTo>
                    <a:lnTo>
                      <a:pt x="34482" y="138780"/>
                    </a:lnTo>
                    <a:lnTo>
                      <a:pt x="66008" y="107254"/>
                    </a:lnTo>
                    <a:cubicBezTo>
                      <a:pt x="71383" y="101878"/>
                      <a:pt x="71383" y="93189"/>
                      <a:pt x="66008" y="87813"/>
                    </a:cubicBezTo>
                    <a:lnTo>
                      <a:pt x="34482" y="56287"/>
                    </a:lnTo>
                    <a:lnTo>
                      <a:pt x="56287" y="34482"/>
                    </a:lnTo>
                    <a:lnTo>
                      <a:pt x="87813" y="66008"/>
                    </a:lnTo>
                    <a:cubicBezTo>
                      <a:pt x="93189" y="71383"/>
                      <a:pt x="101878" y="71383"/>
                      <a:pt x="107254" y="66008"/>
                    </a:cubicBezTo>
                    <a:lnTo>
                      <a:pt x="138780" y="34482"/>
                    </a:lnTo>
                    <a:lnTo>
                      <a:pt x="160585" y="56287"/>
                    </a:lnTo>
                    <a:lnTo>
                      <a:pt x="129059" y="87813"/>
                    </a:lnTo>
                    <a:cubicBezTo>
                      <a:pt x="123683" y="93189"/>
                      <a:pt x="123683" y="101878"/>
                      <a:pt x="129059" y="107254"/>
                    </a:cubicBezTo>
                    <a:lnTo>
                      <a:pt x="160585" y="138780"/>
                    </a:lnTo>
                    <a:lnTo>
                      <a:pt x="138780" y="160585"/>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47" name="任意多边形: 形状 1146">
                <a:extLst>
                  <a:ext uri="{FF2B5EF4-FFF2-40B4-BE49-F238E27FC236}">
                    <a16:creationId xmlns:a16="http://schemas.microsoft.com/office/drawing/2014/main" id="{BC466552-A64B-3D17-9E89-8A5BB1BF07E2}"/>
                  </a:ext>
                </a:extLst>
              </p:cNvPr>
              <p:cNvSpPr/>
              <p:nvPr/>
            </p:nvSpPr>
            <p:spPr>
              <a:xfrm>
                <a:off x="2883026" y="4026161"/>
                <a:ext cx="111847" cy="111847"/>
              </a:xfrm>
              <a:custGeom>
                <a:avLst/>
                <a:gdLst>
                  <a:gd name="connsiteX0" fmla="*/ 103222 w 103115"/>
                  <a:gd name="connsiteY0" fmla="*/ 20730 h 103115"/>
                  <a:gd name="connsiteX1" fmla="*/ 83781 w 103115"/>
                  <a:gd name="connsiteY1" fmla="*/ 1289 h 103115"/>
                  <a:gd name="connsiteX2" fmla="*/ 52255 w 103115"/>
                  <a:gd name="connsiteY2" fmla="*/ 32815 h 103115"/>
                  <a:gd name="connsiteX3" fmla="*/ 20730 w 103115"/>
                  <a:gd name="connsiteY3" fmla="*/ 1289 h 103115"/>
                  <a:gd name="connsiteX4" fmla="*/ 1289 w 103115"/>
                  <a:gd name="connsiteY4" fmla="*/ 20730 h 103115"/>
                  <a:gd name="connsiteX5" fmla="*/ 32815 w 103115"/>
                  <a:gd name="connsiteY5" fmla="*/ 52255 h 103115"/>
                  <a:gd name="connsiteX6" fmla="*/ 1289 w 103115"/>
                  <a:gd name="connsiteY6" fmla="*/ 83781 h 103115"/>
                  <a:gd name="connsiteX7" fmla="*/ 20730 w 103115"/>
                  <a:gd name="connsiteY7" fmla="*/ 103222 h 103115"/>
                  <a:gd name="connsiteX8" fmla="*/ 52255 w 103115"/>
                  <a:gd name="connsiteY8" fmla="*/ 71696 h 103115"/>
                  <a:gd name="connsiteX9" fmla="*/ 83781 w 103115"/>
                  <a:gd name="connsiteY9" fmla="*/ 103222 h 103115"/>
                  <a:gd name="connsiteX10" fmla="*/ 103222 w 103115"/>
                  <a:gd name="connsiteY10" fmla="*/ 83781 h 103115"/>
                  <a:gd name="connsiteX11" fmla="*/ 71696 w 103115"/>
                  <a:gd name="connsiteY11" fmla="*/ 52255 h 103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3115" h="103115">
                    <a:moveTo>
                      <a:pt x="103222" y="20730"/>
                    </a:moveTo>
                    <a:lnTo>
                      <a:pt x="83781" y="1289"/>
                    </a:lnTo>
                    <a:lnTo>
                      <a:pt x="52255" y="32815"/>
                    </a:lnTo>
                    <a:lnTo>
                      <a:pt x="20730" y="1289"/>
                    </a:lnTo>
                    <a:lnTo>
                      <a:pt x="1289" y="20730"/>
                    </a:lnTo>
                    <a:lnTo>
                      <a:pt x="32815" y="52255"/>
                    </a:lnTo>
                    <a:lnTo>
                      <a:pt x="1289" y="83781"/>
                    </a:lnTo>
                    <a:lnTo>
                      <a:pt x="20730" y="103222"/>
                    </a:lnTo>
                    <a:lnTo>
                      <a:pt x="52255" y="71696"/>
                    </a:lnTo>
                    <a:lnTo>
                      <a:pt x="83781" y="103222"/>
                    </a:lnTo>
                    <a:lnTo>
                      <a:pt x="103222" y="83781"/>
                    </a:lnTo>
                    <a:lnTo>
                      <a:pt x="71696" y="52255"/>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48" name="任意多边形: 形状 1147">
                <a:extLst>
                  <a:ext uri="{FF2B5EF4-FFF2-40B4-BE49-F238E27FC236}">
                    <a16:creationId xmlns:a16="http://schemas.microsoft.com/office/drawing/2014/main" id="{D6E825A3-EADE-6FBD-428C-E435D0FD2E96}"/>
                  </a:ext>
                </a:extLst>
              </p:cNvPr>
              <p:cNvSpPr/>
              <p:nvPr/>
            </p:nvSpPr>
            <p:spPr>
              <a:xfrm>
                <a:off x="3103098" y="4018555"/>
                <a:ext cx="42875" cy="42875"/>
              </a:xfrm>
              <a:custGeom>
                <a:avLst/>
                <a:gdLst>
                  <a:gd name="connsiteX0" fmla="*/ 23754 w 39527"/>
                  <a:gd name="connsiteY0" fmla="*/ 1289 h 39527"/>
                  <a:gd name="connsiteX1" fmla="*/ 1289 w 39527"/>
                  <a:gd name="connsiteY1" fmla="*/ 14666 h 39527"/>
                  <a:gd name="connsiteX2" fmla="*/ 14199 w 39527"/>
                  <a:gd name="connsiteY2" fmla="*/ 38947 h 39527"/>
                  <a:gd name="connsiteX3" fmla="*/ 38988 w 39527"/>
                  <a:gd name="connsiteY3" fmla="*/ 24167 h 39527"/>
                  <a:gd name="connsiteX4" fmla="*/ 23754 w 39527"/>
                  <a:gd name="connsiteY4" fmla="*/ 1289 h 3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7" h="39527">
                    <a:moveTo>
                      <a:pt x="23754" y="1289"/>
                    </a:moveTo>
                    <a:cubicBezTo>
                      <a:pt x="16578" y="6046"/>
                      <a:pt x="9016" y="10542"/>
                      <a:pt x="1289" y="14666"/>
                    </a:cubicBezTo>
                    <a:lnTo>
                      <a:pt x="14199" y="38947"/>
                    </a:lnTo>
                    <a:cubicBezTo>
                      <a:pt x="22723" y="34410"/>
                      <a:pt x="31069" y="29446"/>
                      <a:pt x="38988" y="24167"/>
                    </a:cubicBezTo>
                    <a:lnTo>
                      <a:pt x="23754"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49" name="任意多边形: 形状 1148">
                <a:extLst>
                  <a:ext uri="{FF2B5EF4-FFF2-40B4-BE49-F238E27FC236}">
                    <a16:creationId xmlns:a16="http://schemas.microsoft.com/office/drawing/2014/main" id="{E6BFEE20-C91A-EFFA-C7CF-BEAD21A1180D}"/>
                  </a:ext>
                </a:extLst>
              </p:cNvPr>
              <p:cNvSpPr/>
              <p:nvPr/>
            </p:nvSpPr>
            <p:spPr>
              <a:xfrm>
                <a:off x="3123395" y="3533836"/>
                <a:ext cx="37283" cy="37283"/>
              </a:xfrm>
              <a:custGeom>
                <a:avLst/>
                <a:gdLst>
                  <a:gd name="connsiteX0" fmla="*/ 29776 w 34371"/>
                  <a:gd name="connsiteY0" fmla="*/ 1289 h 34371"/>
                  <a:gd name="connsiteX1" fmla="*/ 1289 w 34371"/>
                  <a:gd name="connsiteY1" fmla="*/ 6431 h 34371"/>
                  <a:gd name="connsiteX2" fmla="*/ 7751 w 34371"/>
                  <a:gd name="connsiteY2" fmla="*/ 33145 h 34371"/>
                  <a:gd name="connsiteX3" fmla="*/ 33420 w 34371"/>
                  <a:gd name="connsiteY3" fmla="*/ 28539 h 34371"/>
                  <a:gd name="connsiteX4" fmla="*/ 29776 w 34371"/>
                  <a:gd name="connsiteY4" fmla="*/ 1289 h 3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71" h="34371">
                    <a:moveTo>
                      <a:pt x="29776" y="1289"/>
                    </a:moveTo>
                    <a:cubicBezTo>
                      <a:pt x="19039" y="2719"/>
                      <a:pt x="9456" y="4451"/>
                      <a:pt x="1289" y="6431"/>
                    </a:cubicBezTo>
                    <a:lnTo>
                      <a:pt x="7751" y="33145"/>
                    </a:lnTo>
                    <a:cubicBezTo>
                      <a:pt x="14996" y="31399"/>
                      <a:pt x="23644" y="29831"/>
                      <a:pt x="33420" y="28539"/>
                    </a:cubicBezTo>
                    <a:lnTo>
                      <a:pt x="29776"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50" name="任意多边形: 形状 1149">
                <a:extLst>
                  <a:ext uri="{FF2B5EF4-FFF2-40B4-BE49-F238E27FC236}">
                    <a16:creationId xmlns:a16="http://schemas.microsoft.com/office/drawing/2014/main" id="{D3549C5E-500B-6472-89AA-F03C13FAEFEF}"/>
                  </a:ext>
                </a:extLst>
              </p:cNvPr>
              <p:cNvSpPr/>
              <p:nvPr/>
            </p:nvSpPr>
            <p:spPr>
              <a:xfrm>
                <a:off x="3070409" y="3656287"/>
                <a:ext cx="44739" cy="42875"/>
              </a:xfrm>
              <a:custGeom>
                <a:avLst/>
                <a:gdLst>
                  <a:gd name="connsiteX0" fmla="*/ 21706 w 41246"/>
                  <a:gd name="connsiteY0" fmla="*/ 1289 h 39527"/>
                  <a:gd name="connsiteX1" fmla="*/ 1289 w 41246"/>
                  <a:gd name="connsiteY1" fmla="*/ 19712 h 39527"/>
                  <a:gd name="connsiteX2" fmla="*/ 24813 w 41246"/>
                  <a:gd name="connsiteY2" fmla="*/ 39662 h 39527"/>
                  <a:gd name="connsiteX3" fmla="*/ 40047 w 41246"/>
                  <a:gd name="connsiteY3" fmla="*/ 16784 h 39527"/>
                  <a:gd name="connsiteX4" fmla="*/ 21706 w 41246"/>
                  <a:gd name="connsiteY4" fmla="*/ 1289 h 3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246" h="39527">
                    <a:moveTo>
                      <a:pt x="21706" y="1289"/>
                    </a:moveTo>
                    <a:lnTo>
                      <a:pt x="1289" y="19712"/>
                    </a:lnTo>
                    <a:cubicBezTo>
                      <a:pt x="7710" y="26848"/>
                      <a:pt x="15629" y="33557"/>
                      <a:pt x="24813" y="39662"/>
                    </a:cubicBezTo>
                    <a:lnTo>
                      <a:pt x="40047" y="16784"/>
                    </a:lnTo>
                    <a:cubicBezTo>
                      <a:pt x="32774" y="11930"/>
                      <a:pt x="26600" y="6733"/>
                      <a:pt x="21706" y="1289"/>
                    </a:cubicBez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1151" name="任意多边形: 形状 1150">
                <a:extLst>
                  <a:ext uri="{FF2B5EF4-FFF2-40B4-BE49-F238E27FC236}">
                    <a16:creationId xmlns:a16="http://schemas.microsoft.com/office/drawing/2014/main" id="{6F442A99-F2B3-456E-FE28-847B791858E0}"/>
                  </a:ext>
                </a:extLst>
              </p:cNvPr>
              <p:cNvSpPr/>
              <p:nvPr/>
            </p:nvSpPr>
            <p:spPr>
              <a:xfrm>
                <a:off x="3123812" y="3686457"/>
                <a:ext cx="41011" cy="41011"/>
              </a:xfrm>
              <a:custGeom>
                <a:avLst/>
                <a:gdLst>
                  <a:gd name="connsiteX0" fmla="*/ 23136 w 37808"/>
                  <a:gd name="connsiteY0" fmla="*/ 5977 h 37808"/>
                  <a:gd name="connsiteX1" fmla="*/ 13209 w 37808"/>
                  <a:gd name="connsiteY1" fmla="*/ 1289 h 37808"/>
                  <a:gd name="connsiteX2" fmla="*/ 1289 w 37808"/>
                  <a:gd name="connsiteY2" fmla="*/ 26078 h 37808"/>
                  <a:gd name="connsiteX3" fmla="*/ 11490 w 37808"/>
                  <a:gd name="connsiteY3" fmla="*/ 30890 h 37808"/>
                  <a:gd name="connsiteX4" fmla="*/ 25968 w 37808"/>
                  <a:gd name="connsiteY4" fmla="*/ 37792 h 37808"/>
                  <a:gd name="connsiteX5" fmla="*/ 38218 w 37808"/>
                  <a:gd name="connsiteY5" fmla="*/ 13168 h 37808"/>
                  <a:gd name="connsiteX6" fmla="*/ 23136 w 37808"/>
                  <a:gd name="connsiteY6" fmla="*/ 5977 h 37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808" h="37808">
                    <a:moveTo>
                      <a:pt x="23136" y="5977"/>
                    </a:moveTo>
                    <a:lnTo>
                      <a:pt x="13209" y="1289"/>
                    </a:lnTo>
                    <a:lnTo>
                      <a:pt x="1289" y="26078"/>
                    </a:lnTo>
                    <a:lnTo>
                      <a:pt x="11490" y="30890"/>
                    </a:lnTo>
                    <a:cubicBezTo>
                      <a:pt x="16344" y="33145"/>
                      <a:pt x="21197" y="35413"/>
                      <a:pt x="25968" y="37792"/>
                    </a:cubicBezTo>
                    <a:lnTo>
                      <a:pt x="38218" y="13168"/>
                    </a:lnTo>
                    <a:cubicBezTo>
                      <a:pt x="33241" y="10693"/>
                      <a:pt x="28195" y="8328"/>
                      <a:pt x="23136" y="5977"/>
                    </a:cubicBez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24" name="任意多边形: 形状 7423">
                <a:extLst>
                  <a:ext uri="{FF2B5EF4-FFF2-40B4-BE49-F238E27FC236}">
                    <a16:creationId xmlns:a16="http://schemas.microsoft.com/office/drawing/2014/main" id="{620A25F3-330D-46BF-D237-9803B81C8D6F}"/>
                  </a:ext>
                </a:extLst>
              </p:cNvPr>
              <p:cNvSpPr/>
              <p:nvPr/>
            </p:nvSpPr>
            <p:spPr>
              <a:xfrm>
                <a:off x="3048471" y="3608312"/>
                <a:ext cx="33555" cy="39146"/>
              </a:xfrm>
              <a:custGeom>
                <a:avLst/>
                <a:gdLst>
                  <a:gd name="connsiteX0" fmla="*/ 28965 w 30934"/>
                  <a:gd name="connsiteY0" fmla="*/ 18722 h 36090"/>
                  <a:gd name="connsiteX1" fmla="*/ 28786 w 30934"/>
                  <a:gd name="connsiteY1" fmla="*/ 15161 h 36090"/>
                  <a:gd name="connsiteX2" fmla="*/ 29653 w 30934"/>
                  <a:gd name="connsiteY2" fmla="*/ 7146 h 36090"/>
                  <a:gd name="connsiteX3" fmla="*/ 2788 w 30934"/>
                  <a:gd name="connsiteY3" fmla="*/ 1289 h 36090"/>
                  <a:gd name="connsiteX4" fmla="*/ 1289 w 30934"/>
                  <a:gd name="connsiteY4" fmla="*/ 15161 h 36090"/>
                  <a:gd name="connsiteX5" fmla="*/ 1605 w 30934"/>
                  <a:gd name="connsiteY5" fmla="*/ 21500 h 36090"/>
                  <a:gd name="connsiteX6" fmla="*/ 4616 w 30934"/>
                  <a:gd name="connsiteY6" fmla="*/ 35592 h 36090"/>
                  <a:gd name="connsiteX7" fmla="*/ 30739 w 30934"/>
                  <a:gd name="connsiteY7" fmla="*/ 27027 h 36090"/>
                  <a:gd name="connsiteX8" fmla="*/ 28965 w 30934"/>
                  <a:gd name="connsiteY8" fmla="*/ 18722 h 36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34" h="36090">
                    <a:moveTo>
                      <a:pt x="28965" y="18722"/>
                    </a:moveTo>
                    <a:cubicBezTo>
                      <a:pt x="28855" y="17540"/>
                      <a:pt x="28786" y="16344"/>
                      <a:pt x="28786" y="15161"/>
                    </a:cubicBezTo>
                    <a:cubicBezTo>
                      <a:pt x="28786" y="12508"/>
                      <a:pt x="29075" y="9799"/>
                      <a:pt x="29653" y="7146"/>
                    </a:cubicBezTo>
                    <a:lnTo>
                      <a:pt x="2788" y="1289"/>
                    </a:lnTo>
                    <a:cubicBezTo>
                      <a:pt x="1784" y="5867"/>
                      <a:pt x="1289" y="10528"/>
                      <a:pt x="1289" y="15161"/>
                    </a:cubicBezTo>
                    <a:cubicBezTo>
                      <a:pt x="1289" y="17279"/>
                      <a:pt x="1385" y="19396"/>
                      <a:pt x="1605" y="21500"/>
                    </a:cubicBezTo>
                    <a:cubicBezTo>
                      <a:pt x="2086" y="26229"/>
                      <a:pt x="3104" y="30972"/>
                      <a:pt x="4616" y="35592"/>
                    </a:cubicBezTo>
                    <a:lnTo>
                      <a:pt x="30739" y="27027"/>
                    </a:lnTo>
                    <a:cubicBezTo>
                      <a:pt x="29845" y="24291"/>
                      <a:pt x="29240" y="21500"/>
                      <a:pt x="28965" y="18722"/>
                    </a:cubicBez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25" name="任意多边形: 形状 7424">
                <a:extLst>
                  <a:ext uri="{FF2B5EF4-FFF2-40B4-BE49-F238E27FC236}">
                    <a16:creationId xmlns:a16="http://schemas.microsoft.com/office/drawing/2014/main" id="{9F55D247-EC38-AE09-8863-E0F82430294B}"/>
                  </a:ext>
                </a:extLst>
              </p:cNvPr>
              <p:cNvSpPr/>
              <p:nvPr/>
            </p:nvSpPr>
            <p:spPr>
              <a:xfrm>
                <a:off x="3050724" y="4045145"/>
                <a:ext cx="39146" cy="39146"/>
              </a:xfrm>
              <a:custGeom>
                <a:avLst/>
                <a:gdLst>
                  <a:gd name="connsiteX0" fmla="*/ 25885 w 36090"/>
                  <a:gd name="connsiteY0" fmla="*/ 1289 h 36090"/>
                  <a:gd name="connsiteX1" fmla="*/ 1289 w 36090"/>
                  <a:gd name="connsiteY1" fmla="*/ 10143 h 36090"/>
                  <a:gd name="connsiteX2" fmla="*/ 9318 w 36090"/>
                  <a:gd name="connsiteY2" fmla="*/ 36431 h 36090"/>
                  <a:gd name="connsiteX3" fmla="*/ 36431 w 36090"/>
                  <a:gd name="connsiteY3" fmla="*/ 26697 h 36090"/>
                  <a:gd name="connsiteX4" fmla="*/ 25885 w 36090"/>
                  <a:gd name="connsiteY4" fmla="*/ 1289 h 36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90" h="36090">
                    <a:moveTo>
                      <a:pt x="25885" y="1289"/>
                    </a:moveTo>
                    <a:cubicBezTo>
                      <a:pt x="17870" y="4630"/>
                      <a:pt x="9593" y="7600"/>
                      <a:pt x="1289" y="10143"/>
                    </a:cubicBezTo>
                    <a:lnTo>
                      <a:pt x="9318" y="36431"/>
                    </a:lnTo>
                    <a:cubicBezTo>
                      <a:pt x="18475" y="33640"/>
                      <a:pt x="27590" y="30367"/>
                      <a:pt x="36431" y="26697"/>
                    </a:cubicBezTo>
                    <a:lnTo>
                      <a:pt x="25885"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26" name="任意多边形: 形状 7425">
                <a:extLst>
                  <a:ext uri="{FF2B5EF4-FFF2-40B4-BE49-F238E27FC236}">
                    <a16:creationId xmlns:a16="http://schemas.microsoft.com/office/drawing/2014/main" id="{ADC8B439-1D32-CF3A-DB7D-42F9184EC609}"/>
                  </a:ext>
                </a:extLst>
              </p:cNvPr>
              <p:cNvSpPr/>
              <p:nvPr/>
            </p:nvSpPr>
            <p:spPr>
              <a:xfrm>
                <a:off x="3065488" y="3552120"/>
                <a:ext cx="42875" cy="42875"/>
              </a:xfrm>
              <a:custGeom>
                <a:avLst/>
                <a:gdLst>
                  <a:gd name="connsiteX0" fmla="*/ 25074 w 39527"/>
                  <a:gd name="connsiteY0" fmla="*/ 1289 h 39527"/>
                  <a:gd name="connsiteX1" fmla="*/ 1289 w 39527"/>
                  <a:gd name="connsiteY1" fmla="*/ 23053 h 39527"/>
                  <a:gd name="connsiteX2" fmla="*/ 23191 w 39527"/>
                  <a:gd name="connsiteY2" fmla="*/ 39675 h 39527"/>
                  <a:gd name="connsiteX3" fmla="*/ 39772 w 39527"/>
                  <a:gd name="connsiteY3" fmla="*/ 24511 h 39527"/>
                  <a:gd name="connsiteX4" fmla="*/ 25074 w 39527"/>
                  <a:gd name="connsiteY4" fmla="*/ 1289 h 3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7" h="39527">
                    <a:moveTo>
                      <a:pt x="25074" y="1289"/>
                    </a:moveTo>
                    <a:cubicBezTo>
                      <a:pt x="15918" y="7077"/>
                      <a:pt x="7696" y="14598"/>
                      <a:pt x="1289" y="23053"/>
                    </a:cubicBezTo>
                    <a:lnTo>
                      <a:pt x="23191" y="39675"/>
                    </a:lnTo>
                    <a:cubicBezTo>
                      <a:pt x="27618" y="33818"/>
                      <a:pt x="33365" y="28566"/>
                      <a:pt x="39772" y="24511"/>
                    </a:cubicBezTo>
                    <a:lnTo>
                      <a:pt x="25074"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27" name="任意多边形: 形状 7426">
                <a:extLst>
                  <a:ext uri="{FF2B5EF4-FFF2-40B4-BE49-F238E27FC236}">
                    <a16:creationId xmlns:a16="http://schemas.microsoft.com/office/drawing/2014/main" id="{0F93AC3D-2D61-572B-5E41-AE625B9DA86F}"/>
                  </a:ext>
                </a:extLst>
              </p:cNvPr>
              <p:cNvSpPr/>
              <p:nvPr/>
            </p:nvSpPr>
            <p:spPr>
              <a:xfrm>
                <a:off x="2995322" y="4061698"/>
                <a:ext cx="35418" cy="35418"/>
              </a:xfrm>
              <a:custGeom>
                <a:avLst/>
                <a:gdLst>
                  <a:gd name="connsiteX0" fmla="*/ 27040 w 32653"/>
                  <a:gd name="connsiteY0" fmla="*/ 1289 h 32653"/>
                  <a:gd name="connsiteX1" fmla="*/ 1289 w 32653"/>
                  <a:gd name="connsiteY1" fmla="*/ 5029 h 32653"/>
                  <a:gd name="connsiteX2" fmla="*/ 3750 w 32653"/>
                  <a:gd name="connsiteY2" fmla="*/ 32416 h 32653"/>
                  <a:gd name="connsiteX3" fmla="*/ 32416 w 32653"/>
                  <a:gd name="connsiteY3" fmla="*/ 28250 h 32653"/>
                  <a:gd name="connsiteX4" fmla="*/ 27040 w 32653"/>
                  <a:gd name="connsiteY4" fmla="*/ 1289 h 32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53" h="32653">
                    <a:moveTo>
                      <a:pt x="27040" y="1289"/>
                    </a:moveTo>
                    <a:cubicBezTo>
                      <a:pt x="18351" y="3021"/>
                      <a:pt x="9689" y="4286"/>
                      <a:pt x="1289" y="5029"/>
                    </a:cubicBezTo>
                    <a:lnTo>
                      <a:pt x="3750" y="32416"/>
                    </a:lnTo>
                    <a:cubicBezTo>
                      <a:pt x="13127" y="31564"/>
                      <a:pt x="22764" y="30175"/>
                      <a:pt x="32416" y="28250"/>
                    </a:cubicBezTo>
                    <a:lnTo>
                      <a:pt x="27040"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28" name="任意多边形: 形状 7427">
                <a:extLst>
                  <a:ext uri="{FF2B5EF4-FFF2-40B4-BE49-F238E27FC236}">
                    <a16:creationId xmlns:a16="http://schemas.microsoft.com/office/drawing/2014/main" id="{D364ECC0-41A2-9AF4-596C-D2999C25F44F}"/>
                  </a:ext>
                </a:extLst>
              </p:cNvPr>
              <p:cNvSpPr/>
              <p:nvPr/>
            </p:nvSpPr>
            <p:spPr>
              <a:xfrm>
                <a:off x="3214678" y="3886202"/>
                <a:ext cx="39146" cy="39146"/>
              </a:xfrm>
              <a:custGeom>
                <a:avLst/>
                <a:gdLst>
                  <a:gd name="connsiteX0" fmla="*/ 7806 w 36090"/>
                  <a:gd name="connsiteY0" fmla="*/ 1289 h 36090"/>
                  <a:gd name="connsiteX1" fmla="*/ 6692 w 36090"/>
                  <a:gd name="connsiteY1" fmla="*/ 6830 h 36090"/>
                  <a:gd name="connsiteX2" fmla="*/ 1289 w 36090"/>
                  <a:gd name="connsiteY2" fmla="*/ 25693 h 36090"/>
                  <a:gd name="connsiteX3" fmla="*/ 27205 w 36090"/>
                  <a:gd name="connsiteY3" fmla="*/ 34877 h 36090"/>
                  <a:gd name="connsiteX4" fmla="*/ 33543 w 36090"/>
                  <a:gd name="connsiteY4" fmla="*/ 12742 h 36090"/>
                  <a:gd name="connsiteX5" fmla="*/ 34850 w 36090"/>
                  <a:gd name="connsiteY5" fmla="*/ 6252 h 36090"/>
                  <a:gd name="connsiteX6" fmla="*/ 7806 w 36090"/>
                  <a:gd name="connsiteY6" fmla="*/ 1289 h 36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90" h="36090">
                    <a:moveTo>
                      <a:pt x="7806" y="1289"/>
                    </a:moveTo>
                    <a:cubicBezTo>
                      <a:pt x="7462" y="3145"/>
                      <a:pt x="7091" y="5001"/>
                      <a:pt x="6692" y="6830"/>
                    </a:cubicBezTo>
                    <a:cubicBezTo>
                      <a:pt x="5290" y="13182"/>
                      <a:pt x="3475" y="19533"/>
                      <a:pt x="1289" y="25693"/>
                    </a:cubicBezTo>
                    <a:lnTo>
                      <a:pt x="27205" y="34877"/>
                    </a:lnTo>
                    <a:cubicBezTo>
                      <a:pt x="29776" y="27659"/>
                      <a:pt x="31907" y="20207"/>
                      <a:pt x="33543" y="12742"/>
                    </a:cubicBezTo>
                    <a:cubicBezTo>
                      <a:pt x="34011" y="10597"/>
                      <a:pt x="34451" y="8425"/>
                      <a:pt x="34850" y="6252"/>
                    </a:cubicBezTo>
                    <a:lnTo>
                      <a:pt x="7806"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29" name="任意多边形: 形状 7428">
                <a:extLst>
                  <a:ext uri="{FF2B5EF4-FFF2-40B4-BE49-F238E27FC236}">
                    <a16:creationId xmlns:a16="http://schemas.microsoft.com/office/drawing/2014/main" id="{8D0CCA7F-9F5C-62DC-9C3A-A6D9F9E83A07}"/>
                  </a:ext>
                </a:extLst>
              </p:cNvPr>
              <p:cNvSpPr/>
              <p:nvPr/>
            </p:nvSpPr>
            <p:spPr>
              <a:xfrm>
                <a:off x="3223506" y="3827654"/>
                <a:ext cx="33555" cy="33555"/>
              </a:xfrm>
              <a:custGeom>
                <a:avLst/>
                <a:gdLst>
                  <a:gd name="connsiteX0" fmla="*/ 28580 w 30934"/>
                  <a:gd name="connsiteY0" fmla="*/ 1289 h 30934"/>
                  <a:gd name="connsiteX1" fmla="*/ 1289 w 30934"/>
                  <a:gd name="connsiteY1" fmla="*/ 4616 h 30934"/>
                  <a:gd name="connsiteX2" fmla="*/ 2458 w 30934"/>
                  <a:gd name="connsiteY2" fmla="*/ 24483 h 30934"/>
                  <a:gd name="connsiteX3" fmla="*/ 2375 w 30934"/>
                  <a:gd name="connsiteY3" fmla="*/ 29941 h 30934"/>
                  <a:gd name="connsiteX4" fmla="*/ 29859 w 30934"/>
                  <a:gd name="connsiteY4" fmla="*/ 30876 h 30934"/>
                  <a:gd name="connsiteX5" fmla="*/ 29955 w 30934"/>
                  <a:gd name="connsiteY5" fmla="*/ 24428 h 30934"/>
                  <a:gd name="connsiteX6" fmla="*/ 28580 w 30934"/>
                  <a:gd name="connsiteY6" fmla="*/ 1289 h 30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34" h="30934">
                    <a:moveTo>
                      <a:pt x="28580" y="1289"/>
                    </a:moveTo>
                    <a:lnTo>
                      <a:pt x="1289" y="4616"/>
                    </a:lnTo>
                    <a:cubicBezTo>
                      <a:pt x="2073" y="11092"/>
                      <a:pt x="2458" y="17760"/>
                      <a:pt x="2458" y="24483"/>
                    </a:cubicBezTo>
                    <a:cubicBezTo>
                      <a:pt x="2458" y="26325"/>
                      <a:pt x="2430" y="28140"/>
                      <a:pt x="2375" y="29941"/>
                    </a:cubicBezTo>
                    <a:lnTo>
                      <a:pt x="29859" y="30876"/>
                    </a:lnTo>
                    <a:cubicBezTo>
                      <a:pt x="29928" y="28718"/>
                      <a:pt x="29969" y="26559"/>
                      <a:pt x="29955" y="24428"/>
                    </a:cubicBezTo>
                    <a:cubicBezTo>
                      <a:pt x="29955" y="16660"/>
                      <a:pt x="29488" y="8865"/>
                      <a:pt x="28580" y="1289"/>
                    </a:cubicBez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30" name="任意多边形: 形状 7429">
                <a:extLst>
                  <a:ext uri="{FF2B5EF4-FFF2-40B4-BE49-F238E27FC236}">
                    <a16:creationId xmlns:a16="http://schemas.microsoft.com/office/drawing/2014/main" id="{1093A84C-79E4-28AE-4860-7C648CC698A6}"/>
                  </a:ext>
                </a:extLst>
              </p:cNvPr>
              <p:cNvSpPr/>
              <p:nvPr/>
            </p:nvSpPr>
            <p:spPr>
              <a:xfrm>
                <a:off x="3184911" y="3529556"/>
                <a:ext cx="33555" cy="33555"/>
              </a:xfrm>
              <a:custGeom>
                <a:avLst/>
                <a:gdLst>
                  <a:gd name="connsiteX0" fmla="*/ 29171 w 30934"/>
                  <a:gd name="connsiteY0" fmla="*/ 1289 h 30934"/>
                  <a:gd name="connsiteX1" fmla="*/ 1289 w 30934"/>
                  <a:gd name="connsiteY1" fmla="*/ 2375 h 30934"/>
                  <a:gd name="connsiteX2" fmla="*/ 3241 w 30934"/>
                  <a:gd name="connsiteY2" fmla="*/ 29790 h 30934"/>
                  <a:gd name="connsiteX3" fmla="*/ 29763 w 30934"/>
                  <a:gd name="connsiteY3" fmla="*/ 28786 h 30934"/>
                  <a:gd name="connsiteX4" fmla="*/ 29171 w 30934"/>
                  <a:gd name="connsiteY4" fmla="*/ 1289 h 30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34" h="30934">
                    <a:moveTo>
                      <a:pt x="29171" y="1289"/>
                    </a:moveTo>
                    <a:cubicBezTo>
                      <a:pt x="20908" y="1289"/>
                      <a:pt x="11271" y="1660"/>
                      <a:pt x="1289" y="2375"/>
                    </a:cubicBezTo>
                    <a:lnTo>
                      <a:pt x="3241" y="29790"/>
                    </a:lnTo>
                    <a:cubicBezTo>
                      <a:pt x="12577" y="29144"/>
                      <a:pt x="21555" y="28786"/>
                      <a:pt x="29763" y="28786"/>
                    </a:cubicBezTo>
                    <a:lnTo>
                      <a:pt x="29171"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31" name="任意多边形: 形状 7430">
                <a:extLst>
                  <a:ext uri="{FF2B5EF4-FFF2-40B4-BE49-F238E27FC236}">
                    <a16:creationId xmlns:a16="http://schemas.microsoft.com/office/drawing/2014/main" id="{080EA6A3-DF5F-FFD2-7B2F-A8D761C870D9}"/>
                  </a:ext>
                </a:extLst>
              </p:cNvPr>
              <p:cNvSpPr/>
              <p:nvPr/>
            </p:nvSpPr>
            <p:spPr>
              <a:xfrm>
                <a:off x="3188669" y="3937801"/>
                <a:ext cx="42875" cy="42875"/>
              </a:xfrm>
              <a:custGeom>
                <a:avLst/>
                <a:gdLst>
                  <a:gd name="connsiteX0" fmla="*/ 14969 w 39527"/>
                  <a:gd name="connsiteY0" fmla="*/ 1289 h 39527"/>
                  <a:gd name="connsiteX1" fmla="*/ 1289 w 39527"/>
                  <a:gd name="connsiteY1" fmla="*/ 22833 h 39527"/>
                  <a:gd name="connsiteX2" fmla="*/ 23424 w 39527"/>
                  <a:gd name="connsiteY2" fmla="*/ 39139 h 39527"/>
                  <a:gd name="connsiteX3" fmla="*/ 39180 w 39527"/>
                  <a:gd name="connsiteY3" fmla="*/ 14309 h 39527"/>
                  <a:gd name="connsiteX4" fmla="*/ 14969 w 39527"/>
                  <a:gd name="connsiteY4" fmla="*/ 1289 h 3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7" h="39527">
                    <a:moveTo>
                      <a:pt x="14969" y="1289"/>
                    </a:moveTo>
                    <a:cubicBezTo>
                      <a:pt x="11023" y="8603"/>
                      <a:pt x="6417" y="15863"/>
                      <a:pt x="1289" y="22833"/>
                    </a:cubicBezTo>
                    <a:lnTo>
                      <a:pt x="23424" y="39139"/>
                    </a:lnTo>
                    <a:cubicBezTo>
                      <a:pt x="29323" y="31137"/>
                      <a:pt x="34616" y="22792"/>
                      <a:pt x="39180" y="14309"/>
                    </a:cubicBezTo>
                    <a:lnTo>
                      <a:pt x="14969"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32" name="任意多边形: 形状 7431">
                <a:extLst>
                  <a:ext uri="{FF2B5EF4-FFF2-40B4-BE49-F238E27FC236}">
                    <a16:creationId xmlns:a16="http://schemas.microsoft.com/office/drawing/2014/main" id="{FE01C273-AF43-8CBA-DAB6-06D59E88DFCA}"/>
                  </a:ext>
                </a:extLst>
              </p:cNvPr>
              <p:cNvSpPr/>
              <p:nvPr/>
            </p:nvSpPr>
            <p:spPr>
              <a:xfrm>
                <a:off x="3174367" y="3715492"/>
                <a:ext cx="42875" cy="44739"/>
              </a:xfrm>
              <a:custGeom>
                <a:avLst/>
                <a:gdLst>
                  <a:gd name="connsiteX0" fmla="*/ 29488 w 39527"/>
                  <a:gd name="connsiteY0" fmla="*/ 11284 h 41246"/>
                  <a:gd name="connsiteX1" fmla="*/ 17169 w 39527"/>
                  <a:gd name="connsiteY1" fmla="*/ 1289 h 41246"/>
                  <a:gd name="connsiteX2" fmla="*/ 1289 w 39527"/>
                  <a:gd name="connsiteY2" fmla="*/ 23741 h 41246"/>
                  <a:gd name="connsiteX3" fmla="*/ 10693 w 39527"/>
                  <a:gd name="connsiteY3" fmla="*/ 31357 h 41246"/>
                  <a:gd name="connsiteX4" fmla="*/ 18874 w 39527"/>
                  <a:gd name="connsiteY4" fmla="*/ 39978 h 41246"/>
                  <a:gd name="connsiteX5" fmla="*/ 39895 w 39527"/>
                  <a:gd name="connsiteY5" fmla="*/ 22256 h 41246"/>
                  <a:gd name="connsiteX6" fmla="*/ 29488 w 39527"/>
                  <a:gd name="connsiteY6" fmla="*/ 11284 h 41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7" h="41246">
                    <a:moveTo>
                      <a:pt x="29488" y="11284"/>
                    </a:moveTo>
                    <a:cubicBezTo>
                      <a:pt x="25775" y="7806"/>
                      <a:pt x="21637" y="4451"/>
                      <a:pt x="17169" y="1289"/>
                    </a:cubicBezTo>
                    <a:lnTo>
                      <a:pt x="1289" y="23741"/>
                    </a:lnTo>
                    <a:cubicBezTo>
                      <a:pt x="4767" y="26215"/>
                      <a:pt x="7861" y="28690"/>
                      <a:pt x="10693" y="31357"/>
                    </a:cubicBezTo>
                    <a:cubicBezTo>
                      <a:pt x="13608" y="34107"/>
                      <a:pt x="16330" y="36981"/>
                      <a:pt x="18874" y="39978"/>
                    </a:cubicBezTo>
                    <a:lnTo>
                      <a:pt x="39895" y="22256"/>
                    </a:lnTo>
                    <a:cubicBezTo>
                      <a:pt x="36664" y="18420"/>
                      <a:pt x="33200" y="14763"/>
                      <a:pt x="29488" y="11284"/>
                    </a:cubicBez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33" name="任意多边形: 形状 7432">
                <a:extLst>
                  <a:ext uri="{FF2B5EF4-FFF2-40B4-BE49-F238E27FC236}">
                    <a16:creationId xmlns:a16="http://schemas.microsoft.com/office/drawing/2014/main" id="{D2A5CA21-5530-2DCF-B194-8C05BEBBA3E2}"/>
                  </a:ext>
                </a:extLst>
              </p:cNvPr>
              <p:cNvSpPr/>
              <p:nvPr/>
            </p:nvSpPr>
            <p:spPr>
              <a:xfrm>
                <a:off x="3208086" y="3765764"/>
                <a:ext cx="41011" cy="41011"/>
              </a:xfrm>
              <a:custGeom>
                <a:avLst/>
                <a:gdLst>
                  <a:gd name="connsiteX0" fmla="*/ 25693 w 37808"/>
                  <a:gd name="connsiteY0" fmla="*/ 1289 h 37808"/>
                  <a:gd name="connsiteX1" fmla="*/ 1289 w 37808"/>
                  <a:gd name="connsiteY1" fmla="*/ 13965 h 37808"/>
                  <a:gd name="connsiteX2" fmla="*/ 10473 w 37808"/>
                  <a:gd name="connsiteY2" fmla="*/ 36994 h 37808"/>
                  <a:gd name="connsiteX3" fmla="*/ 36857 w 37808"/>
                  <a:gd name="connsiteY3" fmla="*/ 29240 h 37808"/>
                  <a:gd name="connsiteX4" fmla="*/ 25693 w 37808"/>
                  <a:gd name="connsiteY4" fmla="*/ 1289 h 37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08" h="37808">
                    <a:moveTo>
                      <a:pt x="25693" y="1289"/>
                    </a:moveTo>
                    <a:lnTo>
                      <a:pt x="1289" y="13965"/>
                    </a:lnTo>
                    <a:cubicBezTo>
                      <a:pt x="4974" y="21060"/>
                      <a:pt x="8067" y="28814"/>
                      <a:pt x="10473" y="36994"/>
                    </a:cubicBezTo>
                    <a:lnTo>
                      <a:pt x="36857" y="29240"/>
                    </a:lnTo>
                    <a:cubicBezTo>
                      <a:pt x="33956" y="19355"/>
                      <a:pt x="30189" y="9964"/>
                      <a:pt x="25693" y="1289"/>
                    </a:cubicBez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sp>
            <p:nvSpPr>
              <p:cNvPr id="7434" name="任意多边形: 形状 7433">
                <a:extLst>
                  <a:ext uri="{FF2B5EF4-FFF2-40B4-BE49-F238E27FC236}">
                    <a16:creationId xmlns:a16="http://schemas.microsoft.com/office/drawing/2014/main" id="{0D50D8BE-59F1-0AE3-6279-40AC41127575}"/>
                  </a:ext>
                </a:extLst>
              </p:cNvPr>
              <p:cNvSpPr/>
              <p:nvPr/>
            </p:nvSpPr>
            <p:spPr>
              <a:xfrm>
                <a:off x="3150104" y="3982495"/>
                <a:ext cx="44739" cy="44739"/>
              </a:xfrm>
              <a:custGeom>
                <a:avLst/>
                <a:gdLst>
                  <a:gd name="connsiteX0" fmla="*/ 20248 w 41246"/>
                  <a:gd name="connsiteY0" fmla="*/ 1289 h 41246"/>
                  <a:gd name="connsiteX1" fmla="*/ 1289 w 41246"/>
                  <a:gd name="connsiteY1" fmla="*/ 18970 h 41246"/>
                  <a:gd name="connsiteX2" fmla="*/ 18874 w 41246"/>
                  <a:gd name="connsiteY2" fmla="*/ 40102 h 41246"/>
                  <a:gd name="connsiteX3" fmla="*/ 40143 w 41246"/>
                  <a:gd name="connsiteY3" fmla="*/ 20276 h 41246"/>
                  <a:gd name="connsiteX4" fmla="*/ 20248 w 41246"/>
                  <a:gd name="connsiteY4" fmla="*/ 1289 h 412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246" h="41246">
                    <a:moveTo>
                      <a:pt x="20248" y="1289"/>
                    </a:moveTo>
                    <a:cubicBezTo>
                      <a:pt x="14433" y="7407"/>
                      <a:pt x="8040" y="13347"/>
                      <a:pt x="1289" y="18970"/>
                    </a:cubicBezTo>
                    <a:lnTo>
                      <a:pt x="18874" y="40102"/>
                    </a:lnTo>
                    <a:cubicBezTo>
                      <a:pt x="26435" y="33805"/>
                      <a:pt x="33585" y="27136"/>
                      <a:pt x="40143" y="20276"/>
                    </a:cubicBezTo>
                    <a:lnTo>
                      <a:pt x="20248" y="1289"/>
                    </a:lnTo>
                    <a:close/>
                  </a:path>
                </a:pathLst>
              </a:custGeom>
              <a:solidFill>
                <a:schemeClr val="accent3"/>
              </a:solidFill>
              <a:ln w="9525" cap="flat">
                <a:noFill/>
                <a:prstDash val="solid"/>
                <a:miter/>
              </a:ln>
            </p:spPr>
            <p:txBody>
              <a:bodyPr rtlCol="0" anchor="ctr"/>
              <a:lstStyle/>
              <a:p>
                <a:endParaRPr lang="zh-CN" altLang="en-US">
                  <a:solidFill>
                    <a:prstClr val="black"/>
                  </a:solidFill>
                  <a:latin typeface="苹方 常规"/>
                  <a:ea typeface="苹方 常规"/>
                </a:endParaRPr>
              </a:p>
            </p:txBody>
          </p:sp>
        </p:grpSp>
      </p:grpSp>
    </p:spTree>
    <p:extLst>
      <p:ext uri="{BB962C8B-B14F-4D97-AF65-F5344CB8AC3E}">
        <p14:creationId xmlns:p14="http://schemas.microsoft.com/office/powerpoint/2010/main" val="4180676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422458"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03</a:t>
            </a:r>
            <a:r>
              <a:rPr lang="zh-CN" altLang="en-US" sz="3200">
                <a:solidFill>
                  <a:schemeClr val="accent2"/>
                </a:solidFill>
                <a:latin typeface="江西拙楷" panose="02010600040101010101" pitchFamily="2" charset="-122"/>
                <a:ea typeface="江西拙楷" panose="02010600040101010101" pitchFamily="2" charset="-122"/>
              </a:rPr>
              <a:t>、刻意练习</a:t>
            </a:r>
          </a:p>
        </p:txBody>
      </p:sp>
      <p:cxnSp>
        <p:nvCxnSpPr>
          <p:cNvPr id="10" name="直接连接符 9">
            <a:extLst>
              <a:ext uri="{FF2B5EF4-FFF2-40B4-BE49-F238E27FC236}">
                <a16:creationId xmlns:a16="http://schemas.microsoft.com/office/drawing/2014/main" id="{220AE6C2-2772-B5C3-EA64-C9CEDD5267BE}"/>
              </a:ext>
            </a:extLst>
          </p:cNvPr>
          <p:cNvCxnSpPr>
            <a:cxnSpLocks/>
          </p:cNvCxnSpPr>
          <p:nvPr/>
        </p:nvCxnSpPr>
        <p:spPr>
          <a:xfrm>
            <a:off x="482600" y="889000"/>
            <a:ext cx="11214100" cy="0"/>
          </a:xfrm>
          <a:prstGeom prst="line">
            <a:avLst/>
          </a:prstGeom>
          <a:ln w="12700">
            <a:solidFill>
              <a:srgbClr val="23314B"/>
            </a:solidFill>
          </a:ln>
        </p:spPr>
        <p:style>
          <a:lnRef idx="1">
            <a:schemeClr val="accent1"/>
          </a:lnRef>
          <a:fillRef idx="0">
            <a:schemeClr val="accent1"/>
          </a:fillRef>
          <a:effectRef idx="0">
            <a:schemeClr val="accent1"/>
          </a:effectRef>
          <a:fontRef idx="minor">
            <a:schemeClr val="tx1"/>
          </a:fontRef>
        </p:style>
      </p:cxn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学习力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25" name="矩形 24">
            <a:extLst>
              <a:ext uri="{FF2B5EF4-FFF2-40B4-BE49-F238E27FC236}">
                <a16:creationId xmlns:a16="http://schemas.microsoft.com/office/drawing/2014/main" id="{B1991F30-BCC4-B86C-00C5-500361870037}"/>
              </a:ext>
            </a:extLst>
          </p:cNvPr>
          <p:cNvSpPr/>
          <p:nvPr/>
        </p:nvSpPr>
        <p:spPr>
          <a:xfrm>
            <a:off x="482602" y="1089025"/>
            <a:ext cx="11214098" cy="3350999"/>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2" name="矩形 1131">
            <a:extLst>
              <a:ext uri="{FF2B5EF4-FFF2-40B4-BE49-F238E27FC236}">
                <a16:creationId xmlns:a16="http://schemas.microsoft.com/office/drawing/2014/main" id="{CACEBD9A-4C21-6063-2018-CC1B1EA33CA1}"/>
              </a:ext>
            </a:extLst>
          </p:cNvPr>
          <p:cNvSpPr/>
          <p:nvPr/>
        </p:nvSpPr>
        <p:spPr>
          <a:xfrm>
            <a:off x="495300" y="4595026"/>
            <a:ext cx="11206479" cy="164372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521DE191-D2EB-F69A-A51B-4F2E365163B8}"/>
              </a:ext>
            </a:extLst>
          </p:cNvPr>
          <p:cNvSpPr txBox="1"/>
          <p:nvPr/>
        </p:nvSpPr>
        <p:spPr>
          <a:xfrm>
            <a:off x="731619" y="4681241"/>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7" name="文本框 16">
            <a:extLst>
              <a:ext uri="{FF2B5EF4-FFF2-40B4-BE49-F238E27FC236}">
                <a16:creationId xmlns:a16="http://schemas.microsoft.com/office/drawing/2014/main" id="{4472180C-BD72-F0B8-B7B9-F03AB99FE654}"/>
              </a:ext>
            </a:extLst>
          </p:cNvPr>
          <p:cNvSpPr txBox="1"/>
          <p:nvPr/>
        </p:nvSpPr>
        <p:spPr>
          <a:xfrm>
            <a:off x="731619" y="5204461"/>
            <a:ext cx="10698381" cy="884473"/>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刻意练习是一种提升技能和能力的有效训练方法，由安德斯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艾力克森在</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刻意练习</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一书中提出。他的特点是只在“学习区”练习，大量重复训练，精神高度集中，持续获得有效的反馈。</a:t>
            </a:r>
          </a:p>
        </p:txBody>
      </p:sp>
      <p:grpSp>
        <p:nvGrpSpPr>
          <p:cNvPr id="1133" name="组合 1132">
            <a:extLst>
              <a:ext uri="{FF2B5EF4-FFF2-40B4-BE49-F238E27FC236}">
                <a16:creationId xmlns:a16="http://schemas.microsoft.com/office/drawing/2014/main" id="{29339643-C1D8-4B9C-E58A-959809564FE9}"/>
              </a:ext>
            </a:extLst>
          </p:cNvPr>
          <p:cNvGrpSpPr/>
          <p:nvPr/>
        </p:nvGrpSpPr>
        <p:grpSpPr>
          <a:xfrm>
            <a:off x="5395639" y="1231392"/>
            <a:ext cx="5871315" cy="3266967"/>
            <a:chOff x="5395639" y="1231392"/>
            <a:chExt cx="5871315" cy="3266967"/>
          </a:xfrm>
        </p:grpSpPr>
        <p:sp>
          <p:nvSpPr>
            <p:cNvPr id="1147" name="文本框 1146">
              <a:extLst>
                <a:ext uri="{FF2B5EF4-FFF2-40B4-BE49-F238E27FC236}">
                  <a16:creationId xmlns:a16="http://schemas.microsoft.com/office/drawing/2014/main" id="{3B155E18-5B0F-6B55-342B-57B220F92ADB}"/>
                </a:ext>
              </a:extLst>
            </p:cNvPr>
            <p:cNvSpPr txBox="1"/>
            <p:nvPr/>
          </p:nvSpPr>
          <p:spPr>
            <a:xfrm>
              <a:off x="5395639" y="1231392"/>
              <a:ext cx="1819964" cy="233697"/>
            </a:xfrm>
            <a:prstGeom prst="rect">
              <a:avLst/>
            </a:prstGeom>
            <a:noFill/>
          </p:spPr>
          <p:txBody>
            <a:bodyPr wrap="square">
              <a:spAutoFit/>
            </a:bodyPr>
            <a:lstStyle/>
            <a:p>
              <a:pPr algn="ctr"/>
              <a:r>
                <a:rPr lang="zh-CN" altLang="en-US" sz="1600">
                  <a:solidFill>
                    <a:schemeClr val="accent2"/>
                  </a:solidFill>
                  <a:latin typeface="江西拙楷" panose="02010600040101010101" pitchFamily="2" charset="-122"/>
                  <a:ea typeface="江西拙楷" panose="02010600040101010101" pitchFamily="2" charset="-122"/>
                </a:rPr>
                <a:t>满意度</a:t>
              </a:r>
            </a:p>
          </p:txBody>
        </p:sp>
        <p:grpSp>
          <p:nvGrpSpPr>
            <p:cNvPr id="2" name="组合 1">
              <a:extLst>
                <a:ext uri="{FF2B5EF4-FFF2-40B4-BE49-F238E27FC236}">
                  <a16:creationId xmlns:a16="http://schemas.microsoft.com/office/drawing/2014/main" id="{A669D5A1-95AF-1570-10EC-40D6F3B4A5EB}"/>
                </a:ext>
              </a:extLst>
            </p:cNvPr>
            <p:cNvGrpSpPr/>
            <p:nvPr/>
          </p:nvGrpSpPr>
          <p:grpSpPr>
            <a:xfrm>
              <a:off x="6079030" y="1563980"/>
              <a:ext cx="5187924" cy="2934379"/>
              <a:chOff x="6597961" y="1987746"/>
              <a:chExt cx="5244155" cy="4251003"/>
            </a:xfrm>
          </p:grpSpPr>
          <p:graphicFrame>
            <p:nvGraphicFramePr>
              <p:cNvPr id="1137" name="图表 1136">
                <a:extLst>
                  <a:ext uri="{FF2B5EF4-FFF2-40B4-BE49-F238E27FC236}">
                    <a16:creationId xmlns:a16="http://schemas.microsoft.com/office/drawing/2014/main" id="{C8359C7B-96C6-0697-8B4D-5527644EF6E1}"/>
                  </a:ext>
                </a:extLst>
              </p:cNvPr>
              <p:cNvGraphicFramePr/>
              <p:nvPr>
                <p:extLst>
                  <p:ext uri="{D42A27DB-BD31-4B8C-83A1-F6EECF244321}">
                    <p14:modId xmlns:p14="http://schemas.microsoft.com/office/powerpoint/2010/main" val="282601632"/>
                  </p:ext>
                </p:extLst>
              </p:nvPr>
            </p:nvGraphicFramePr>
            <p:xfrm>
              <a:off x="6597961" y="1987746"/>
              <a:ext cx="4967843" cy="4251003"/>
            </p:xfrm>
            <a:graphic>
              <a:graphicData uri="http://schemas.openxmlformats.org/drawingml/2006/chart">
                <c:chart xmlns:c="http://schemas.openxmlformats.org/drawingml/2006/chart" xmlns:r="http://schemas.openxmlformats.org/officeDocument/2006/relationships" r:id="rId2"/>
              </a:graphicData>
            </a:graphic>
          </p:graphicFrame>
          <p:cxnSp>
            <p:nvCxnSpPr>
              <p:cNvPr id="1140" name="直接连接符 1139">
                <a:extLst>
                  <a:ext uri="{FF2B5EF4-FFF2-40B4-BE49-F238E27FC236}">
                    <a16:creationId xmlns:a16="http://schemas.microsoft.com/office/drawing/2014/main" id="{5849E716-1FBB-BBF1-50A2-5E57CA5E072A}"/>
                  </a:ext>
                </a:extLst>
              </p:cNvPr>
              <p:cNvCxnSpPr>
                <a:cxnSpLocks/>
              </p:cNvCxnSpPr>
              <p:nvPr/>
            </p:nvCxnSpPr>
            <p:spPr>
              <a:xfrm>
                <a:off x="8376920" y="3446395"/>
                <a:ext cx="2931546"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144" name="直接连接符 1143">
                <a:extLst>
                  <a:ext uri="{FF2B5EF4-FFF2-40B4-BE49-F238E27FC236}">
                    <a16:creationId xmlns:a16="http://schemas.microsoft.com/office/drawing/2014/main" id="{165EC2D0-831E-EE49-F57E-44104382DC7E}"/>
                  </a:ext>
                </a:extLst>
              </p:cNvPr>
              <p:cNvCxnSpPr>
                <a:cxnSpLocks/>
              </p:cNvCxnSpPr>
              <p:nvPr/>
            </p:nvCxnSpPr>
            <p:spPr>
              <a:xfrm>
                <a:off x="10020300" y="4822576"/>
                <a:ext cx="1288166"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46" name="文本框 1145">
                <a:extLst>
                  <a:ext uri="{FF2B5EF4-FFF2-40B4-BE49-F238E27FC236}">
                    <a16:creationId xmlns:a16="http://schemas.microsoft.com/office/drawing/2014/main" id="{13BB5E18-F287-F121-6B65-BEC0E522AD68}"/>
                  </a:ext>
                </a:extLst>
              </p:cNvPr>
              <p:cNvSpPr txBox="1"/>
              <p:nvPr/>
            </p:nvSpPr>
            <p:spPr>
              <a:xfrm>
                <a:off x="10519313" y="3957539"/>
                <a:ext cx="723275" cy="276999"/>
              </a:xfrm>
              <a:prstGeom prst="rect">
                <a:avLst/>
              </a:prstGeom>
              <a:noFill/>
            </p:spPr>
            <p:txBody>
              <a:bodyPr wrap="none" rtlCol="0">
                <a:spAutoFit/>
              </a:bodyPr>
              <a:lstStyle/>
              <a:p>
                <a:r>
                  <a:rPr lang="en-US" altLang="zh-CN" sz="1200">
                    <a:solidFill>
                      <a:schemeClr val="accent3"/>
                    </a:solidFill>
                    <a:latin typeface="江西拙楷" panose="02010600040101010101" pitchFamily="2" charset="-122"/>
                    <a:ea typeface="江西拙楷" panose="02010600040101010101" pitchFamily="2" charset="-122"/>
                  </a:rPr>
                  <a:t>200%</a:t>
                </a:r>
                <a:r>
                  <a:rPr lang="zh-CN" altLang="en-US" sz="1200" b="0" i="0">
                    <a:solidFill>
                      <a:schemeClr val="accent3"/>
                    </a:solidFill>
                    <a:effectLst/>
                    <a:latin typeface="江西拙楷" panose="02010600040101010101" pitchFamily="2" charset="-122"/>
                    <a:ea typeface="江西拙楷" panose="02010600040101010101" pitchFamily="2" charset="-122"/>
                  </a:rPr>
                  <a:t>↑</a:t>
                </a:r>
                <a:endParaRPr lang="zh-CN" altLang="en-US" sz="1200">
                  <a:solidFill>
                    <a:schemeClr val="accent3"/>
                  </a:solidFill>
                  <a:latin typeface="江西拙楷" panose="02010600040101010101" pitchFamily="2" charset="-122"/>
                  <a:ea typeface="江西拙楷" panose="02010600040101010101" pitchFamily="2" charset="-122"/>
                </a:endParaRPr>
              </a:p>
            </p:txBody>
          </p:sp>
          <p:cxnSp>
            <p:nvCxnSpPr>
              <p:cNvPr id="1148" name="直接连接符 1147">
                <a:extLst>
                  <a:ext uri="{FF2B5EF4-FFF2-40B4-BE49-F238E27FC236}">
                    <a16:creationId xmlns:a16="http://schemas.microsoft.com/office/drawing/2014/main" id="{881B6F92-A46E-8AC7-EEAE-5FACC6B1D7C7}"/>
                  </a:ext>
                </a:extLst>
              </p:cNvPr>
              <p:cNvCxnSpPr>
                <a:cxnSpLocks/>
              </p:cNvCxnSpPr>
              <p:nvPr/>
            </p:nvCxnSpPr>
            <p:spPr>
              <a:xfrm>
                <a:off x="7571740" y="2758452"/>
                <a:ext cx="373672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51" name="文本框 1150">
                <a:extLst>
                  <a:ext uri="{FF2B5EF4-FFF2-40B4-BE49-F238E27FC236}">
                    <a16:creationId xmlns:a16="http://schemas.microsoft.com/office/drawing/2014/main" id="{F2C9866A-73D7-3C4F-98AF-2864DB77CCA7}"/>
                  </a:ext>
                </a:extLst>
              </p:cNvPr>
              <p:cNvSpPr txBox="1"/>
              <p:nvPr/>
            </p:nvSpPr>
            <p:spPr>
              <a:xfrm>
                <a:off x="10002426" y="2230848"/>
                <a:ext cx="1839690" cy="338553"/>
              </a:xfrm>
              <a:prstGeom prst="rect">
                <a:avLst/>
              </a:prstGeom>
              <a:noFill/>
            </p:spPr>
            <p:txBody>
              <a:bodyPr wrap="square">
                <a:spAutoFit/>
              </a:bodyPr>
              <a:lstStyle/>
              <a:p>
                <a:pPr algn="ctr"/>
                <a:r>
                  <a:rPr lang="zh-CN" altLang="en-US" sz="1600">
                    <a:solidFill>
                      <a:schemeClr val="accent2"/>
                    </a:solidFill>
                    <a:latin typeface="江西拙楷" panose="02010600040101010101" pitchFamily="2" charset="-122"/>
                    <a:ea typeface="江西拙楷" panose="02010600040101010101" pitchFamily="2" charset="-122"/>
                  </a:rPr>
                  <a:t>学习目标</a:t>
                </a:r>
              </a:p>
            </p:txBody>
          </p:sp>
        </p:grpSp>
      </p:grpSp>
      <p:grpSp>
        <p:nvGrpSpPr>
          <p:cNvPr id="1130" name="组合 1129">
            <a:extLst>
              <a:ext uri="{FF2B5EF4-FFF2-40B4-BE49-F238E27FC236}">
                <a16:creationId xmlns:a16="http://schemas.microsoft.com/office/drawing/2014/main" id="{86D5849C-58E6-AE41-BD7A-C8875325AFA1}"/>
              </a:ext>
            </a:extLst>
          </p:cNvPr>
          <p:cNvGrpSpPr/>
          <p:nvPr/>
        </p:nvGrpSpPr>
        <p:grpSpPr>
          <a:xfrm>
            <a:off x="925046" y="1572043"/>
            <a:ext cx="4603359" cy="2585664"/>
            <a:chOff x="925046" y="1558346"/>
            <a:chExt cx="4603359" cy="2585664"/>
          </a:xfrm>
        </p:grpSpPr>
        <p:grpSp>
          <p:nvGrpSpPr>
            <p:cNvPr id="1120" name="组合 1119">
              <a:extLst>
                <a:ext uri="{FF2B5EF4-FFF2-40B4-BE49-F238E27FC236}">
                  <a16:creationId xmlns:a16="http://schemas.microsoft.com/office/drawing/2014/main" id="{F510C357-6B52-AAE3-7878-53411693819D}"/>
                </a:ext>
              </a:extLst>
            </p:cNvPr>
            <p:cNvGrpSpPr/>
            <p:nvPr/>
          </p:nvGrpSpPr>
          <p:grpSpPr>
            <a:xfrm>
              <a:off x="925046" y="1601211"/>
              <a:ext cx="4603359" cy="2499934"/>
              <a:chOff x="925046" y="1614908"/>
              <a:chExt cx="4603359" cy="2499934"/>
            </a:xfrm>
          </p:grpSpPr>
          <p:sp>
            <p:nvSpPr>
              <p:cNvPr id="3" name="文本框 2">
                <a:extLst>
                  <a:ext uri="{FF2B5EF4-FFF2-40B4-BE49-F238E27FC236}">
                    <a16:creationId xmlns:a16="http://schemas.microsoft.com/office/drawing/2014/main" id="{F5D7F9FC-0685-2403-13E5-EB61BB2FCDD3}"/>
                  </a:ext>
                </a:extLst>
              </p:cNvPr>
              <p:cNvSpPr txBox="1"/>
              <p:nvPr/>
            </p:nvSpPr>
            <p:spPr>
              <a:xfrm>
                <a:off x="2663192" y="2422461"/>
                <a:ext cx="1127067" cy="836212"/>
              </a:xfrm>
              <a:prstGeom prst="rect">
                <a:avLst/>
              </a:prstGeom>
              <a:noFill/>
            </p:spPr>
            <p:txBody>
              <a:bodyPr wrap="none" rtlCol="0">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突破</a:t>
                </a:r>
                <a:endParaRPr lang="en-US" altLang="zh-CN" sz="2400">
                  <a:solidFill>
                    <a:schemeClr val="accent3"/>
                  </a:solidFill>
                  <a:latin typeface="江西拙楷" panose="02010600040101010101" pitchFamily="2" charset="-122"/>
                  <a:ea typeface="江西拙楷" panose="02010600040101010101" pitchFamily="2" charset="-122"/>
                </a:endParaRPr>
              </a:p>
              <a:p>
                <a:pPr algn="ctr"/>
                <a:r>
                  <a:rPr lang="zh-CN" altLang="en-US" sz="2400">
                    <a:solidFill>
                      <a:schemeClr val="accent3"/>
                    </a:solidFill>
                    <a:latin typeface="江西拙楷" panose="02010600040101010101" pitchFamily="2" charset="-122"/>
                    <a:ea typeface="江西拙楷" panose="02010600040101010101" pitchFamily="2" charset="-122"/>
                  </a:rPr>
                  <a:t>舒适圈</a:t>
                </a:r>
              </a:p>
            </p:txBody>
          </p:sp>
          <p:grpSp>
            <p:nvGrpSpPr>
              <p:cNvPr id="31" name="组合 30">
                <a:extLst>
                  <a:ext uri="{FF2B5EF4-FFF2-40B4-BE49-F238E27FC236}">
                    <a16:creationId xmlns:a16="http://schemas.microsoft.com/office/drawing/2014/main" id="{7F909A7B-3E3A-58E9-B0AC-EDFC79D83653}"/>
                  </a:ext>
                </a:extLst>
              </p:cNvPr>
              <p:cNvGrpSpPr/>
              <p:nvPr/>
            </p:nvGrpSpPr>
            <p:grpSpPr>
              <a:xfrm>
                <a:off x="925046" y="1614908"/>
                <a:ext cx="4603359" cy="2499934"/>
                <a:chOff x="925046" y="1614908"/>
                <a:chExt cx="4603359" cy="2499934"/>
              </a:xfrm>
            </p:grpSpPr>
            <p:grpSp>
              <p:nvGrpSpPr>
                <p:cNvPr id="1124" name="组合 1123">
                  <a:extLst>
                    <a:ext uri="{FF2B5EF4-FFF2-40B4-BE49-F238E27FC236}">
                      <a16:creationId xmlns:a16="http://schemas.microsoft.com/office/drawing/2014/main" id="{B37AB0F8-1132-D9EE-6498-D00CFB7344BE}"/>
                    </a:ext>
                  </a:extLst>
                </p:cNvPr>
                <p:cNvGrpSpPr/>
                <p:nvPr/>
              </p:nvGrpSpPr>
              <p:grpSpPr>
                <a:xfrm>
                  <a:off x="2029592" y="1671250"/>
                  <a:ext cx="2394267" cy="2396081"/>
                  <a:chOff x="4502351" y="2445148"/>
                  <a:chExt cx="3187298" cy="3189712"/>
                </a:xfrm>
                <a:solidFill>
                  <a:schemeClr val="accent2"/>
                </a:solidFill>
              </p:grpSpPr>
              <p:sp>
                <p:nvSpPr>
                  <p:cNvPr id="1126" name="Freeform 9">
                    <a:extLst>
                      <a:ext uri="{FF2B5EF4-FFF2-40B4-BE49-F238E27FC236}">
                        <a16:creationId xmlns:a16="http://schemas.microsoft.com/office/drawing/2014/main" id="{D1377F42-8AF0-0F68-D7C1-C52159BC4DEC}"/>
                      </a:ext>
                    </a:extLst>
                  </p:cNvPr>
                  <p:cNvSpPr>
                    <a:spLocks/>
                  </p:cNvSpPr>
                  <p:nvPr/>
                </p:nvSpPr>
                <p:spPr bwMode="auto">
                  <a:xfrm>
                    <a:off x="4502351" y="2455616"/>
                    <a:ext cx="1613781" cy="1501846"/>
                  </a:xfrm>
                  <a:custGeom>
                    <a:avLst/>
                    <a:gdLst>
                      <a:gd name="T0" fmla="*/ 0 w 8825"/>
                      <a:gd name="T1" fmla="*/ 8209 h 8209"/>
                      <a:gd name="T2" fmla="*/ 7632 w 8825"/>
                      <a:gd name="T3" fmla="*/ 0 h 8209"/>
                      <a:gd name="T4" fmla="*/ 8825 w 8825"/>
                      <a:gd name="T5" fmla="*/ 1485 h 8209"/>
                      <a:gd name="T6" fmla="*/ 7969 w 8825"/>
                      <a:gd name="T7" fmla="*/ 3088 h 8209"/>
                      <a:gd name="T8" fmla="*/ 3122 w 8825"/>
                      <a:gd name="T9" fmla="*/ 8102 h 8209"/>
                      <a:gd name="T10" fmla="*/ 1327 w 8825"/>
                      <a:gd name="T11" fmla="*/ 7144 h 8209"/>
                      <a:gd name="T12" fmla="*/ 0 w 8825"/>
                      <a:gd name="T13" fmla="*/ 8209 h 8209"/>
                    </a:gdLst>
                    <a:ahLst/>
                    <a:cxnLst>
                      <a:cxn ang="0">
                        <a:pos x="T0" y="T1"/>
                      </a:cxn>
                      <a:cxn ang="0">
                        <a:pos x="T2" y="T3"/>
                      </a:cxn>
                      <a:cxn ang="0">
                        <a:pos x="T4" y="T5"/>
                      </a:cxn>
                      <a:cxn ang="0">
                        <a:pos x="T6" y="T7"/>
                      </a:cxn>
                      <a:cxn ang="0">
                        <a:pos x="T8" y="T9"/>
                      </a:cxn>
                      <a:cxn ang="0">
                        <a:pos x="T10" y="T11"/>
                      </a:cxn>
                      <a:cxn ang="0">
                        <a:pos x="T12" y="T13"/>
                      </a:cxn>
                    </a:cxnLst>
                    <a:rect l="0" t="0" r="r" b="b"/>
                    <a:pathLst>
                      <a:path w="8825" h="8209">
                        <a:moveTo>
                          <a:pt x="0" y="8209"/>
                        </a:moveTo>
                        <a:cubicBezTo>
                          <a:pt x="217" y="3962"/>
                          <a:pt x="3470" y="516"/>
                          <a:pt x="7632" y="0"/>
                        </a:cubicBezTo>
                        <a:lnTo>
                          <a:pt x="8825" y="1485"/>
                        </a:lnTo>
                        <a:lnTo>
                          <a:pt x="7969" y="3088"/>
                        </a:lnTo>
                        <a:cubicBezTo>
                          <a:pt x="5400" y="3430"/>
                          <a:pt x="3379" y="5506"/>
                          <a:pt x="3122" y="8102"/>
                        </a:cubicBezTo>
                        <a:lnTo>
                          <a:pt x="1327" y="7144"/>
                        </a:lnTo>
                        <a:lnTo>
                          <a:pt x="0" y="8209"/>
                        </a:lnTo>
                        <a:close/>
                      </a:path>
                    </a:pathLst>
                  </a:custGeom>
                  <a:grpFill/>
                  <a:ln>
                    <a:noFill/>
                  </a:ln>
                </p:spPr>
                <p:txBody>
                  <a:bodyPr vert="horz" wrap="square" lIns="91440" tIns="45720" rIns="91440" bIns="45720" numCol="1" anchor="t" anchorCtr="0" compatLnSpc="1">
                    <a:prstTxWarp prst="textNoShape">
                      <a:avLst/>
                    </a:prstTxWarp>
                  </a:bodyPr>
                  <a:lstStyle/>
                  <a:p>
                    <a:pPr defTabSz="457200"/>
                    <a:endParaRPr lang="en-US" sz="1200">
                      <a:solidFill>
                        <a:prstClr val="white"/>
                      </a:solidFill>
                      <a:latin typeface="+mj-ea"/>
                      <a:ea typeface="+mj-ea"/>
                    </a:endParaRPr>
                  </a:p>
                </p:txBody>
              </p:sp>
              <p:sp>
                <p:nvSpPr>
                  <p:cNvPr id="1127" name="Freeform 10">
                    <a:extLst>
                      <a:ext uri="{FF2B5EF4-FFF2-40B4-BE49-F238E27FC236}">
                        <a16:creationId xmlns:a16="http://schemas.microsoft.com/office/drawing/2014/main" id="{02C35759-993C-E087-3A3F-7747F1F96F13}"/>
                      </a:ext>
                    </a:extLst>
                  </p:cNvPr>
                  <p:cNvSpPr>
                    <a:spLocks/>
                  </p:cNvSpPr>
                  <p:nvPr/>
                </p:nvSpPr>
                <p:spPr bwMode="auto">
                  <a:xfrm>
                    <a:off x="4512015" y="4024301"/>
                    <a:ext cx="1488158" cy="1610559"/>
                  </a:xfrm>
                  <a:custGeom>
                    <a:avLst/>
                    <a:gdLst>
                      <a:gd name="T0" fmla="*/ 8139 w 8139"/>
                      <a:gd name="T1" fmla="*/ 8802 h 8802"/>
                      <a:gd name="T2" fmla="*/ 0 w 8139"/>
                      <a:gd name="T3" fmla="*/ 1150 h 8802"/>
                      <a:gd name="T4" fmla="*/ 1433 w 8139"/>
                      <a:gd name="T5" fmla="*/ 0 h 8802"/>
                      <a:gd name="T6" fmla="*/ 3098 w 8139"/>
                      <a:gd name="T7" fmla="*/ 888 h 8802"/>
                      <a:gd name="T8" fmla="*/ 8061 w 8139"/>
                      <a:gd name="T9" fmla="*/ 5680 h 8802"/>
                      <a:gd name="T10" fmla="*/ 7092 w 8139"/>
                      <a:gd name="T11" fmla="*/ 7497 h 8802"/>
                      <a:gd name="T12" fmla="*/ 8139 w 8139"/>
                      <a:gd name="T13" fmla="*/ 8802 h 8802"/>
                    </a:gdLst>
                    <a:ahLst/>
                    <a:cxnLst>
                      <a:cxn ang="0">
                        <a:pos x="T0" y="T1"/>
                      </a:cxn>
                      <a:cxn ang="0">
                        <a:pos x="T2" y="T3"/>
                      </a:cxn>
                      <a:cxn ang="0">
                        <a:pos x="T4" y="T5"/>
                      </a:cxn>
                      <a:cxn ang="0">
                        <a:pos x="T6" y="T7"/>
                      </a:cxn>
                      <a:cxn ang="0">
                        <a:pos x="T8" y="T9"/>
                      </a:cxn>
                      <a:cxn ang="0">
                        <a:pos x="T10" y="T11"/>
                      </a:cxn>
                      <a:cxn ang="0">
                        <a:pos x="T12" y="T13"/>
                      </a:cxn>
                    </a:cxnLst>
                    <a:rect l="0" t="0" r="r" b="b"/>
                    <a:pathLst>
                      <a:path w="8139" h="8802">
                        <a:moveTo>
                          <a:pt x="8139" y="8802"/>
                        </a:moveTo>
                        <a:cubicBezTo>
                          <a:pt x="3917" y="8551"/>
                          <a:pt x="503" y="5299"/>
                          <a:pt x="0" y="1150"/>
                        </a:cubicBezTo>
                        <a:lnTo>
                          <a:pt x="1433" y="0"/>
                        </a:lnTo>
                        <a:lnTo>
                          <a:pt x="3098" y="888"/>
                        </a:lnTo>
                        <a:cubicBezTo>
                          <a:pt x="3458" y="3419"/>
                          <a:pt x="5503" y="5407"/>
                          <a:pt x="8061" y="5680"/>
                        </a:cubicBezTo>
                        <a:lnTo>
                          <a:pt x="7092" y="7497"/>
                        </a:lnTo>
                        <a:lnTo>
                          <a:pt x="8139" y="8802"/>
                        </a:lnTo>
                        <a:close/>
                      </a:path>
                    </a:pathLst>
                  </a:custGeom>
                  <a:grpFill/>
                  <a:ln>
                    <a:noFill/>
                  </a:ln>
                </p:spPr>
                <p:txBody>
                  <a:bodyPr vert="horz" wrap="square" lIns="91440" tIns="45720" rIns="91440" bIns="45720" numCol="1" anchor="t" anchorCtr="0" compatLnSpc="1">
                    <a:prstTxWarp prst="textNoShape">
                      <a:avLst/>
                    </a:prstTxWarp>
                  </a:bodyPr>
                  <a:lstStyle/>
                  <a:p>
                    <a:pPr defTabSz="457200"/>
                    <a:endParaRPr lang="en-US" sz="1200">
                      <a:solidFill>
                        <a:prstClr val="white"/>
                      </a:solidFill>
                      <a:latin typeface="+mj-ea"/>
                      <a:ea typeface="+mj-ea"/>
                    </a:endParaRPr>
                  </a:p>
                </p:txBody>
              </p:sp>
              <p:sp>
                <p:nvSpPr>
                  <p:cNvPr id="1128" name="Freeform 11">
                    <a:extLst>
                      <a:ext uri="{FF2B5EF4-FFF2-40B4-BE49-F238E27FC236}">
                        <a16:creationId xmlns:a16="http://schemas.microsoft.com/office/drawing/2014/main" id="{057E281D-9E3C-B7B4-FE59-2E39A4728CB4}"/>
                      </a:ext>
                    </a:extLst>
                  </p:cNvPr>
                  <p:cNvSpPr>
                    <a:spLocks/>
                  </p:cNvSpPr>
                  <p:nvPr/>
                </p:nvSpPr>
                <p:spPr bwMode="auto">
                  <a:xfrm>
                    <a:off x="6070231" y="4131403"/>
                    <a:ext cx="1619418" cy="1495405"/>
                  </a:xfrm>
                  <a:custGeom>
                    <a:avLst/>
                    <a:gdLst>
                      <a:gd name="T0" fmla="*/ 8858 w 8858"/>
                      <a:gd name="T1" fmla="*/ 0 h 8175"/>
                      <a:gd name="T2" fmla="*/ 1142 w 8858"/>
                      <a:gd name="T3" fmla="*/ 8175 h 8175"/>
                      <a:gd name="T4" fmla="*/ 0 w 8858"/>
                      <a:gd name="T5" fmla="*/ 6752 h 8175"/>
                      <a:gd name="T6" fmla="*/ 894 w 8858"/>
                      <a:gd name="T7" fmla="*/ 5076 h 8175"/>
                      <a:gd name="T8" fmla="*/ 5730 w 8858"/>
                      <a:gd name="T9" fmla="*/ 150 h 8175"/>
                      <a:gd name="T10" fmla="*/ 7497 w 8858"/>
                      <a:gd name="T11" fmla="*/ 1093 h 8175"/>
                      <a:gd name="T12" fmla="*/ 8858 w 8858"/>
                      <a:gd name="T13" fmla="*/ 0 h 8175"/>
                    </a:gdLst>
                    <a:ahLst/>
                    <a:cxnLst>
                      <a:cxn ang="0">
                        <a:pos x="T0" y="T1"/>
                      </a:cxn>
                      <a:cxn ang="0">
                        <a:pos x="T2" y="T3"/>
                      </a:cxn>
                      <a:cxn ang="0">
                        <a:pos x="T4" y="T5"/>
                      </a:cxn>
                      <a:cxn ang="0">
                        <a:pos x="T6" y="T7"/>
                      </a:cxn>
                      <a:cxn ang="0">
                        <a:pos x="T8" y="T9"/>
                      </a:cxn>
                      <a:cxn ang="0">
                        <a:pos x="T10" y="T11"/>
                      </a:cxn>
                      <a:cxn ang="0">
                        <a:pos x="T12" y="T13"/>
                      </a:cxn>
                    </a:cxnLst>
                    <a:rect l="0" t="0" r="r" b="b"/>
                    <a:pathLst>
                      <a:path w="8858" h="8175">
                        <a:moveTo>
                          <a:pt x="8858" y="0"/>
                        </a:moveTo>
                        <a:cubicBezTo>
                          <a:pt x="8619" y="4257"/>
                          <a:pt x="5330" y="7698"/>
                          <a:pt x="1142" y="8175"/>
                        </a:cubicBezTo>
                        <a:lnTo>
                          <a:pt x="0" y="6752"/>
                        </a:lnTo>
                        <a:lnTo>
                          <a:pt x="894" y="5076"/>
                        </a:lnTo>
                        <a:cubicBezTo>
                          <a:pt x="3433" y="4737"/>
                          <a:pt x="5437" y="2704"/>
                          <a:pt x="5730" y="150"/>
                        </a:cubicBezTo>
                        <a:lnTo>
                          <a:pt x="7497" y="1093"/>
                        </a:lnTo>
                        <a:lnTo>
                          <a:pt x="8858" y="0"/>
                        </a:lnTo>
                        <a:close/>
                      </a:path>
                    </a:pathLst>
                  </a:custGeom>
                  <a:grpFill/>
                  <a:ln>
                    <a:noFill/>
                  </a:ln>
                </p:spPr>
                <p:txBody>
                  <a:bodyPr vert="horz" wrap="square" lIns="91440" tIns="45720" rIns="91440" bIns="45720" numCol="1" anchor="t" anchorCtr="0" compatLnSpc="1">
                    <a:prstTxWarp prst="textNoShape">
                      <a:avLst/>
                    </a:prstTxWarp>
                  </a:bodyPr>
                  <a:lstStyle/>
                  <a:p>
                    <a:pPr defTabSz="457200"/>
                    <a:endParaRPr lang="en-US" sz="1200">
                      <a:solidFill>
                        <a:prstClr val="white"/>
                      </a:solidFill>
                      <a:latin typeface="+mj-ea"/>
                      <a:ea typeface="+mj-ea"/>
                    </a:endParaRPr>
                  </a:p>
                </p:txBody>
              </p:sp>
              <p:sp>
                <p:nvSpPr>
                  <p:cNvPr id="1129" name="Freeform 12">
                    <a:extLst>
                      <a:ext uri="{FF2B5EF4-FFF2-40B4-BE49-F238E27FC236}">
                        <a16:creationId xmlns:a16="http://schemas.microsoft.com/office/drawing/2014/main" id="{5D7F27CF-7EE4-C059-4CB2-8CB08ECDD1DE}"/>
                      </a:ext>
                    </a:extLst>
                  </p:cNvPr>
                  <p:cNvSpPr>
                    <a:spLocks/>
                  </p:cNvSpPr>
                  <p:nvPr/>
                </p:nvSpPr>
                <p:spPr bwMode="auto">
                  <a:xfrm>
                    <a:off x="6174112" y="2445148"/>
                    <a:ext cx="1507484" cy="1625054"/>
                  </a:xfrm>
                  <a:custGeom>
                    <a:avLst/>
                    <a:gdLst>
                      <a:gd name="T0" fmla="*/ 0 w 8244"/>
                      <a:gd name="T1" fmla="*/ 0 h 8881"/>
                      <a:gd name="T2" fmla="*/ 8244 w 8244"/>
                      <a:gd name="T3" fmla="*/ 7697 h 8881"/>
                      <a:gd name="T4" fmla="*/ 6769 w 8244"/>
                      <a:gd name="T5" fmla="*/ 8881 h 8881"/>
                      <a:gd name="T6" fmla="*/ 5155 w 8244"/>
                      <a:gd name="T7" fmla="*/ 8019 h 8881"/>
                      <a:gd name="T8" fmla="*/ 179 w 8244"/>
                      <a:gd name="T9" fmla="*/ 3128 h 8881"/>
                      <a:gd name="T10" fmla="*/ 1110 w 8244"/>
                      <a:gd name="T11" fmla="*/ 1383 h 8881"/>
                      <a:gd name="T12" fmla="*/ 0 w 8244"/>
                      <a:gd name="T13" fmla="*/ 0 h 8881"/>
                    </a:gdLst>
                    <a:ahLst/>
                    <a:cxnLst>
                      <a:cxn ang="0">
                        <a:pos x="T0" y="T1"/>
                      </a:cxn>
                      <a:cxn ang="0">
                        <a:pos x="T2" y="T3"/>
                      </a:cxn>
                      <a:cxn ang="0">
                        <a:pos x="T4" y="T5"/>
                      </a:cxn>
                      <a:cxn ang="0">
                        <a:pos x="T6" y="T7"/>
                      </a:cxn>
                      <a:cxn ang="0">
                        <a:pos x="T8" y="T9"/>
                      </a:cxn>
                      <a:cxn ang="0">
                        <a:pos x="T10" y="T11"/>
                      </a:cxn>
                      <a:cxn ang="0">
                        <a:pos x="T12" y="T13"/>
                      </a:cxn>
                    </a:cxnLst>
                    <a:rect l="0" t="0" r="r" b="b"/>
                    <a:pathLst>
                      <a:path w="8244" h="8881">
                        <a:moveTo>
                          <a:pt x="0" y="0"/>
                        </a:moveTo>
                        <a:cubicBezTo>
                          <a:pt x="4281" y="206"/>
                          <a:pt x="7754" y="3496"/>
                          <a:pt x="8244" y="7697"/>
                        </a:cubicBezTo>
                        <a:lnTo>
                          <a:pt x="6769" y="8881"/>
                        </a:lnTo>
                        <a:lnTo>
                          <a:pt x="5155" y="8019"/>
                        </a:lnTo>
                        <a:cubicBezTo>
                          <a:pt x="4835" y="5441"/>
                          <a:pt x="2770" y="3405"/>
                          <a:pt x="179" y="3128"/>
                        </a:cubicBezTo>
                        <a:lnTo>
                          <a:pt x="1110" y="1383"/>
                        </a:lnTo>
                        <a:lnTo>
                          <a:pt x="0" y="0"/>
                        </a:lnTo>
                        <a:close/>
                      </a:path>
                    </a:pathLst>
                  </a:custGeom>
                  <a:grpFill/>
                  <a:ln>
                    <a:noFill/>
                  </a:ln>
                </p:spPr>
                <p:txBody>
                  <a:bodyPr vert="horz" wrap="square" lIns="91440" tIns="45720" rIns="91440" bIns="45720" numCol="1" anchor="t" anchorCtr="0" compatLnSpc="1">
                    <a:prstTxWarp prst="textNoShape">
                      <a:avLst/>
                    </a:prstTxWarp>
                  </a:bodyPr>
                  <a:lstStyle/>
                  <a:p>
                    <a:pPr defTabSz="457200"/>
                    <a:endParaRPr lang="en-US" sz="1200">
                      <a:solidFill>
                        <a:prstClr val="white"/>
                      </a:solidFill>
                      <a:latin typeface="+mj-ea"/>
                      <a:ea typeface="+mj-ea"/>
                    </a:endParaRPr>
                  </a:p>
                </p:txBody>
              </p:sp>
            </p:grpSp>
            <p:grpSp>
              <p:nvGrpSpPr>
                <p:cNvPr id="7" name="组合 6">
                  <a:extLst>
                    <a:ext uri="{FF2B5EF4-FFF2-40B4-BE49-F238E27FC236}">
                      <a16:creationId xmlns:a16="http://schemas.microsoft.com/office/drawing/2014/main" id="{EED655E9-1ED0-0A35-BA63-77E5D804E66D}"/>
                    </a:ext>
                  </a:extLst>
                </p:cNvPr>
                <p:cNvGrpSpPr/>
                <p:nvPr/>
              </p:nvGrpSpPr>
              <p:grpSpPr>
                <a:xfrm>
                  <a:off x="925046" y="1614908"/>
                  <a:ext cx="4603359" cy="707886"/>
                  <a:chOff x="410460" y="2101825"/>
                  <a:chExt cx="6128088" cy="942352"/>
                </a:xfrm>
              </p:grpSpPr>
              <p:sp>
                <p:nvSpPr>
                  <p:cNvPr id="5" name="文本框 4">
                    <a:extLst>
                      <a:ext uri="{FF2B5EF4-FFF2-40B4-BE49-F238E27FC236}">
                        <a16:creationId xmlns:a16="http://schemas.microsoft.com/office/drawing/2014/main" id="{1DBC3DA1-F22E-60DC-71DD-C3CE67A9E679}"/>
                      </a:ext>
                    </a:extLst>
                  </p:cNvPr>
                  <p:cNvSpPr txBox="1"/>
                  <p:nvPr/>
                </p:nvSpPr>
                <p:spPr>
                  <a:xfrm>
                    <a:off x="410460" y="2101825"/>
                    <a:ext cx="2100743" cy="942352"/>
                  </a:xfrm>
                  <a:prstGeom prst="rect">
                    <a:avLst/>
                  </a:prstGeom>
                  <a:noFill/>
                </p:spPr>
                <p:txBody>
                  <a:bodyPr wrap="square">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拆分</a:t>
                    </a:r>
                    <a:endParaRPr lang="en-US" altLang="zh-CN" sz="2000">
                      <a:solidFill>
                        <a:schemeClr val="accent2"/>
                      </a:solidFill>
                      <a:latin typeface="江西拙楷" panose="02010600040101010101" pitchFamily="2" charset="-122"/>
                      <a:ea typeface="江西拙楷" panose="02010600040101010101" pitchFamily="2" charset="-122"/>
                    </a:endParaRPr>
                  </a:p>
                  <a:p>
                    <a:pPr algn="ctr"/>
                    <a:r>
                      <a:rPr lang="zh-CN" altLang="en-US" sz="2000">
                        <a:solidFill>
                          <a:schemeClr val="accent2"/>
                        </a:solidFill>
                        <a:latin typeface="江西拙楷" panose="02010600040101010101" pitchFamily="2" charset="-122"/>
                        <a:ea typeface="江西拙楷" panose="02010600040101010101" pitchFamily="2" charset="-122"/>
                      </a:rPr>
                      <a:t>练习</a:t>
                    </a:r>
                  </a:p>
                </p:txBody>
              </p:sp>
              <p:sp>
                <p:nvSpPr>
                  <p:cNvPr id="6" name="文本框 5">
                    <a:extLst>
                      <a:ext uri="{FF2B5EF4-FFF2-40B4-BE49-F238E27FC236}">
                        <a16:creationId xmlns:a16="http://schemas.microsoft.com/office/drawing/2014/main" id="{A5FA09F1-284F-F235-73F7-3A538F3CD088}"/>
                      </a:ext>
                    </a:extLst>
                  </p:cNvPr>
                  <p:cNvSpPr txBox="1"/>
                  <p:nvPr/>
                </p:nvSpPr>
                <p:spPr>
                  <a:xfrm>
                    <a:off x="4437805" y="2101825"/>
                    <a:ext cx="2100743" cy="942352"/>
                  </a:xfrm>
                  <a:prstGeom prst="rect">
                    <a:avLst/>
                  </a:prstGeom>
                  <a:noFill/>
                </p:spPr>
                <p:txBody>
                  <a:bodyPr wrap="square">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专注</a:t>
                    </a:r>
                    <a:endParaRPr lang="en-US" altLang="zh-CN" sz="2000">
                      <a:solidFill>
                        <a:schemeClr val="accent2"/>
                      </a:solidFill>
                      <a:latin typeface="江西拙楷" panose="02010600040101010101" pitchFamily="2" charset="-122"/>
                      <a:ea typeface="江西拙楷" panose="02010600040101010101" pitchFamily="2" charset="-122"/>
                    </a:endParaRPr>
                  </a:p>
                  <a:p>
                    <a:pPr algn="ctr"/>
                    <a:r>
                      <a:rPr lang="zh-CN" altLang="en-US" sz="2000">
                        <a:solidFill>
                          <a:schemeClr val="accent2"/>
                        </a:solidFill>
                        <a:latin typeface="江西拙楷" panose="02010600040101010101" pitchFamily="2" charset="-122"/>
                        <a:ea typeface="江西拙楷" panose="02010600040101010101" pitchFamily="2" charset="-122"/>
                      </a:rPr>
                      <a:t>投入</a:t>
                    </a:r>
                  </a:p>
                </p:txBody>
              </p:sp>
            </p:grpSp>
            <p:grpSp>
              <p:nvGrpSpPr>
                <p:cNvPr id="11" name="组合 10">
                  <a:extLst>
                    <a:ext uri="{FF2B5EF4-FFF2-40B4-BE49-F238E27FC236}">
                      <a16:creationId xmlns:a16="http://schemas.microsoft.com/office/drawing/2014/main" id="{89CEE5CC-1D07-7084-BB58-EA158CBEF34B}"/>
                    </a:ext>
                  </a:extLst>
                </p:cNvPr>
                <p:cNvGrpSpPr/>
                <p:nvPr/>
              </p:nvGrpSpPr>
              <p:grpSpPr>
                <a:xfrm>
                  <a:off x="925046" y="3406956"/>
                  <a:ext cx="4603359" cy="707886"/>
                  <a:chOff x="410460" y="2101825"/>
                  <a:chExt cx="6128088" cy="942352"/>
                </a:xfrm>
              </p:grpSpPr>
              <p:sp>
                <p:nvSpPr>
                  <p:cNvPr id="13" name="文本框 12">
                    <a:extLst>
                      <a:ext uri="{FF2B5EF4-FFF2-40B4-BE49-F238E27FC236}">
                        <a16:creationId xmlns:a16="http://schemas.microsoft.com/office/drawing/2014/main" id="{A5DDCC3A-80B9-5A09-A71B-2A6F5950C5C1}"/>
                      </a:ext>
                    </a:extLst>
                  </p:cNvPr>
                  <p:cNvSpPr txBox="1"/>
                  <p:nvPr/>
                </p:nvSpPr>
                <p:spPr>
                  <a:xfrm>
                    <a:off x="410460" y="2101825"/>
                    <a:ext cx="2100743" cy="942352"/>
                  </a:xfrm>
                  <a:prstGeom prst="rect">
                    <a:avLst/>
                  </a:prstGeom>
                  <a:noFill/>
                </p:spPr>
                <p:txBody>
                  <a:bodyPr wrap="square">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思考</a:t>
                    </a:r>
                    <a:endParaRPr lang="en-US" altLang="zh-CN" sz="2000">
                      <a:solidFill>
                        <a:schemeClr val="accent2"/>
                      </a:solidFill>
                      <a:latin typeface="江西拙楷" panose="02010600040101010101" pitchFamily="2" charset="-122"/>
                      <a:ea typeface="江西拙楷" panose="02010600040101010101" pitchFamily="2" charset="-122"/>
                    </a:endParaRPr>
                  </a:p>
                  <a:p>
                    <a:pPr algn="ctr"/>
                    <a:r>
                      <a:rPr lang="zh-CN" altLang="en-US" sz="2000">
                        <a:solidFill>
                          <a:schemeClr val="accent2"/>
                        </a:solidFill>
                        <a:latin typeface="江西拙楷" panose="02010600040101010101" pitchFamily="2" charset="-122"/>
                        <a:ea typeface="江西拙楷" panose="02010600040101010101" pitchFamily="2" charset="-122"/>
                      </a:rPr>
                      <a:t>改正</a:t>
                    </a:r>
                  </a:p>
                </p:txBody>
              </p:sp>
              <p:sp>
                <p:nvSpPr>
                  <p:cNvPr id="14" name="文本框 13">
                    <a:extLst>
                      <a:ext uri="{FF2B5EF4-FFF2-40B4-BE49-F238E27FC236}">
                        <a16:creationId xmlns:a16="http://schemas.microsoft.com/office/drawing/2014/main" id="{3CF08BF8-7DC9-B920-1955-75984A420D2E}"/>
                      </a:ext>
                    </a:extLst>
                  </p:cNvPr>
                  <p:cNvSpPr txBox="1"/>
                  <p:nvPr/>
                </p:nvSpPr>
                <p:spPr>
                  <a:xfrm>
                    <a:off x="4437805" y="2101825"/>
                    <a:ext cx="2100743" cy="942352"/>
                  </a:xfrm>
                  <a:prstGeom prst="rect">
                    <a:avLst/>
                  </a:prstGeom>
                  <a:noFill/>
                </p:spPr>
                <p:txBody>
                  <a:bodyPr wrap="square">
                    <a:spAutoFit/>
                  </a:bodyPr>
                  <a:lstStyle/>
                  <a:p>
                    <a:pPr algn="ctr"/>
                    <a:r>
                      <a:rPr lang="zh-CN" altLang="en-US" sz="2000">
                        <a:solidFill>
                          <a:schemeClr val="accent2"/>
                        </a:solidFill>
                        <a:latin typeface="江西拙楷" panose="02010600040101010101" pitchFamily="2" charset="-122"/>
                        <a:ea typeface="江西拙楷" panose="02010600040101010101" pitchFamily="2" charset="-122"/>
                      </a:rPr>
                      <a:t>及时</a:t>
                    </a:r>
                    <a:endParaRPr lang="en-US" altLang="zh-CN" sz="2000">
                      <a:solidFill>
                        <a:schemeClr val="accent2"/>
                      </a:solidFill>
                      <a:latin typeface="江西拙楷" panose="02010600040101010101" pitchFamily="2" charset="-122"/>
                      <a:ea typeface="江西拙楷" panose="02010600040101010101" pitchFamily="2" charset="-122"/>
                    </a:endParaRPr>
                  </a:p>
                  <a:p>
                    <a:pPr algn="ctr"/>
                    <a:r>
                      <a:rPr lang="zh-CN" altLang="en-US" sz="2000">
                        <a:solidFill>
                          <a:schemeClr val="accent2"/>
                        </a:solidFill>
                        <a:latin typeface="江西拙楷" panose="02010600040101010101" pitchFamily="2" charset="-122"/>
                        <a:ea typeface="江西拙楷" panose="02010600040101010101" pitchFamily="2" charset="-122"/>
                      </a:rPr>
                      <a:t>反馈</a:t>
                    </a:r>
                  </a:p>
                </p:txBody>
              </p:sp>
            </p:grpSp>
          </p:grpSp>
          <p:sp>
            <p:nvSpPr>
              <p:cNvPr id="16" name="文本框 15">
                <a:extLst>
                  <a:ext uri="{FF2B5EF4-FFF2-40B4-BE49-F238E27FC236}">
                    <a16:creationId xmlns:a16="http://schemas.microsoft.com/office/drawing/2014/main" id="{331D7DBF-1CBA-97DA-141B-EB8DE35B0E13}"/>
                  </a:ext>
                </a:extLst>
              </p:cNvPr>
              <p:cNvSpPr txBox="1"/>
              <p:nvPr/>
            </p:nvSpPr>
            <p:spPr>
              <a:xfrm>
                <a:off x="2292129" y="2075564"/>
                <a:ext cx="390460" cy="327213"/>
              </a:xfrm>
              <a:prstGeom prst="rect">
                <a:avLst/>
              </a:prstGeom>
              <a:noFill/>
            </p:spPr>
            <p:txBody>
              <a:bodyPr wrap="none" rtlCol="0">
                <a:spAutoFit/>
              </a:bodyPr>
              <a:lstStyle/>
              <a:p>
                <a:r>
                  <a:rPr lang="en-US" altLang="zh-CN" sz="1200">
                    <a:solidFill>
                      <a:schemeClr val="bg1"/>
                    </a:solidFill>
                    <a:latin typeface="江西拙楷" panose="02010600040101010101" pitchFamily="2" charset="-122"/>
                    <a:ea typeface="江西拙楷" panose="02010600040101010101" pitchFamily="2" charset="-122"/>
                  </a:rPr>
                  <a:t>01</a:t>
                </a:r>
                <a:endParaRPr lang="zh-CN" altLang="en-US" sz="1200">
                  <a:solidFill>
                    <a:schemeClr val="bg1"/>
                  </a:solidFill>
                  <a:latin typeface="江西拙楷" panose="02010600040101010101" pitchFamily="2" charset="-122"/>
                  <a:ea typeface="江西拙楷" panose="02010600040101010101" pitchFamily="2" charset="-122"/>
                </a:endParaRPr>
              </a:p>
            </p:txBody>
          </p:sp>
          <p:sp>
            <p:nvSpPr>
              <p:cNvPr id="20" name="文本框 19">
                <a:extLst>
                  <a:ext uri="{FF2B5EF4-FFF2-40B4-BE49-F238E27FC236}">
                    <a16:creationId xmlns:a16="http://schemas.microsoft.com/office/drawing/2014/main" id="{2ED9E42F-47C9-046C-05AC-20488F55ACDE}"/>
                  </a:ext>
                </a:extLst>
              </p:cNvPr>
              <p:cNvSpPr txBox="1"/>
              <p:nvPr/>
            </p:nvSpPr>
            <p:spPr>
              <a:xfrm>
                <a:off x="3815613" y="2075564"/>
                <a:ext cx="445373" cy="327213"/>
              </a:xfrm>
              <a:prstGeom prst="rect">
                <a:avLst/>
              </a:prstGeom>
              <a:noFill/>
            </p:spPr>
            <p:txBody>
              <a:bodyPr wrap="none" rtlCol="0">
                <a:spAutoFit/>
              </a:bodyPr>
              <a:lstStyle/>
              <a:p>
                <a:r>
                  <a:rPr lang="en-US" altLang="zh-CN" sz="1200">
                    <a:solidFill>
                      <a:schemeClr val="bg1"/>
                    </a:solidFill>
                    <a:latin typeface="江西拙楷" panose="02010600040101010101" pitchFamily="2" charset="-122"/>
                    <a:ea typeface="江西拙楷" panose="02010600040101010101" pitchFamily="2" charset="-122"/>
                  </a:rPr>
                  <a:t>02</a:t>
                </a:r>
                <a:endParaRPr lang="zh-CN" altLang="en-US" sz="1200">
                  <a:solidFill>
                    <a:schemeClr val="bg1"/>
                  </a:solidFill>
                  <a:latin typeface="江西拙楷" panose="02010600040101010101" pitchFamily="2" charset="-122"/>
                  <a:ea typeface="江西拙楷" panose="02010600040101010101" pitchFamily="2" charset="-122"/>
                </a:endParaRPr>
              </a:p>
            </p:txBody>
          </p:sp>
          <p:sp>
            <p:nvSpPr>
              <p:cNvPr id="24" name="文本框 23">
                <a:extLst>
                  <a:ext uri="{FF2B5EF4-FFF2-40B4-BE49-F238E27FC236}">
                    <a16:creationId xmlns:a16="http://schemas.microsoft.com/office/drawing/2014/main" id="{E0181BD9-2AC7-C0E7-0BE7-DF0753270E5A}"/>
                  </a:ext>
                </a:extLst>
              </p:cNvPr>
              <p:cNvSpPr txBox="1"/>
              <p:nvPr/>
            </p:nvSpPr>
            <p:spPr>
              <a:xfrm>
                <a:off x="2292129" y="3353018"/>
                <a:ext cx="460522" cy="327213"/>
              </a:xfrm>
              <a:prstGeom prst="rect">
                <a:avLst/>
              </a:prstGeom>
              <a:noFill/>
            </p:spPr>
            <p:txBody>
              <a:bodyPr wrap="none" rtlCol="0">
                <a:spAutoFit/>
              </a:bodyPr>
              <a:lstStyle/>
              <a:p>
                <a:r>
                  <a:rPr lang="en-US" altLang="zh-CN" sz="1200">
                    <a:solidFill>
                      <a:schemeClr val="bg1"/>
                    </a:solidFill>
                    <a:latin typeface="江西拙楷" panose="02010600040101010101" pitchFamily="2" charset="-122"/>
                    <a:ea typeface="江西拙楷" panose="02010600040101010101" pitchFamily="2" charset="-122"/>
                  </a:rPr>
                  <a:t>04</a:t>
                </a:r>
                <a:endParaRPr lang="zh-CN" altLang="en-US" sz="1200">
                  <a:solidFill>
                    <a:schemeClr val="bg1"/>
                  </a:solidFill>
                  <a:latin typeface="江西拙楷" panose="02010600040101010101" pitchFamily="2" charset="-122"/>
                  <a:ea typeface="江西拙楷" panose="02010600040101010101" pitchFamily="2" charset="-122"/>
                </a:endParaRPr>
              </a:p>
            </p:txBody>
          </p:sp>
          <p:sp>
            <p:nvSpPr>
              <p:cNvPr id="26" name="文本框 25">
                <a:extLst>
                  <a:ext uri="{FF2B5EF4-FFF2-40B4-BE49-F238E27FC236}">
                    <a16:creationId xmlns:a16="http://schemas.microsoft.com/office/drawing/2014/main" id="{DB4F74B9-1C5D-6A55-1639-A1CCC149563F}"/>
                  </a:ext>
                </a:extLst>
              </p:cNvPr>
              <p:cNvSpPr txBox="1"/>
              <p:nvPr/>
            </p:nvSpPr>
            <p:spPr>
              <a:xfrm>
                <a:off x="3815613" y="3353018"/>
                <a:ext cx="445373" cy="327213"/>
              </a:xfrm>
              <a:prstGeom prst="rect">
                <a:avLst/>
              </a:prstGeom>
              <a:noFill/>
            </p:spPr>
            <p:txBody>
              <a:bodyPr wrap="none" rtlCol="0">
                <a:spAutoFit/>
              </a:bodyPr>
              <a:lstStyle/>
              <a:p>
                <a:r>
                  <a:rPr lang="en-US" altLang="zh-CN" sz="1200">
                    <a:solidFill>
                      <a:schemeClr val="bg1"/>
                    </a:solidFill>
                    <a:latin typeface="江西拙楷" panose="02010600040101010101" pitchFamily="2" charset="-122"/>
                    <a:ea typeface="江西拙楷" panose="02010600040101010101" pitchFamily="2" charset="-122"/>
                  </a:rPr>
                  <a:t>03</a:t>
                </a:r>
                <a:endParaRPr lang="zh-CN" altLang="en-US" sz="1200">
                  <a:solidFill>
                    <a:schemeClr val="bg1"/>
                  </a:solidFill>
                  <a:latin typeface="江西拙楷" panose="02010600040101010101" pitchFamily="2" charset="-122"/>
                  <a:ea typeface="江西拙楷" panose="02010600040101010101" pitchFamily="2" charset="-122"/>
                </a:endParaRPr>
              </a:p>
            </p:txBody>
          </p:sp>
        </p:grpSp>
        <p:grpSp>
          <p:nvGrpSpPr>
            <p:cNvPr id="1122" name="组合 1121">
              <a:extLst>
                <a:ext uri="{FF2B5EF4-FFF2-40B4-BE49-F238E27FC236}">
                  <a16:creationId xmlns:a16="http://schemas.microsoft.com/office/drawing/2014/main" id="{A7D4ECDD-3CF7-FFD2-1182-845BEF960F82}"/>
                </a:ext>
              </a:extLst>
            </p:cNvPr>
            <p:cNvGrpSpPr/>
            <p:nvPr/>
          </p:nvGrpSpPr>
          <p:grpSpPr>
            <a:xfrm>
              <a:off x="1302091" y="1558346"/>
              <a:ext cx="3849269" cy="2585664"/>
              <a:chOff x="1298107" y="1558346"/>
              <a:chExt cx="3849269" cy="2585664"/>
            </a:xfrm>
          </p:grpSpPr>
          <p:sp>
            <p:nvSpPr>
              <p:cNvPr id="19" name="半闭框 18">
                <a:extLst>
                  <a:ext uri="{FF2B5EF4-FFF2-40B4-BE49-F238E27FC236}">
                    <a16:creationId xmlns:a16="http://schemas.microsoft.com/office/drawing/2014/main" id="{E8FB09FC-770F-A1E4-4515-F24F14C499F9}"/>
                  </a:ext>
                </a:extLst>
              </p:cNvPr>
              <p:cNvSpPr/>
              <p:nvPr/>
            </p:nvSpPr>
            <p:spPr>
              <a:xfrm>
                <a:off x="1298107" y="1558346"/>
                <a:ext cx="167808" cy="167808"/>
              </a:xfrm>
              <a:prstGeom prst="halfFrame">
                <a:avLst>
                  <a:gd name="adj1" fmla="val 11439"/>
                  <a:gd name="adj2" fmla="val 11080"/>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1" name="半闭框 20">
                <a:extLst>
                  <a:ext uri="{FF2B5EF4-FFF2-40B4-BE49-F238E27FC236}">
                    <a16:creationId xmlns:a16="http://schemas.microsoft.com/office/drawing/2014/main" id="{9458241D-4AE5-69AF-FB13-60967E7A5508}"/>
                  </a:ext>
                </a:extLst>
              </p:cNvPr>
              <p:cNvSpPr/>
              <p:nvPr/>
            </p:nvSpPr>
            <p:spPr>
              <a:xfrm flipV="1">
                <a:off x="1298107" y="3976202"/>
                <a:ext cx="167808" cy="167808"/>
              </a:xfrm>
              <a:prstGeom prst="halfFrame">
                <a:avLst>
                  <a:gd name="adj1" fmla="val 11439"/>
                  <a:gd name="adj2" fmla="val 11080"/>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8" name="半闭框 27">
                <a:extLst>
                  <a:ext uri="{FF2B5EF4-FFF2-40B4-BE49-F238E27FC236}">
                    <a16:creationId xmlns:a16="http://schemas.microsoft.com/office/drawing/2014/main" id="{B4FA4061-A23E-116E-39F6-72722EFCA44A}"/>
                  </a:ext>
                </a:extLst>
              </p:cNvPr>
              <p:cNvSpPr/>
              <p:nvPr/>
            </p:nvSpPr>
            <p:spPr>
              <a:xfrm flipH="1">
                <a:off x="4979568" y="1558346"/>
                <a:ext cx="167808" cy="167808"/>
              </a:xfrm>
              <a:prstGeom prst="halfFrame">
                <a:avLst>
                  <a:gd name="adj1" fmla="val 11439"/>
                  <a:gd name="adj2" fmla="val 11080"/>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9" name="半闭框 28">
                <a:extLst>
                  <a:ext uri="{FF2B5EF4-FFF2-40B4-BE49-F238E27FC236}">
                    <a16:creationId xmlns:a16="http://schemas.microsoft.com/office/drawing/2014/main" id="{660A39BB-CEC7-BCA5-AD31-569B0454E65E}"/>
                  </a:ext>
                </a:extLst>
              </p:cNvPr>
              <p:cNvSpPr/>
              <p:nvPr/>
            </p:nvSpPr>
            <p:spPr>
              <a:xfrm flipH="1" flipV="1">
                <a:off x="4979568" y="3976202"/>
                <a:ext cx="167808" cy="167808"/>
              </a:xfrm>
              <a:prstGeom prst="halfFrame">
                <a:avLst>
                  <a:gd name="adj1" fmla="val 11439"/>
                  <a:gd name="adj2" fmla="val 11080"/>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Tree>
    <p:extLst>
      <p:ext uri="{BB962C8B-B14F-4D97-AF65-F5344CB8AC3E}">
        <p14:creationId xmlns:p14="http://schemas.microsoft.com/office/powerpoint/2010/main" val="79449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243196"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30</a:t>
            </a:r>
            <a:r>
              <a:rPr lang="zh-CN" altLang="en-US" sz="3200">
                <a:solidFill>
                  <a:schemeClr val="accent2"/>
                </a:solidFill>
                <a:latin typeface="江西拙楷" panose="02010600040101010101" pitchFamily="2" charset="-122"/>
                <a:ea typeface="江西拙楷" panose="02010600040101010101" pitchFamily="2" charset="-122"/>
              </a:rPr>
              <a:t>、英雄之旅模型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故事力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2" name="矩形 1">
            <a:extLst>
              <a:ext uri="{FF2B5EF4-FFF2-40B4-BE49-F238E27FC236}">
                <a16:creationId xmlns:a16="http://schemas.microsoft.com/office/drawing/2014/main" id="{33CA4B2E-8C65-0EC0-B9D7-BB29EBA329E5}"/>
              </a:ext>
            </a:extLst>
          </p:cNvPr>
          <p:cNvSpPr/>
          <p:nvPr/>
        </p:nvSpPr>
        <p:spPr>
          <a:xfrm>
            <a:off x="482601" y="1083941"/>
            <a:ext cx="7757160"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419" name="组合 7418">
            <a:extLst>
              <a:ext uri="{FF2B5EF4-FFF2-40B4-BE49-F238E27FC236}">
                <a16:creationId xmlns:a16="http://schemas.microsoft.com/office/drawing/2014/main" id="{BCFBAD6A-80EA-D8F2-458C-ED25B7C28FFE}"/>
              </a:ext>
            </a:extLst>
          </p:cNvPr>
          <p:cNvGrpSpPr/>
          <p:nvPr/>
        </p:nvGrpSpPr>
        <p:grpSpPr>
          <a:xfrm>
            <a:off x="600331" y="1160975"/>
            <a:ext cx="7486595" cy="4982436"/>
            <a:chOff x="132971" y="1322624"/>
            <a:chExt cx="7486595" cy="4982436"/>
          </a:xfrm>
        </p:grpSpPr>
        <p:grpSp>
          <p:nvGrpSpPr>
            <p:cNvPr id="7404" name="组合 7403">
              <a:extLst>
                <a:ext uri="{FF2B5EF4-FFF2-40B4-BE49-F238E27FC236}">
                  <a16:creationId xmlns:a16="http://schemas.microsoft.com/office/drawing/2014/main" id="{8991BBEC-230A-39F0-C13C-718C88B62F58}"/>
                </a:ext>
              </a:extLst>
            </p:cNvPr>
            <p:cNvGrpSpPr/>
            <p:nvPr/>
          </p:nvGrpSpPr>
          <p:grpSpPr>
            <a:xfrm>
              <a:off x="1327136" y="1675486"/>
              <a:ext cx="4160552" cy="4205237"/>
              <a:chOff x="1327136" y="1675486"/>
              <a:chExt cx="4160552" cy="4205237"/>
            </a:xfrm>
          </p:grpSpPr>
          <p:grpSp>
            <p:nvGrpSpPr>
              <p:cNvPr id="20" name="组合 19">
                <a:extLst>
                  <a:ext uri="{FF2B5EF4-FFF2-40B4-BE49-F238E27FC236}">
                    <a16:creationId xmlns:a16="http://schemas.microsoft.com/office/drawing/2014/main" id="{76266976-1E48-A732-B562-2E769E1AFFF4}"/>
                  </a:ext>
                </a:extLst>
              </p:cNvPr>
              <p:cNvGrpSpPr/>
              <p:nvPr/>
            </p:nvGrpSpPr>
            <p:grpSpPr>
              <a:xfrm>
                <a:off x="1514824" y="1863174"/>
                <a:ext cx="3829862" cy="3829862"/>
                <a:chOff x="7444740" y="1333961"/>
                <a:chExt cx="4251960" cy="4251960"/>
              </a:xfrm>
            </p:grpSpPr>
            <p:sp>
              <p:nvSpPr>
                <p:cNvPr id="6" name="椭圆 5">
                  <a:extLst>
                    <a:ext uri="{FF2B5EF4-FFF2-40B4-BE49-F238E27FC236}">
                      <a16:creationId xmlns:a16="http://schemas.microsoft.com/office/drawing/2014/main" id="{1D637441-B4D3-03BF-EB1C-5D7E31289824}"/>
                    </a:ext>
                  </a:extLst>
                </p:cNvPr>
                <p:cNvSpPr/>
                <p:nvPr/>
              </p:nvSpPr>
              <p:spPr>
                <a:xfrm>
                  <a:off x="7444740" y="1333961"/>
                  <a:ext cx="4251960" cy="4251960"/>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a:extLst>
                    <a:ext uri="{FF2B5EF4-FFF2-40B4-BE49-F238E27FC236}">
                      <a16:creationId xmlns:a16="http://schemas.microsoft.com/office/drawing/2014/main" id="{ACC72156-536F-2B6E-31A9-F7F6290EBA3A}"/>
                    </a:ext>
                  </a:extLst>
                </p:cNvPr>
                <p:cNvSpPr/>
                <p:nvPr/>
              </p:nvSpPr>
              <p:spPr>
                <a:xfrm>
                  <a:off x="7444740" y="3122551"/>
                  <a:ext cx="4251960" cy="2463370"/>
                </a:xfrm>
                <a:custGeom>
                  <a:avLst/>
                  <a:gdLst>
                    <a:gd name="connsiteX0" fmla="*/ 29293 w 4251960"/>
                    <a:gd name="connsiteY0" fmla="*/ 0 h 2463370"/>
                    <a:gd name="connsiteX1" fmla="*/ 43192 w 4251960"/>
                    <a:gd name="connsiteY1" fmla="*/ 20262 h 2463370"/>
                    <a:gd name="connsiteX2" fmla="*/ 2125980 w 4251960"/>
                    <a:gd name="connsiteY2" fmla="*/ 397950 h 2463370"/>
                    <a:gd name="connsiteX3" fmla="*/ 4208768 w 4251960"/>
                    <a:gd name="connsiteY3" fmla="*/ 20262 h 2463370"/>
                    <a:gd name="connsiteX4" fmla="*/ 4222667 w 4251960"/>
                    <a:gd name="connsiteY4" fmla="*/ 0 h 2463370"/>
                    <a:gd name="connsiteX5" fmla="*/ 4240984 w 4251960"/>
                    <a:gd name="connsiteY5" fmla="*/ 120021 h 2463370"/>
                    <a:gd name="connsiteX6" fmla="*/ 4251960 w 4251960"/>
                    <a:gd name="connsiteY6" fmla="*/ 337390 h 2463370"/>
                    <a:gd name="connsiteX7" fmla="*/ 2125980 w 4251960"/>
                    <a:gd name="connsiteY7" fmla="*/ 2463370 h 2463370"/>
                    <a:gd name="connsiteX8" fmla="*/ 0 w 4251960"/>
                    <a:gd name="connsiteY8" fmla="*/ 337390 h 2463370"/>
                    <a:gd name="connsiteX9" fmla="*/ 10976 w 4251960"/>
                    <a:gd name="connsiteY9" fmla="*/ 120021 h 2463370"/>
                    <a:gd name="connsiteX10" fmla="*/ 29293 w 4251960"/>
                    <a:gd name="connsiteY10" fmla="*/ 0 h 246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0" h="2463370">
                      <a:moveTo>
                        <a:pt x="29293" y="0"/>
                      </a:moveTo>
                      <a:lnTo>
                        <a:pt x="43192" y="20262"/>
                      </a:lnTo>
                      <a:cubicBezTo>
                        <a:pt x="241432" y="235808"/>
                        <a:pt x="1098602" y="397950"/>
                        <a:pt x="2125980" y="397950"/>
                      </a:cubicBezTo>
                      <a:cubicBezTo>
                        <a:pt x="3153358" y="397950"/>
                        <a:pt x="4010528" y="235808"/>
                        <a:pt x="4208768" y="20262"/>
                      </a:cubicBezTo>
                      <a:lnTo>
                        <a:pt x="4222667" y="0"/>
                      </a:lnTo>
                      <a:lnTo>
                        <a:pt x="4240984" y="120021"/>
                      </a:lnTo>
                      <a:cubicBezTo>
                        <a:pt x="4248242" y="191490"/>
                        <a:pt x="4251960" y="264006"/>
                        <a:pt x="4251960" y="337390"/>
                      </a:cubicBezTo>
                      <a:cubicBezTo>
                        <a:pt x="4251960" y="1511536"/>
                        <a:pt x="3300126" y="2463370"/>
                        <a:pt x="2125980" y="2463370"/>
                      </a:cubicBezTo>
                      <a:cubicBezTo>
                        <a:pt x="951834" y="2463370"/>
                        <a:pt x="0" y="1511536"/>
                        <a:pt x="0" y="337390"/>
                      </a:cubicBezTo>
                      <a:cubicBezTo>
                        <a:pt x="0" y="264006"/>
                        <a:pt x="3718" y="191490"/>
                        <a:pt x="10976" y="120021"/>
                      </a:cubicBezTo>
                      <a:lnTo>
                        <a:pt x="29293" y="0"/>
                      </a:lnTo>
                      <a:close/>
                    </a:path>
                  </a:pathLst>
                </a:custGeom>
                <a:solidFill>
                  <a:schemeClr val="accent2"/>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1" name="椭圆 20">
                <a:extLst>
                  <a:ext uri="{FF2B5EF4-FFF2-40B4-BE49-F238E27FC236}">
                    <a16:creationId xmlns:a16="http://schemas.microsoft.com/office/drawing/2014/main" id="{453B31EC-891A-B868-419F-8134E3EA9A50}"/>
                  </a:ext>
                </a:extLst>
              </p:cNvPr>
              <p:cNvSpPr/>
              <p:nvPr/>
            </p:nvSpPr>
            <p:spPr>
              <a:xfrm>
                <a:off x="3242068" y="1675486"/>
                <a:ext cx="375375" cy="375375"/>
              </a:xfrm>
              <a:prstGeom prst="ellipse">
                <a:avLst/>
              </a:prstGeom>
              <a:solidFill>
                <a:schemeClr val="bg1"/>
              </a:solid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a:extLst>
                  <a:ext uri="{FF2B5EF4-FFF2-40B4-BE49-F238E27FC236}">
                    <a16:creationId xmlns:a16="http://schemas.microsoft.com/office/drawing/2014/main" id="{DC44C8F9-1C4A-EAB5-D40B-45E1406A484A}"/>
                  </a:ext>
                </a:extLst>
              </p:cNvPr>
              <p:cNvSpPr/>
              <p:nvPr/>
            </p:nvSpPr>
            <p:spPr>
              <a:xfrm>
                <a:off x="4211862" y="1962487"/>
                <a:ext cx="269202" cy="269202"/>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a:extLst>
                  <a:ext uri="{FF2B5EF4-FFF2-40B4-BE49-F238E27FC236}">
                    <a16:creationId xmlns:a16="http://schemas.microsoft.com/office/drawing/2014/main" id="{42F40C50-D8ED-FF93-7199-99EE15CAA15D}"/>
                  </a:ext>
                </a:extLst>
              </p:cNvPr>
              <p:cNvSpPr/>
              <p:nvPr/>
            </p:nvSpPr>
            <p:spPr>
              <a:xfrm>
                <a:off x="5112313" y="3311156"/>
                <a:ext cx="375375" cy="375375"/>
              </a:xfrm>
              <a:prstGeom prst="ellipse">
                <a:avLst/>
              </a:prstGeom>
              <a:solidFill>
                <a:schemeClr val="bg1"/>
              </a:solid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a:extLst>
                  <a:ext uri="{FF2B5EF4-FFF2-40B4-BE49-F238E27FC236}">
                    <a16:creationId xmlns:a16="http://schemas.microsoft.com/office/drawing/2014/main" id="{F8489079-BDDC-02E3-6A63-D3150C59E416}"/>
                  </a:ext>
                </a:extLst>
              </p:cNvPr>
              <p:cNvSpPr/>
              <p:nvPr/>
            </p:nvSpPr>
            <p:spPr>
              <a:xfrm>
                <a:off x="1327136" y="3311156"/>
                <a:ext cx="375375" cy="375375"/>
              </a:xfrm>
              <a:prstGeom prst="ellipse">
                <a:avLst/>
              </a:prstGeom>
              <a:solidFill>
                <a:schemeClr val="bg1"/>
              </a:solid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a:extLst>
                  <a:ext uri="{FF2B5EF4-FFF2-40B4-BE49-F238E27FC236}">
                    <a16:creationId xmlns:a16="http://schemas.microsoft.com/office/drawing/2014/main" id="{43700815-4D44-E549-058B-B94D6236F879}"/>
                  </a:ext>
                </a:extLst>
              </p:cNvPr>
              <p:cNvSpPr/>
              <p:nvPr/>
            </p:nvSpPr>
            <p:spPr>
              <a:xfrm>
                <a:off x="3242067" y="5505348"/>
                <a:ext cx="375375" cy="375375"/>
              </a:xfrm>
              <a:prstGeom prst="ellipse">
                <a:avLst/>
              </a:prstGeom>
              <a:solidFill>
                <a:schemeClr val="bg1"/>
              </a:solid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a:extLst>
                  <a:ext uri="{FF2B5EF4-FFF2-40B4-BE49-F238E27FC236}">
                    <a16:creationId xmlns:a16="http://schemas.microsoft.com/office/drawing/2014/main" id="{667C926E-4FD7-3CC0-41AE-21346D4393EF}"/>
                  </a:ext>
                </a:extLst>
              </p:cNvPr>
              <p:cNvSpPr/>
              <p:nvPr/>
            </p:nvSpPr>
            <p:spPr>
              <a:xfrm>
                <a:off x="4725570" y="2373416"/>
                <a:ext cx="152400" cy="152400"/>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a:extLst>
                  <a:ext uri="{FF2B5EF4-FFF2-40B4-BE49-F238E27FC236}">
                    <a16:creationId xmlns:a16="http://schemas.microsoft.com/office/drawing/2014/main" id="{8320B7DD-FCC0-8F40-B4B7-2D12380CC5AC}"/>
                  </a:ext>
                </a:extLst>
              </p:cNvPr>
              <p:cNvSpPr/>
              <p:nvPr/>
            </p:nvSpPr>
            <p:spPr>
              <a:xfrm>
                <a:off x="5051353" y="2831132"/>
                <a:ext cx="152400" cy="152400"/>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a:extLst>
                  <a:ext uri="{FF2B5EF4-FFF2-40B4-BE49-F238E27FC236}">
                    <a16:creationId xmlns:a16="http://schemas.microsoft.com/office/drawing/2014/main" id="{83A1426A-4B38-2F5A-FAA6-8AA1A5D7FD73}"/>
                  </a:ext>
                </a:extLst>
              </p:cNvPr>
              <p:cNvSpPr/>
              <p:nvPr/>
            </p:nvSpPr>
            <p:spPr>
              <a:xfrm>
                <a:off x="5051353" y="4613583"/>
                <a:ext cx="152400" cy="152400"/>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a:extLst>
                  <a:ext uri="{FF2B5EF4-FFF2-40B4-BE49-F238E27FC236}">
                    <a16:creationId xmlns:a16="http://schemas.microsoft.com/office/drawing/2014/main" id="{72B398B0-2386-0A3A-05F8-410D2550D3BB}"/>
                  </a:ext>
                </a:extLst>
              </p:cNvPr>
              <p:cNvSpPr/>
              <p:nvPr/>
            </p:nvSpPr>
            <p:spPr>
              <a:xfrm>
                <a:off x="4404864" y="5310813"/>
                <a:ext cx="152400" cy="152400"/>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a:extLst>
                  <a:ext uri="{FF2B5EF4-FFF2-40B4-BE49-F238E27FC236}">
                    <a16:creationId xmlns:a16="http://schemas.microsoft.com/office/drawing/2014/main" id="{70F2A9F8-01E1-D536-2AE9-E7A2E849C547}"/>
                  </a:ext>
                </a:extLst>
              </p:cNvPr>
              <p:cNvSpPr/>
              <p:nvPr/>
            </p:nvSpPr>
            <p:spPr>
              <a:xfrm>
                <a:off x="1901952" y="4947831"/>
                <a:ext cx="229166" cy="229166"/>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id="{DE9C8C4F-3869-01BB-98B1-5C6CB4B0085C}"/>
                  </a:ext>
                </a:extLst>
              </p:cNvPr>
              <p:cNvSpPr/>
              <p:nvPr/>
            </p:nvSpPr>
            <p:spPr>
              <a:xfrm>
                <a:off x="1769364" y="2525816"/>
                <a:ext cx="247171" cy="247171"/>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92" name="椭圆 7391">
                <a:extLst>
                  <a:ext uri="{FF2B5EF4-FFF2-40B4-BE49-F238E27FC236}">
                    <a16:creationId xmlns:a16="http://schemas.microsoft.com/office/drawing/2014/main" id="{CC2DFA39-EF2B-E7C9-F762-2F46570F4B8A}"/>
                  </a:ext>
                </a:extLst>
              </p:cNvPr>
              <p:cNvSpPr/>
              <p:nvPr/>
            </p:nvSpPr>
            <p:spPr>
              <a:xfrm>
                <a:off x="2378446" y="2050861"/>
                <a:ext cx="152400" cy="152400"/>
              </a:xfrm>
              <a:prstGeom prst="ellipse">
                <a:avLst/>
              </a:prstGeom>
              <a:solidFill>
                <a:schemeClr val="bg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393" name="文本框 7392">
              <a:extLst>
                <a:ext uri="{FF2B5EF4-FFF2-40B4-BE49-F238E27FC236}">
                  <a16:creationId xmlns:a16="http://schemas.microsoft.com/office/drawing/2014/main" id="{E5603ECD-B820-AA39-157E-365EBAEFBAB3}"/>
                </a:ext>
              </a:extLst>
            </p:cNvPr>
            <p:cNvSpPr txBox="1"/>
            <p:nvPr/>
          </p:nvSpPr>
          <p:spPr>
            <a:xfrm>
              <a:off x="2494342" y="2843713"/>
              <a:ext cx="1826141" cy="584775"/>
            </a:xfrm>
            <a:prstGeom prst="rect">
              <a:avLst/>
            </a:prstGeom>
            <a:noFill/>
          </p:spPr>
          <p:txBody>
            <a:bodyPr wrap="none" rtlCol="0">
              <a:spAutoFit/>
            </a:bodyPr>
            <a:lstStyle/>
            <a:p>
              <a:r>
                <a:rPr lang="zh-CN" altLang="en-US" sz="3200">
                  <a:solidFill>
                    <a:schemeClr val="accent3"/>
                  </a:solidFill>
                  <a:latin typeface="江西拙楷" panose="02010600040101010101" pitchFamily="2" charset="-122"/>
                  <a:ea typeface="江西拙楷" panose="02010600040101010101" pitchFamily="2" charset="-122"/>
                </a:rPr>
                <a:t>平凡世界</a:t>
              </a:r>
            </a:p>
          </p:txBody>
        </p:sp>
        <p:sp>
          <p:nvSpPr>
            <p:cNvPr id="7405" name="文本框 7404">
              <a:extLst>
                <a:ext uri="{FF2B5EF4-FFF2-40B4-BE49-F238E27FC236}">
                  <a16:creationId xmlns:a16="http://schemas.microsoft.com/office/drawing/2014/main" id="{FEDA2B03-CFEB-70BE-25AF-2E49B3A505E8}"/>
                </a:ext>
              </a:extLst>
            </p:cNvPr>
            <p:cNvSpPr txBox="1"/>
            <p:nvPr/>
          </p:nvSpPr>
          <p:spPr>
            <a:xfrm>
              <a:off x="2494342" y="4106319"/>
              <a:ext cx="1826141" cy="584775"/>
            </a:xfrm>
            <a:prstGeom prst="rect">
              <a:avLst/>
            </a:prstGeom>
            <a:noFill/>
          </p:spPr>
          <p:txBody>
            <a:bodyPr wrap="none" rtlCol="0">
              <a:spAutoFit/>
            </a:bodyPr>
            <a:lstStyle/>
            <a:p>
              <a:r>
                <a:rPr lang="zh-CN" altLang="en-US" sz="3200">
                  <a:solidFill>
                    <a:schemeClr val="bg1"/>
                  </a:solidFill>
                  <a:latin typeface="江西拙楷" panose="02010600040101010101" pitchFamily="2" charset="-122"/>
                  <a:ea typeface="江西拙楷" panose="02010600040101010101" pitchFamily="2" charset="-122"/>
                </a:rPr>
                <a:t>历险世界</a:t>
              </a:r>
            </a:p>
          </p:txBody>
        </p:sp>
        <p:sp>
          <p:nvSpPr>
            <p:cNvPr id="7407" name="文本框 7406">
              <a:extLst>
                <a:ext uri="{FF2B5EF4-FFF2-40B4-BE49-F238E27FC236}">
                  <a16:creationId xmlns:a16="http://schemas.microsoft.com/office/drawing/2014/main" id="{228B9740-DC94-8B37-979F-3698535CF33C}"/>
                </a:ext>
              </a:extLst>
            </p:cNvPr>
            <p:cNvSpPr txBox="1"/>
            <p:nvPr/>
          </p:nvSpPr>
          <p:spPr>
            <a:xfrm>
              <a:off x="2255619" y="1322624"/>
              <a:ext cx="2382420" cy="338554"/>
            </a:xfrm>
            <a:prstGeom prst="rect">
              <a:avLst/>
            </a:prstGeom>
            <a:noFill/>
          </p:spPr>
          <p:txBody>
            <a:bodyPr wrap="square">
              <a:spAutoFit/>
            </a:bodyPr>
            <a:lstStyle/>
            <a:p>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1</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、英雄生活在平凡世界</a:t>
              </a:r>
            </a:p>
          </p:txBody>
        </p:sp>
        <p:sp>
          <p:nvSpPr>
            <p:cNvPr id="7408" name="文本框 7407">
              <a:extLst>
                <a:ext uri="{FF2B5EF4-FFF2-40B4-BE49-F238E27FC236}">
                  <a16:creationId xmlns:a16="http://schemas.microsoft.com/office/drawing/2014/main" id="{5B65E6EC-3460-3392-4CBF-71703097CDF6}"/>
                </a:ext>
              </a:extLst>
            </p:cNvPr>
            <p:cNvSpPr txBox="1"/>
            <p:nvPr/>
          </p:nvSpPr>
          <p:spPr>
            <a:xfrm>
              <a:off x="4508098" y="1704069"/>
              <a:ext cx="1526039" cy="338554"/>
            </a:xfrm>
            <a:prstGeom prst="rect">
              <a:avLst/>
            </a:prstGeom>
            <a:noFill/>
          </p:spPr>
          <p:txBody>
            <a:bodyPr wrap="square">
              <a:spAutoFit/>
            </a:bodyPr>
            <a:lstStyle/>
            <a:p>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2</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、历险的召唤</a:t>
              </a:r>
            </a:p>
          </p:txBody>
        </p:sp>
        <p:sp>
          <p:nvSpPr>
            <p:cNvPr id="7409" name="文本框 7408">
              <a:extLst>
                <a:ext uri="{FF2B5EF4-FFF2-40B4-BE49-F238E27FC236}">
                  <a16:creationId xmlns:a16="http://schemas.microsoft.com/office/drawing/2014/main" id="{4DA83EF2-BE46-A6C2-1375-038C61146D8F}"/>
                </a:ext>
              </a:extLst>
            </p:cNvPr>
            <p:cNvSpPr txBox="1"/>
            <p:nvPr/>
          </p:nvSpPr>
          <p:spPr>
            <a:xfrm>
              <a:off x="5027217" y="2208232"/>
              <a:ext cx="1526039" cy="338554"/>
            </a:xfrm>
            <a:prstGeom prst="rect">
              <a:avLst/>
            </a:prstGeom>
            <a:noFill/>
          </p:spPr>
          <p:txBody>
            <a:bodyPr wrap="square">
              <a:spAutoFit/>
            </a:bodyPr>
            <a:lstStyle/>
            <a:p>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3</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、拒绝召唤</a:t>
              </a:r>
            </a:p>
          </p:txBody>
        </p:sp>
        <p:sp>
          <p:nvSpPr>
            <p:cNvPr id="7410" name="文本框 7409">
              <a:extLst>
                <a:ext uri="{FF2B5EF4-FFF2-40B4-BE49-F238E27FC236}">
                  <a16:creationId xmlns:a16="http://schemas.microsoft.com/office/drawing/2014/main" id="{E3FAEA55-2E04-04AF-23B2-181DF48710AB}"/>
                </a:ext>
              </a:extLst>
            </p:cNvPr>
            <p:cNvSpPr txBox="1"/>
            <p:nvPr/>
          </p:nvSpPr>
          <p:spPr>
            <a:xfrm>
              <a:off x="5378633" y="2692315"/>
              <a:ext cx="2031250" cy="338554"/>
            </a:xfrm>
            <a:prstGeom prst="rect">
              <a:avLst/>
            </a:prstGeom>
            <a:noFill/>
          </p:spPr>
          <p:txBody>
            <a:bodyPr wrap="square">
              <a:spAutoFit/>
            </a:bodyPr>
            <a:lstStyle/>
            <a:p>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4</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、遇上启蒙导师</a:t>
              </a:r>
            </a:p>
          </p:txBody>
        </p:sp>
        <p:sp>
          <p:nvSpPr>
            <p:cNvPr id="7411" name="文本框 7410">
              <a:extLst>
                <a:ext uri="{FF2B5EF4-FFF2-40B4-BE49-F238E27FC236}">
                  <a16:creationId xmlns:a16="http://schemas.microsoft.com/office/drawing/2014/main" id="{7726E3BA-DD65-EB8B-4EDA-BC2D4D31FA60}"/>
                </a:ext>
              </a:extLst>
            </p:cNvPr>
            <p:cNvSpPr txBox="1"/>
            <p:nvPr/>
          </p:nvSpPr>
          <p:spPr>
            <a:xfrm>
              <a:off x="5588316" y="3317248"/>
              <a:ext cx="2031250" cy="338554"/>
            </a:xfrm>
            <a:prstGeom prst="rect">
              <a:avLst/>
            </a:prstGeom>
            <a:noFill/>
          </p:spPr>
          <p:txBody>
            <a:bodyPr wrap="square">
              <a:spAutoFit/>
            </a:bodyPr>
            <a:lstStyle/>
            <a:p>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5</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、跨越第一道边界</a:t>
              </a:r>
            </a:p>
          </p:txBody>
        </p:sp>
        <p:sp>
          <p:nvSpPr>
            <p:cNvPr id="7412" name="文本框 7411">
              <a:extLst>
                <a:ext uri="{FF2B5EF4-FFF2-40B4-BE49-F238E27FC236}">
                  <a16:creationId xmlns:a16="http://schemas.microsoft.com/office/drawing/2014/main" id="{D18BA382-B6A6-DFAD-18B7-30441D783AA7}"/>
                </a:ext>
              </a:extLst>
            </p:cNvPr>
            <p:cNvSpPr txBox="1"/>
            <p:nvPr/>
          </p:nvSpPr>
          <p:spPr>
            <a:xfrm>
              <a:off x="5334499" y="4535010"/>
              <a:ext cx="2285067" cy="338554"/>
            </a:xfrm>
            <a:prstGeom prst="rect">
              <a:avLst/>
            </a:prstGeom>
            <a:noFill/>
          </p:spPr>
          <p:txBody>
            <a:bodyPr wrap="square">
              <a:spAutoFit/>
            </a:bodyPr>
            <a:lstStyle/>
            <a:p>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6</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、试炼、盟友、敌人</a:t>
              </a:r>
            </a:p>
          </p:txBody>
        </p:sp>
        <p:sp>
          <p:nvSpPr>
            <p:cNvPr id="7413" name="文本框 7412">
              <a:extLst>
                <a:ext uri="{FF2B5EF4-FFF2-40B4-BE49-F238E27FC236}">
                  <a16:creationId xmlns:a16="http://schemas.microsoft.com/office/drawing/2014/main" id="{C69D6A66-46F9-D508-0787-9E9D5AD4EC18}"/>
                </a:ext>
              </a:extLst>
            </p:cNvPr>
            <p:cNvSpPr txBox="1"/>
            <p:nvPr/>
          </p:nvSpPr>
          <p:spPr>
            <a:xfrm>
              <a:off x="4666313" y="5233572"/>
              <a:ext cx="2285067" cy="338554"/>
            </a:xfrm>
            <a:prstGeom prst="rect">
              <a:avLst/>
            </a:prstGeom>
            <a:noFill/>
          </p:spPr>
          <p:txBody>
            <a:bodyPr wrap="square">
              <a:spAutoFit/>
            </a:bodyPr>
            <a:lstStyle/>
            <a:p>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7</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、进逼深层洞穴</a:t>
              </a:r>
            </a:p>
          </p:txBody>
        </p:sp>
        <p:sp>
          <p:nvSpPr>
            <p:cNvPr id="7414" name="文本框 7413">
              <a:extLst>
                <a:ext uri="{FF2B5EF4-FFF2-40B4-BE49-F238E27FC236}">
                  <a16:creationId xmlns:a16="http://schemas.microsoft.com/office/drawing/2014/main" id="{535FE1C7-BD44-965F-DB50-EBD56ECD2E17}"/>
                </a:ext>
              </a:extLst>
            </p:cNvPr>
            <p:cNvSpPr txBox="1"/>
            <p:nvPr/>
          </p:nvSpPr>
          <p:spPr>
            <a:xfrm>
              <a:off x="2255619" y="5966506"/>
              <a:ext cx="2382420" cy="338554"/>
            </a:xfrm>
            <a:prstGeom prst="rect">
              <a:avLst/>
            </a:prstGeom>
            <a:noFill/>
          </p:spPr>
          <p:txBody>
            <a:bodyPr wrap="square">
              <a:spAutoFit/>
            </a:bodyPr>
            <a:lstStyle/>
            <a:p>
              <a:pPr algn="ctr"/>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8</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、酷刑的考验</a:t>
              </a:r>
            </a:p>
          </p:txBody>
        </p:sp>
        <p:sp>
          <p:nvSpPr>
            <p:cNvPr id="7415" name="文本框 7414">
              <a:extLst>
                <a:ext uri="{FF2B5EF4-FFF2-40B4-BE49-F238E27FC236}">
                  <a16:creationId xmlns:a16="http://schemas.microsoft.com/office/drawing/2014/main" id="{BD841C4A-B3D3-9036-ADD8-98B30454D5AB}"/>
                </a:ext>
              </a:extLst>
            </p:cNvPr>
            <p:cNvSpPr txBox="1"/>
            <p:nvPr/>
          </p:nvSpPr>
          <p:spPr>
            <a:xfrm>
              <a:off x="621144" y="4898993"/>
              <a:ext cx="1143851" cy="338554"/>
            </a:xfrm>
            <a:prstGeom prst="rect">
              <a:avLst/>
            </a:prstGeom>
            <a:noFill/>
          </p:spPr>
          <p:txBody>
            <a:bodyPr wrap="square">
              <a:spAutoFit/>
            </a:bodyPr>
            <a:lstStyle/>
            <a:p>
              <a:pPr algn="r"/>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9</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、奖赏</a:t>
              </a:r>
            </a:p>
          </p:txBody>
        </p:sp>
        <p:sp>
          <p:nvSpPr>
            <p:cNvPr id="7416" name="文本框 7415">
              <a:extLst>
                <a:ext uri="{FF2B5EF4-FFF2-40B4-BE49-F238E27FC236}">
                  <a16:creationId xmlns:a16="http://schemas.microsoft.com/office/drawing/2014/main" id="{015E22AC-7D9D-96FA-C22F-3E20C7AA309A}"/>
                </a:ext>
              </a:extLst>
            </p:cNvPr>
            <p:cNvSpPr txBox="1"/>
            <p:nvPr/>
          </p:nvSpPr>
          <p:spPr>
            <a:xfrm>
              <a:off x="132971" y="3317248"/>
              <a:ext cx="1143851" cy="338554"/>
            </a:xfrm>
            <a:prstGeom prst="rect">
              <a:avLst/>
            </a:prstGeom>
            <a:noFill/>
          </p:spPr>
          <p:txBody>
            <a:bodyPr wrap="square">
              <a:spAutoFit/>
            </a:bodyPr>
            <a:lstStyle/>
            <a:p>
              <a:pPr algn="r"/>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10</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、回归</a:t>
              </a:r>
            </a:p>
          </p:txBody>
        </p:sp>
        <p:sp>
          <p:nvSpPr>
            <p:cNvPr id="7417" name="文本框 7416">
              <a:extLst>
                <a:ext uri="{FF2B5EF4-FFF2-40B4-BE49-F238E27FC236}">
                  <a16:creationId xmlns:a16="http://schemas.microsoft.com/office/drawing/2014/main" id="{DED32240-4CD7-F8D1-16A5-69A3FD290C9E}"/>
                </a:ext>
              </a:extLst>
            </p:cNvPr>
            <p:cNvSpPr txBox="1"/>
            <p:nvPr/>
          </p:nvSpPr>
          <p:spPr>
            <a:xfrm>
              <a:off x="551100" y="2491310"/>
              <a:ext cx="1143851" cy="338554"/>
            </a:xfrm>
            <a:prstGeom prst="rect">
              <a:avLst/>
            </a:prstGeom>
            <a:noFill/>
          </p:spPr>
          <p:txBody>
            <a:bodyPr wrap="square">
              <a:spAutoFit/>
            </a:bodyPr>
            <a:lstStyle/>
            <a:p>
              <a:pPr algn="r"/>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11</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、重生</a:t>
              </a:r>
            </a:p>
          </p:txBody>
        </p:sp>
        <p:sp>
          <p:nvSpPr>
            <p:cNvPr id="7418" name="文本框 7417">
              <a:extLst>
                <a:ext uri="{FF2B5EF4-FFF2-40B4-BE49-F238E27FC236}">
                  <a16:creationId xmlns:a16="http://schemas.microsoft.com/office/drawing/2014/main" id="{B1051B1D-8271-F296-347A-9C181D352EA2}"/>
                </a:ext>
              </a:extLst>
            </p:cNvPr>
            <p:cNvSpPr txBox="1"/>
            <p:nvPr/>
          </p:nvSpPr>
          <p:spPr>
            <a:xfrm>
              <a:off x="646347" y="1716559"/>
              <a:ext cx="1755213" cy="338554"/>
            </a:xfrm>
            <a:prstGeom prst="rect">
              <a:avLst/>
            </a:prstGeom>
            <a:noFill/>
          </p:spPr>
          <p:txBody>
            <a:bodyPr wrap="square">
              <a:spAutoFit/>
            </a:bodyPr>
            <a:lstStyle/>
            <a:p>
              <a:pPr algn="r"/>
              <a:r>
                <a:rPr lang="en-US" altLang="zh-CN"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12</a:t>
              </a: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、满载而归</a:t>
              </a:r>
            </a:p>
          </p:txBody>
        </p:sp>
      </p:grpSp>
      <p:sp>
        <p:nvSpPr>
          <p:cNvPr id="7420" name="矩形 7419">
            <a:extLst>
              <a:ext uri="{FF2B5EF4-FFF2-40B4-BE49-F238E27FC236}">
                <a16:creationId xmlns:a16="http://schemas.microsoft.com/office/drawing/2014/main" id="{2DF23172-14D8-2259-8024-4F97CDD55B80}"/>
              </a:ext>
            </a:extLst>
          </p:cNvPr>
          <p:cNvSpPr/>
          <p:nvPr/>
        </p:nvSpPr>
        <p:spPr>
          <a:xfrm>
            <a:off x="8427449" y="1102527"/>
            <a:ext cx="328195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421" name="组合 7420">
            <a:extLst>
              <a:ext uri="{FF2B5EF4-FFF2-40B4-BE49-F238E27FC236}">
                <a16:creationId xmlns:a16="http://schemas.microsoft.com/office/drawing/2014/main" id="{A66DABCD-32B5-03AE-F510-68FDC022CB3E}"/>
              </a:ext>
            </a:extLst>
          </p:cNvPr>
          <p:cNvGrpSpPr/>
          <p:nvPr/>
        </p:nvGrpSpPr>
        <p:grpSpPr>
          <a:xfrm>
            <a:off x="8623116" y="1430715"/>
            <a:ext cx="2890415" cy="3975313"/>
            <a:chOff x="8926512" y="1267624"/>
            <a:chExt cx="2890415" cy="3975313"/>
          </a:xfrm>
        </p:grpSpPr>
        <p:sp>
          <p:nvSpPr>
            <p:cNvPr id="7422" name="文本框 7421">
              <a:extLst>
                <a:ext uri="{FF2B5EF4-FFF2-40B4-BE49-F238E27FC236}">
                  <a16:creationId xmlns:a16="http://schemas.microsoft.com/office/drawing/2014/main" id="{5DDA524F-44C4-4160-B3B1-0FA63E0854F1}"/>
                </a:ext>
              </a:extLst>
            </p:cNvPr>
            <p:cNvSpPr txBox="1"/>
            <p:nvPr/>
          </p:nvSpPr>
          <p:spPr>
            <a:xfrm>
              <a:off x="892651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7423" name="文本框 7422">
              <a:extLst>
                <a:ext uri="{FF2B5EF4-FFF2-40B4-BE49-F238E27FC236}">
                  <a16:creationId xmlns:a16="http://schemas.microsoft.com/office/drawing/2014/main" id="{C8404906-B44B-914A-ECC9-68A7F3EFEA3B}"/>
                </a:ext>
              </a:extLst>
            </p:cNvPr>
            <p:cNvSpPr txBox="1"/>
            <p:nvPr/>
          </p:nvSpPr>
          <p:spPr>
            <a:xfrm>
              <a:off x="8926512" y="1865474"/>
              <a:ext cx="2890415" cy="3377463"/>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英雄之旅模型由神话学大师坎贝尔提出，是教会你如何构思和呈现一个情节丰富吸引人的故事的思考模型，这个模型的应用很广，是写作、编剧、游戏设计、个人</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IP</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打造的框架利器，很多好莱坞精典影片受该模型的影响。</a:t>
              </a:r>
            </a:p>
          </p:txBody>
        </p:sp>
      </p:grpSp>
    </p:spTree>
    <p:extLst>
      <p:ext uri="{BB962C8B-B14F-4D97-AF65-F5344CB8AC3E}">
        <p14:creationId xmlns:p14="http://schemas.microsoft.com/office/powerpoint/2010/main" val="1190538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510898"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31</a:t>
            </a:r>
            <a:r>
              <a:rPr lang="zh-CN" altLang="en-US" sz="3200">
                <a:solidFill>
                  <a:schemeClr val="accent2"/>
                </a:solidFill>
                <a:latin typeface="江西拙楷" panose="02010600040101010101" pitchFamily="2" charset="-122"/>
                <a:ea typeface="江西拙楷" panose="02010600040101010101" pitchFamily="2" charset="-122"/>
              </a:rPr>
              <a:t>、领导力梯队模型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领导力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30" name="矩形 1129">
            <a:extLst>
              <a:ext uri="{FF2B5EF4-FFF2-40B4-BE49-F238E27FC236}">
                <a16:creationId xmlns:a16="http://schemas.microsoft.com/office/drawing/2014/main" id="{3327CBE0-3512-2662-E493-854FE564142B}"/>
              </a:ext>
            </a:extLst>
          </p:cNvPr>
          <p:cNvSpPr/>
          <p:nvPr/>
        </p:nvSpPr>
        <p:spPr>
          <a:xfrm>
            <a:off x="482601" y="1083941"/>
            <a:ext cx="7757160"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1" name="矩形 1130">
            <a:extLst>
              <a:ext uri="{FF2B5EF4-FFF2-40B4-BE49-F238E27FC236}">
                <a16:creationId xmlns:a16="http://schemas.microsoft.com/office/drawing/2014/main" id="{EF12A698-BA93-ACE6-1794-467EC7F35F76}"/>
              </a:ext>
            </a:extLst>
          </p:cNvPr>
          <p:cNvSpPr/>
          <p:nvPr/>
        </p:nvSpPr>
        <p:spPr>
          <a:xfrm>
            <a:off x="8427449" y="1102527"/>
            <a:ext cx="328195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32" name="组合 1131">
            <a:extLst>
              <a:ext uri="{FF2B5EF4-FFF2-40B4-BE49-F238E27FC236}">
                <a16:creationId xmlns:a16="http://schemas.microsoft.com/office/drawing/2014/main" id="{83C2B0EC-CAF2-FEDC-D655-6158711535DA}"/>
              </a:ext>
            </a:extLst>
          </p:cNvPr>
          <p:cNvGrpSpPr/>
          <p:nvPr/>
        </p:nvGrpSpPr>
        <p:grpSpPr>
          <a:xfrm>
            <a:off x="8623116" y="1267624"/>
            <a:ext cx="2890415" cy="4806310"/>
            <a:chOff x="8926512" y="1267624"/>
            <a:chExt cx="2890415" cy="4806310"/>
          </a:xfrm>
        </p:grpSpPr>
        <p:sp>
          <p:nvSpPr>
            <p:cNvPr id="1133" name="文本框 1132">
              <a:extLst>
                <a:ext uri="{FF2B5EF4-FFF2-40B4-BE49-F238E27FC236}">
                  <a16:creationId xmlns:a16="http://schemas.microsoft.com/office/drawing/2014/main" id="{24A7C6E0-173E-0B03-9033-C71A0BD84217}"/>
                </a:ext>
              </a:extLst>
            </p:cNvPr>
            <p:cNvSpPr txBox="1"/>
            <p:nvPr/>
          </p:nvSpPr>
          <p:spPr>
            <a:xfrm>
              <a:off x="892651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34" name="文本框 1133">
              <a:extLst>
                <a:ext uri="{FF2B5EF4-FFF2-40B4-BE49-F238E27FC236}">
                  <a16:creationId xmlns:a16="http://schemas.microsoft.com/office/drawing/2014/main" id="{D2E91F40-019E-75D3-4DED-F6043C270CCC}"/>
                </a:ext>
              </a:extLst>
            </p:cNvPr>
            <p:cNvSpPr txBox="1"/>
            <p:nvPr/>
          </p:nvSpPr>
          <p:spPr>
            <a:xfrm>
              <a:off x="8926512" y="1865474"/>
              <a:ext cx="2890415"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来自</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领导梯队</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一书，概括了在大公司，从员工成</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长为首席执行官，需要经历的六个领导力发展阶段。</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在</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领导梯队</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中</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 </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，通过对六个典型的管理层级最经常出现的问题，从领导技能、时间管理、工作理念三个方面进行了分析，并提出了改进建议。</a:t>
              </a:r>
            </a:p>
          </p:txBody>
        </p:sp>
      </p:grpSp>
      <p:cxnSp>
        <p:nvCxnSpPr>
          <p:cNvPr id="1136" name="直接连接符 1135">
            <a:extLst>
              <a:ext uri="{FF2B5EF4-FFF2-40B4-BE49-F238E27FC236}">
                <a16:creationId xmlns:a16="http://schemas.microsoft.com/office/drawing/2014/main" id="{C045E135-598D-A833-2A75-1DF065B32C05}"/>
              </a:ext>
            </a:extLst>
          </p:cNvPr>
          <p:cNvCxnSpPr/>
          <p:nvPr/>
        </p:nvCxnSpPr>
        <p:spPr>
          <a:xfrm>
            <a:off x="-4271058" y="6438900"/>
            <a:ext cx="328833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450" name="组合 7449">
            <a:extLst>
              <a:ext uri="{FF2B5EF4-FFF2-40B4-BE49-F238E27FC236}">
                <a16:creationId xmlns:a16="http://schemas.microsoft.com/office/drawing/2014/main" id="{BD6C7BC3-F093-4CC7-61C3-1A2E511228E0}"/>
              </a:ext>
            </a:extLst>
          </p:cNvPr>
          <p:cNvGrpSpPr/>
          <p:nvPr/>
        </p:nvGrpSpPr>
        <p:grpSpPr>
          <a:xfrm>
            <a:off x="728299" y="1378685"/>
            <a:ext cx="7265765" cy="4547017"/>
            <a:chOff x="736781" y="1513837"/>
            <a:chExt cx="7265765" cy="4547017"/>
          </a:xfrm>
        </p:grpSpPr>
        <p:grpSp>
          <p:nvGrpSpPr>
            <p:cNvPr id="1149" name="组合 1148">
              <a:extLst>
                <a:ext uri="{FF2B5EF4-FFF2-40B4-BE49-F238E27FC236}">
                  <a16:creationId xmlns:a16="http://schemas.microsoft.com/office/drawing/2014/main" id="{7CCFEEAC-BE5E-675A-C059-B0C7134EDBE3}"/>
                </a:ext>
              </a:extLst>
            </p:cNvPr>
            <p:cNvGrpSpPr/>
            <p:nvPr/>
          </p:nvGrpSpPr>
          <p:grpSpPr>
            <a:xfrm>
              <a:off x="3064455" y="1513837"/>
              <a:ext cx="4325774" cy="4547017"/>
              <a:chOff x="3500120" y="1610360"/>
              <a:chExt cx="3210560" cy="4547017"/>
            </a:xfrm>
          </p:grpSpPr>
          <p:cxnSp>
            <p:nvCxnSpPr>
              <p:cNvPr id="1138" name="直接连接符 1137">
                <a:extLst>
                  <a:ext uri="{FF2B5EF4-FFF2-40B4-BE49-F238E27FC236}">
                    <a16:creationId xmlns:a16="http://schemas.microsoft.com/office/drawing/2014/main" id="{400D3838-BFC1-88AB-37E5-302218F13A81}"/>
                  </a:ext>
                </a:extLst>
              </p:cNvPr>
              <p:cNvCxnSpPr>
                <a:cxnSpLocks/>
              </p:cNvCxnSpPr>
              <p:nvPr/>
            </p:nvCxnSpPr>
            <p:spPr>
              <a:xfrm flipV="1">
                <a:off x="3500120" y="1610360"/>
                <a:ext cx="3210560" cy="110236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1" name="直接连接符 1140">
                <a:extLst>
                  <a:ext uri="{FF2B5EF4-FFF2-40B4-BE49-F238E27FC236}">
                    <a16:creationId xmlns:a16="http://schemas.microsoft.com/office/drawing/2014/main" id="{EF99ED1A-82B8-D21F-EA76-C171C69E04EA}"/>
                  </a:ext>
                </a:extLst>
              </p:cNvPr>
              <p:cNvCxnSpPr>
                <a:cxnSpLocks/>
              </p:cNvCxnSpPr>
              <p:nvPr/>
            </p:nvCxnSpPr>
            <p:spPr>
              <a:xfrm>
                <a:off x="3500120" y="2234768"/>
                <a:ext cx="3210560" cy="112311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4" name="直接连接符 1143">
                <a:extLst>
                  <a:ext uri="{FF2B5EF4-FFF2-40B4-BE49-F238E27FC236}">
                    <a16:creationId xmlns:a16="http://schemas.microsoft.com/office/drawing/2014/main" id="{7754B9A8-49F2-707B-C514-E55D3FDA6170}"/>
                  </a:ext>
                </a:extLst>
              </p:cNvPr>
              <p:cNvCxnSpPr>
                <a:cxnSpLocks/>
              </p:cNvCxnSpPr>
              <p:nvPr/>
            </p:nvCxnSpPr>
            <p:spPr>
              <a:xfrm flipV="1">
                <a:off x="3500120" y="2785948"/>
                <a:ext cx="3210560" cy="110236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5" name="直接连接符 1144">
                <a:extLst>
                  <a:ext uri="{FF2B5EF4-FFF2-40B4-BE49-F238E27FC236}">
                    <a16:creationId xmlns:a16="http://schemas.microsoft.com/office/drawing/2014/main" id="{E7EA43E3-866E-4D77-F690-4DA860436DBE}"/>
                  </a:ext>
                </a:extLst>
              </p:cNvPr>
              <p:cNvCxnSpPr>
                <a:cxnSpLocks/>
              </p:cNvCxnSpPr>
              <p:nvPr/>
            </p:nvCxnSpPr>
            <p:spPr>
              <a:xfrm flipV="1">
                <a:off x="3500120" y="3916870"/>
                <a:ext cx="3210560" cy="110236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6" name="直接连接符 1145">
                <a:extLst>
                  <a:ext uri="{FF2B5EF4-FFF2-40B4-BE49-F238E27FC236}">
                    <a16:creationId xmlns:a16="http://schemas.microsoft.com/office/drawing/2014/main" id="{0958C8D7-F281-F410-2CC0-D6B5B450749B}"/>
                  </a:ext>
                </a:extLst>
              </p:cNvPr>
              <p:cNvCxnSpPr>
                <a:cxnSpLocks/>
              </p:cNvCxnSpPr>
              <p:nvPr/>
            </p:nvCxnSpPr>
            <p:spPr>
              <a:xfrm flipV="1">
                <a:off x="3500120" y="5055017"/>
                <a:ext cx="3210560" cy="110236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7" name="直接连接符 1146">
                <a:extLst>
                  <a:ext uri="{FF2B5EF4-FFF2-40B4-BE49-F238E27FC236}">
                    <a16:creationId xmlns:a16="http://schemas.microsoft.com/office/drawing/2014/main" id="{3EC36B27-0CFC-B659-F324-CA2D1F78C032}"/>
                  </a:ext>
                </a:extLst>
              </p:cNvPr>
              <p:cNvCxnSpPr>
                <a:cxnSpLocks/>
              </p:cNvCxnSpPr>
              <p:nvPr/>
            </p:nvCxnSpPr>
            <p:spPr>
              <a:xfrm>
                <a:off x="3500120" y="3429000"/>
                <a:ext cx="3210560" cy="112311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8" name="直接连接符 1147">
                <a:extLst>
                  <a:ext uri="{FF2B5EF4-FFF2-40B4-BE49-F238E27FC236}">
                    <a16:creationId xmlns:a16="http://schemas.microsoft.com/office/drawing/2014/main" id="{C9686576-D219-DCA3-9F23-201397229CD4}"/>
                  </a:ext>
                </a:extLst>
              </p:cNvPr>
              <p:cNvCxnSpPr>
                <a:cxnSpLocks/>
              </p:cNvCxnSpPr>
              <p:nvPr/>
            </p:nvCxnSpPr>
            <p:spPr>
              <a:xfrm>
                <a:off x="3500120" y="4565218"/>
                <a:ext cx="3210560" cy="112311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51" name="直接连接符 1150">
              <a:extLst>
                <a:ext uri="{FF2B5EF4-FFF2-40B4-BE49-F238E27FC236}">
                  <a16:creationId xmlns:a16="http://schemas.microsoft.com/office/drawing/2014/main" id="{30EC72F2-C55B-7F10-05E7-8AD30CA41C43}"/>
                </a:ext>
              </a:extLst>
            </p:cNvPr>
            <p:cNvCxnSpPr>
              <a:cxnSpLocks/>
            </p:cNvCxnSpPr>
            <p:nvPr/>
          </p:nvCxnSpPr>
          <p:spPr>
            <a:xfrm>
              <a:off x="2281117" y="2110252"/>
              <a:ext cx="0" cy="54451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424" name="文本框 7423">
              <a:extLst>
                <a:ext uri="{FF2B5EF4-FFF2-40B4-BE49-F238E27FC236}">
                  <a16:creationId xmlns:a16="http://schemas.microsoft.com/office/drawing/2014/main" id="{3BCD8874-54FA-98C9-BB18-A651134C7769}"/>
                </a:ext>
              </a:extLst>
            </p:cNvPr>
            <p:cNvSpPr txBox="1"/>
            <p:nvPr/>
          </p:nvSpPr>
          <p:spPr>
            <a:xfrm>
              <a:off x="736781" y="2028565"/>
              <a:ext cx="1338828" cy="646331"/>
            </a:xfrm>
            <a:prstGeom prst="rect">
              <a:avLst/>
            </a:prstGeom>
            <a:noFill/>
          </p:spPr>
          <p:txBody>
            <a:bodyPr wrap="none" rtlCol="0">
              <a:spAutoFit/>
            </a:bodyPr>
            <a:lstStyle/>
            <a:p>
              <a:pPr algn="ctr"/>
              <a:r>
                <a:rPr lang="zh-CN" altLang="en-US">
                  <a:solidFill>
                    <a:schemeClr val="accent3"/>
                  </a:solidFill>
                  <a:latin typeface="江西拙楷" panose="02010600040101010101" pitchFamily="2" charset="-122"/>
                  <a:ea typeface="江西拙楷" panose="02010600040101010101" pitchFamily="2" charset="-122"/>
                </a:rPr>
                <a:t>高层</a:t>
              </a:r>
              <a:endParaRPr lang="en-US" altLang="zh-CN">
                <a:solidFill>
                  <a:schemeClr val="accent3"/>
                </a:solidFill>
                <a:latin typeface="江西拙楷" panose="02010600040101010101" pitchFamily="2" charset="-122"/>
                <a:ea typeface="江西拙楷" panose="02010600040101010101" pitchFamily="2" charset="-122"/>
              </a:endParaRPr>
            </a:p>
            <a:p>
              <a:pPr algn="ctr"/>
              <a:r>
                <a:rPr lang="zh-CN" altLang="en-US">
                  <a:solidFill>
                    <a:schemeClr val="accent3"/>
                  </a:solidFill>
                  <a:latin typeface="江西拙楷" panose="02010600040101010101" pitchFamily="2" charset="-122"/>
                  <a:ea typeface="江西拙楷" panose="02010600040101010101" pitchFamily="2" charset="-122"/>
                </a:rPr>
                <a:t>领导力模型</a:t>
              </a:r>
            </a:p>
          </p:txBody>
        </p:sp>
        <p:cxnSp>
          <p:nvCxnSpPr>
            <p:cNvPr id="7427" name="直接连接符 7426">
              <a:extLst>
                <a:ext uri="{FF2B5EF4-FFF2-40B4-BE49-F238E27FC236}">
                  <a16:creationId xmlns:a16="http://schemas.microsoft.com/office/drawing/2014/main" id="{5011896F-674A-A8BF-6E8F-1BECD0870BFE}"/>
                </a:ext>
              </a:extLst>
            </p:cNvPr>
            <p:cNvCxnSpPr>
              <a:cxnSpLocks/>
            </p:cNvCxnSpPr>
            <p:nvPr/>
          </p:nvCxnSpPr>
          <p:spPr>
            <a:xfrm>
              <a:off x="2281117" y="3322292"/>
              <a:ext cx="0" cy="54451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428" name="文本框 7427">
              <a:extLst>
                <a:ext uri="{FF2B5EF4-FFF2-40B4-BE49-F238E27FC236}">
                  <a16:creationId xmlns:a16="http://schemas.microsoft.com/office/drawing/2014/main" id="{C4150F8F-36DA-2D56-89CB-E1046E1DAE7A}"/>
                </a:ext>
              </a:extLst>
            </p:cNvPr>
            <p:cNvSpPr txBox="1"/>
            <p:nvPr/>
          </p:nvSpPr>
          <p:spPr>
            <a:xfrm>
              <a:off x="736782" y="3240605"/>
              <a:ext cx="1338828" cy="646331"/>
            </a:xfrm>
            <a:prstGeom prst="rect">
              <a:avLst/>
            </a:prstGeom>
            <a:noFill/>
          </p:spPr>
          <p:txBody>
            <a:bodyPr wrap="none" rtlCol="0">
              <a:spAutoFit/>
            </a:bodyPr>
            <a:lstStyle/>
            <a:p>
              <a:pPr algn="ctr"/>
              <a:r>
                <a:rPr lang="zh-CN" altLang="en-US">
                  <a:solidFill>
                    <a:schemeClr val="accent3"/>
                  </a:solidFill>
                  <a:latin typeface="江西拙楷" panose="02010600040101010101" pitchFamily="2" charset="-122"/>
                  <a:ea typeface="江西拙楷" panose="02010600040101010101" pitchFamily="2" charset="-122"/>
                </a:rPr>
                <a:t>中层</a:t>
              </a:r>
              <a:endParaRPr lang="en-US" altLang="zh-CN">
                <a:solidFill>
                  <a:schemeClr val="accent3"/>
                </a:solidFill>
                <a:latin typeface="江西拙楷" panose="02010600040101010101" pitchFamily="2" charset="-122"/>
                <a:ea typeface="江西拙楷" panose="02010600040101010101" pitchFamily="2" charset="-122"/>
              </a:endParaRPr>
            </a:p>
            <a:p>
              <a:pPr algn="ctr"/>
              <a:r>
                <a:rPr lang="zh-CN" altLang="en-US">
                  <a:solidFill>
                    <a:schemeClr val="accent3"/>
                  </a:solidFill>
                  <a:latin typeface="江西拙楷" panose="02010600040101010101" pitchFamily="2" charset="-122"/>
                  <a:ea typeface="江西拙楷" panose="02010600040101010101" pitchFamily="2" charset="-122"/>
                </a:rPr>
                <a:t>胜任力模型</a:t>
              </a:r>
            </a:p>
          </p:txBody>
        </p:sp>
        <p:cxnSp>
          <p:nvCxnSpPr>
            <p:cNvPr id="7430" name="直接连接符 7429">
              <a:extLst>
                <a:ext uri="{FF2B5EF4-FFF2-40B4-BE49-F238E27FC236}">
                  <a16:creationId xmlns:a16="http://schemas.microsoft.com/office/drawing/2014/main" id="{8B64C50A-A2B3-B733-C5A4-E740DF690B16}"/>
                </a:ext>
              </a:extLst>
            </p:cNvPr>
            <p:cNvCxnSpPr>
              <a:cxnSpLocks/>
            </p:cNvCxnSpPr>
            <p:nvPr/>
          </p:nvCxnSpPr>
          <p:spPr>
            <a:xfrm>
              <a:off x="2281117" y="4450030"/>
              <a:ext cx="0" cy="54451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431" name="文本框 7430">
              <a:extLst>
                <a:ext uri="{FF2B5EF4-FFF2-40B4-BE49-F238E27FC236}">
                  <a16:creationId xmlns:a16="http://schemas.microsoft.com/office/drawing/2014/main" id="{7EE4C959-69D9-E53D-7199-B5BA6FC55196}"/>
                </a:ext>
              </a:extLst>
            </p:cNvPr>
            <p:cNvSpPr txBox="1"/>
            <p:nvPr/>
          </p:nvSpPr>
          <p:spPr>
            <a:xfrm>
              <a:off x="736782" y="4368343"/>
              <a:ext cx="1338828" cy="646331"/>
            </a:xfrm>
            <a:prstGeom prst="rect">
              <a:avLst/>
            </a:prstGeom>
            <a:noFill/>
          </p:spPr>
          <p:txBody>
            <a:bodyPr wrap="none" rtlCol="0">
              <a:spAutoFit/>
            </a:bodyPr>
            <a:lstStyle/>
            <a:p>
              <a:pPr algn="ctr"/>
              <a:r>
                <a:rPr lang="zh-CN" altLang="en-US">
                  <a:solidFill>
                    <a:schemeClr val="accent3"/>
                  </a:solidFill>
                  <a:latin typeface="江西拙楷" panose="02010600040101010101" pitchFamily="2" charset="-122"/>
                  <a:ea typeface="江西拙楷" panose="02010600040101010101" pitchFamily="2" charset="-122"/>
                </a:rPr>
                <a:t>基层管理</a:t>
              </a:r>
              <a:endParaRPr lang="en-US" altLang="zh-CN">
                <a:solidFill>
                  <a:schemeClr val="accent3"/>
                </a:solidFill>
                <a:latin typeface="江西拙楷" panose="02010600040101010101" pitchFamily="2" charset="-122"/>
                <a:ea typeface="江西拙楷" panose="02010600040101010101" pitchFamily="2" charset="-122"/>
              </a:endParaRPr>
            </a:p>
            <a:p>
              <a:pPr algn="ctr"/>
              <a:r>
                <a:rPr lang="zh-CN" altLang="en-US">
                  <a:solidFill>
                    <a:schemeClr val="accent3"/>
                  </a:solidFill>
                  <a:latin typeface="江西拙楷" panose="02010600040101010101" pitchFamily="2" charset="-122"/>
                  <a:ea typeface="江西拙楷" panose="02010600040101010101" pitchFamily="2" charset="-122"/>
                </a:rPr>
                <a:t>胜任力模型</a:t>
              </a:r>
            </a:p>
          </p:txBody>
        </p:sp>
        <p:cxnSp>
          <p:nvCxnSpPr>
            <p:cNvPr id="7433" name="直接连接符 7432">
              <a:extLst>
                <a:ext uri="{FF2B5EF4-FFF2-40B4-BE49-F238E27FC236}">
                  <a16:creationId xmlns:a16="http://schemas.microsoft.com/office/drawing/2014/main" id="{75931D57-01AE-8FEA-6AC9-A2FEE101DFE6}"/>
                </a:ext>
              </a:extLst>
            </p:cNvPr>
            <p:cNvCxnSpPr>
              <a:cxnSpLocks/>
            </p:cNvCxnSpPr>
            <p:nvPr/>
          </p:nvCxnSpPr>
          <p:spPr>
            <a:xfrm>
              <a:off x="2281117" y="5487715"/>
              <a:ext cx="0" cy="54451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434" name="文本框 7433">
              <a:extLst>
                <a:ext uri="{FF2B5EF4-FFF2-40B4-BE49-F238E27FC236}">
                  <a16:creationId xmlns:a16="http://schemas.microsoft.com/office/drawing/2014/main" id="{6AD7107D-CD55-FD7E-1A98-46FFD27BBCD8}"/>
                </a:ext>
              </a:extLst>
            </p:cNvPr>
            <p:cNvSpPr txBox="1"/>
            <p:nvPr/>
          </p:nvSpPr>
          <p:spPr>
            <a:xfrm>
              <a:off x="736782" y="5406028"/>
              <a:ext cx="1338828" cy="646331"/>
            </a:xfrm>
            <a:prstGeom prst="rect">
              <a:avLst/>
            </a:prstGeom>
            <a:noFill/>
          </p:spPr>
          <p:txBody>
            <a:bodyPr wrap="none" rtlCol="0">
              <a:spAutoFit/>
            </a:bodyPr>
            <a:lstStyle/>
            <a:p>
              <a:pPr algn="ctr"/>
              <a:r>
                <a:rPr lang="zh-CN" altLang="en-US">
                  <a:solidFill>
                    <a:schemeClr val="accent3"/>
                  </a:solidFill>
                  <a:latin typeface="江西拙楷" panose="02010600040101010101" pitchFamily="2" charset="-122"/>
                  <a:ea typeface="江西拙楷" panose="02010600040101010101" pitchFamily="2" charset="-122"/>
                </a:rPr>
                <a:t>基层员工</a:t>
              </a:r>
              <a:endParaRPr lang="en-US" altLang="zh-CN">
                <a:solidFill>
                  <a:schemeClr val="accent3"/>
                </a:solidFill>
                <a:latin typeface="江西拙楷" panose="02010600040101010101" pitchFamily="2" charset="-122"/>
                <a:ea typeface="江西拙楷" panose="02010600040101010101" pitchFamily="2" charset="-122"/>
              </a:endParaRPr>
            </a:p>
            <a:p>
              <a:pPr algn="ctr"/>
              <a:r>
                <a:rPr lang="zh-CN" altLang="en-US">
                  <a:solidFill>
                    <a:schemeClr val="accent3"/>
                  </a:solidFill>
                  <a:latin typeface="江西拙楷" panose="02010600040101010101" pitchFamily="2" charset="-122"/>
                  <a:ea typeface="江西拙楷" panose="02010600040101010101" pitchFamily="2" charset="-122"/>
                </a:rPr>
                <a:t>胜任力模型</a:t>
              </a:r>
            </a:p>
          </p:txBody>
        </p:sp>
        <p:sp>
          <p:nvSpPr>
            <p:cNvPr id="7435" name="文本框 7434">
              <a:extLst>
                <a:ext uri="{FF2B5EF4-FFF2-40B4-BE49-F238E27FC236}">
                  <a16:creationId xmlns:a16="http://schemas.microsoft.com/office/drawing/2014/main" id="{9F39AE71-84DF-923A-ADC4-3425E68DB7E5}"/>
                </a:ext>
              </a:extLst>
            </p:cNvPr>
            <p:cNvSpPr txBox="1"/>
            <p:nvPr/>
          </p:nvSpPr>
          <p:spPr>
            <a:xfrm>
              <a:off x="2377784" y="2228619"/>
              <a:ext cx="635110" cy="307777"/>
            </a:xfrm>
            <a:prstGeom prst="rect">
              <a:avLst/>
            </a:prstGeom>
            <a:noFill/>
          </p:spPr>
          <p:txBody>
            <a:bodyPr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阶段</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6</a:t>
              </a:r>
              <a:endPar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7436" name="文本框 7435">
              <a:extLst>
                <a:ext uri="{FF2B5EF4-FFF2-40B4-BE49-F238E27FC236}">
                  <a16:creationId xmlns:a16="http://schemas.microsoft.com/office/drawing/2014/main" id="{F8BDD1E9-6EF2-1CA1-EC68-F300355F2317}"/>
                </a:ext>
              </a:extLst>
            </p:cNvPr>
            <p:cNvSpPr txBox="1"/>
            <p:nvPr/>
          </p:nvSpPr>
          <p:spPr>
            <a:xfrm>
              <a:off x="2388329" y="3409519"/>
              <a:ext cx="635110" cy="307777"/>
            </a:xfrm>
            <a:prstGeom prst="rect">
              <a:avLst/>
            </a:prstGeom>
            <a:noFill/>
          </p:spPr>
          <p:txBody>
            <a:bodyPr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阶段</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4</a:t>
              </a:r>
              <a:endPar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7437" name="文本框 7436">
              <a:extLst>
                <a:ext uri="{FF2B5EF4-FFF2-40B4-BE49-F238E27FC236}">
                  <a16:creationId xmlns:a16="http://schemas.microsoft.com/office/drawing/2014/main" id="{8F4762DD-72CE-D411-6F56-AB41A558674A}"/>
                </a:ext>
              </a:extLst>
            </p:cNvPr>
            <p:cNvSpPr txBox="1"/>
            <p:nvPr/>
          </p:nvSpPr>
          <p:spPr>
            <a:xfrm>
              <a:off x="2388329" y="4554611"/>
              <a:ext cx="635110" cy="307777"/>
            </a:xfrm>
            <a:prstGeom prst="rect">
              <a:avLst/>
            </a:prstGeom>
            <a:noFill/>
          </p:spPr>
          <p:txBody>
            <a:bodyPr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阶段</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2</a:t>
              </a:r>
              <a:endPar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grpSp>
          <p:nvGrpSpPr>
            <p:cNvPr id="7443" name="组合 7442">
              <a:extLst>
                <a:ext uri="{FF2B5EF4-FFF2-40B4-BE49-F238E27FC236}">
                  <a16:creationId xmlns:a16="http://schemas.microsoft.com/office/drawing/2014/main" id="{FCFD3B79-65EF-0705-372E-C4DC32C830B8}"/>
                </a:ext>
              </a:extLst>
            </p:cNvPr>
            <p:cNvGrpSpPr/>
            <p:nvPr/>
          </p:nvGrpSpPr>
          <p:grpSpPr>
            <a:xfrm>
              <a:off x="7367436" y="2811198"/>
              <a:ext cx="635110" cy="2606079"/>
              <a:chOff x="7147244" y="2811198"/>
              <a:chExt cx="635110" cy="2606079"/>
            </a:xfrm>
          </p:grpSpPr>
          <p:sp>
            <p:nvSpPr>
              <p:cNvPr id="7438" name="文本框 7437">
                <a:extLst>
                  <a:ext uri="{FF2B5EF4-FFF2-40B4-BE49-F238E27FC236}">
                    <a16:creationId xmlns:a16="http://schemas.microsoft.com/office/drawing/2014/main" id="{10D5D098-F3B5-0551-2658-E605B893F959}"/>
                  </a:ext>
                </a:extLst>
              </p:cNvPr>
              <p:cNvSpPr txBox="1"/>
              <p:nvPr/>
            </p:nvSpPr>
            <p:spPr>
              <a:xfrm>
                <a:off x="7147244" y="5109500"/>
                <a:ext cx="635110" cy="307777"/>
              </a:xfrm>
              <a:prstGeom prst="rect">
                <a:avLst/>
              </a:prstGeom>
              <a:noFill/>
            </p:spPr>
            <p:txBody>
              <a:bodyPr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阶段</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1</a:t>
                </a:r>
                <a:endPar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7439" name="文本框 7438">
                <a:extLst>
                  <a:ext uri="{FF2B5EF4-FFF2-40B4-BE49-F238E27FC236}">
                    <a16:creationId xmlns:a16="http://schemas.microsoft.com/office/drawing/2014/main" id="{AACC9076-1D60-3F13-E653-6167A758F6BF}"/>
                  </a:ext>
                </a:extLst>
              </p:cNvPr>
              <p:cNvSpPr txBox="1"/>
              <p:nvPr/>
            </p:nvSpPr>
            <p:spPr>
              <a:xfrm>
                <a:off x="7147244" y="3969353"/>
                <a:ext cx="635110" cy="307777"/>
              </a:xfrm>
              <a:prstGeom prst="rect">
                <a:avLst/>
              </a:prstGeom>
              <a:noFill/>
            </p:spPr>
            <p:txBody>
              <a:bodyPr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阶段</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3</a:t>
                </a:r>
                <a:endPar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7440" name="文本框 7439">
                <a:extLst>
                  <a:ext uri="{FF2B5EF4-FFF2-40B4-BE49-F238E27FC236}">
                    <a16:creationId xmlns:a16="http://schemas.microsoft.com/office/drawing/2014/main" id="{642A0CB0-0DC5-05CD-F026-9C403E8E6CAF}"/>
                  </a:ext>
                </a:extLst>
              </p:cNvPr>
              <p:cNvSpPr txBox="1"/>
              <p:nvPr/>
            </p:nvSpPr>
            <p:spPr>
              <a:xfrm>
                <a:off x="7147244" y="2811198"/>
                <a:ext cx="635110" cy="307777"/>
              </a:xfrm>
              <a:prstGeom prst="rect">
                <a:avLst/>
              </a:prstGeom>
              <a:noFill/>
            </p:spPr>
            <p:txBody>
              <a:bodyPr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阶段</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5</a:t>
                </a:r>
                <a:endPar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grpSp>
        <p:sp>
          <p:nvSpPr>
            <p:cNvPr id="7441" name="文本框 7440">
              <a:extLst>
                <a:ext uri="{FF2B5EF4-FFF2-40B4-BE49-F238E27FC236}">
                  <a16:creationId xmlns:a16="http://schemas.microsoft.com/office/drawing/2014/main" id="{3643BFE9-340E-BEE9-1EC9-0D98DF1BAE8D}"/>
                </a:ext>
              </a:extLst>
            </p:cNvPr>
            <p:cNvSpPr txBox="1"/>
            <p:nvPr/>
          </p:nvSpPr>
          <p:spPr>
            <a:xfrm rot="20752972">
              <a:off x="3526665" y="5260543"/>
              <a:ext cx="1082348" cy="492443"/>
            </a:xfrm>
            <a:prstGeom prst="rect">
              <a:avLst/>
            </a:prstGeom>
            <a:noFill/>
          </p:spPr>
          <p:txBody>
            <a:bodyPr wrap="none" rtlCol="0">
              <a:spAutoFit/>
            </a:bodyPr>
            <a:lstStyle/>
            <a:p>
              <a:pPr algn="ctr"/>
              <a:r>
                <a:rPr lang="zh-CN" altLang="en-US" sz="1400">
                  <a:solidFill>
                    <a:schemeClr val="accent2"/>
                  </a:solidFill>
                  <a:latin typeface="江西拙楷" panose="02010600040101010101" pitchFamily="2" charset="-122"/>
                  <a:ea typeface="江西拙楷" panose="02010600040101010101" pitchFamily="2" charset="-122"/>
                </a:rPr>
                <a:t>个人贡献者</a:t>
              </a:r>
              <a:endParaRPr lang="en-US" altLang="zh-CN" sz="1400">
                <a:solidFill>
                  <a:schemeClr val="accent2"/>
                </a:solidFill>
                <a:latin typeface="江西拙楷" panose="02010600040101010101" pitchFamily="2" charset="-122"/>
                <a:ea typeface="江西拙楷" panose="02010600040101010101" pitchFamily="2" charset="-122"/>
              </a:endParaRPr>
            </a:p>
            <a:p>
              <a:pPr algn="ctr"/>
              <a:r>
                <a:rPr lang="zh-CN" altLang="en-US" sz="1200">
                  <a:solidFill>
                    <a:schemeClr val="accent2"/>
                  </a:solidFill>
                  <a:latin typeface="江西拙楷" panose="02010600040101010101" pitchFamily="2" charset="-122"/>
                  <a:ea typeface="江西拙楷" panose="02010600040101010101" pitchFamily="2" charset="-122"/>
                </a:rPr>
                <a:t>（管理自我）</a:t>
              </a:r>
            </a:p>
          </p:txBody>
        </p:sp>
        <p:sp>
          <p:nvSpPr>
            <p:cNvPr id="7442" name="文本框 7441">
              <a:extLst>
                <a:ext uri="{FF2B5EF4-FFF2-40B4-BE49-F238E27FC236}">
                  <a16:creationId xmlns:a16="http://schemas.microsoft.com/office/drawing/2014/main" id="{D67A07B5-023F-2E05-B162-9EBF3276E2D7}"/>
                </a:ext>
              </a:extLst>
            </p:cNvPr>
            <p:cNvSpPr txBox="1"/>
            <p:nvPr/>
          </p:nvSpPr>
          <p:spPr>
            <a:xfrm rot="20726029">
              <a:off x="4080983" y="3970098"/>
              <a:ext cx="1217000" cy="492443"/>
            </a:xfrm>
            <a:prstGeom prst="rect">
              <a:avLst/>
            </a:prstGeom>
            <a:noFill/>
          </p:spPr>
          <p:txBody>
            <a:bodyPr wrap="none" rtlCol="0">
              <a:spAutoFit/>
            </a:bodyPr>
            <a:lstStyle/>
            <a:p>
              <a:pPr algn="ctr"/>
              <a:r>
                <a:rPr lang="zh-CN" altLang="en-US" sz="1400">
                  <a:solidFill>
                    <a:schemeClr val="accent2"/>
                  </a:solidFill>
                  <a:latin typeface="江西拙楷" panose="02010600040101010101" pitchFamily="2" charset="-122"/>
                  <a:ea typeface="江西拙楷" panose="02010600040101010101" pitchFamily="2" charset="-122"/>
                </a:rPr>
                <a:t>部门总监</a:t>
              </a:r>
              <a:endParaRPr lang="en-US" altLang="zh-CN" sz="1400">
                <a:solidFill>
                  <a:schemeClr val="accent2"/>
                </a:solidFill>
                <a:latin typeface="江西拙楷" panose="02010600040101010101" pitchFamily="2" charset="-122"/>
                <a:ea typeface="江西拙楷" panose="02010600040101010101" pitchFamily="2" charset="-122"/>
              </a:endParaRPr>
            </a:p>
            <a:p>
              <a:pPr algn="ctr"/>
              <a:r>
                <a:rPr lang="zh-CN" altLang="en-US" sz="1200">
                  <a:solidFill>
                    <a:schemeClr val="accent2"/>
                  </a:solidFill>
                  <a:latin typeface="江西拙楷" panose="02010600040101010101" pitchFamily="2" charset="-122"/>
                  <a:ea typeface="江西拙楷" panose="02010600040101010101" pitchFamily="2" charset="-122"/>
                </a:rPr>
                <a:t>（管理经理人员）</a:t>
              </a:r>
            </a:p>
          </p:txBody>
        </p:sp>
        <p:sp>
          <p:nvSpPr>
            <p:cNvPr id="7444" name="文本框 7443">
              <a:extLst>
                <a:ext uri="{FF2B5EF4-FFF2-40B4-BE49-F238E27FC236}">
                  <a16:creationId xmlns:a16="http://schemas.microsoft.com/office/drawing/2014/main" id="{F67E12AB-7ED6-2AEF-D92D-D7124EA66405}"/>
                </a:ext>
              </a:extLst>
            </p:cNvPr>
            <p:cNvSpPr txBox="1"/>
            <p:nvPr/>
          </p:nvSpPr>
          <p:spPr>
            <a:xfrm rot="20726029">
              <a:off x="4058542" y="2839988"/>
              <a:ext cx="1261884" cy="492443"/>
            </a:xfrm>
            <a:prstGeom prst="rect">
              <a:avLst/>
            </a:prstGeom>
            <a:noFill/>
          </p:spPr>
          <p:txBody>
            <a:bodyPr wrap="none" rtlCol="0">
              <a:spAutoFit/>
            </a:bodyPr>
            <a:lstStyle/>
            <a:p>
              <a:pPr algn="ctr"/>
              <a:r>
                <a:rPr lang="zh-CN" altLang="en-US" sz="1400">
                  <a:solidFill>
                    <a:schemeClr val="accent2"/>
                  </a:solidFill>
                  <a:latin typeface="江西拙楷" panose="02010600040101010101" pitchFamily="2" charset="-122"/>
                  <a:ea typeface="江西拙楷" panose="02010600040101010101" pitchFamily="2" charset="-122"/>
                </a:rPr>
                <a:t>事业部总经理</a:t>
              </a:r>
              <a:endParaRPr lang="en-US" altLang="zh-CN" sz="1400">
                <a:solidFill>
                  <a:schemeClr val="accent2"/>
                </a:solidFill>
                <a:latin typeface="江西拙楷" panose="02010600040101010101" pitchFamily="2" charset="-122"/>
                <a:ea typeface="江西拙楷" panose="02010600040101010101" pitchFamily="2" charset="-122"/>
              </a:endParaRPr>
            </a:p>
            <a:p>
              <a:pPr algn="ctr"/>
              <a:r>
                <a:rPr lang="zh-CN" altLang="en-US" sz="1200">
                  <a:solidFill>
                    <a:schemeClr val="accent2"/>
                  </a:solidFill>
                  <a:latin typeface="江西拙楷" panose="02010600040101010101" pitchFamily="2" charset="-122"/>
                  <a:ea typeface="江西拙楷" panose="02010600040101010101" pitchFamily="2" charset="-122"/>
                </a:rPr>
                <a:t>（管理事业部）</a:t>
              </a:r>
            </a:p>
          </p:txBody>
        </p:sp>
        <p:sp>
          <p:nvSpPr>
            <p:cNvPr id="7445" name="文本框 7444">
              <a:extLst>
                <a:ext uri="{FF2B5EF4-FFF2-40B4-BE49-F238E27FC236}">
                  <a16:creationId xmlns:a16="http://schemas.microsoft.com/office/drawing/2014/main" id="{9ED0C2F0-C562-F13C-B9B0-AB4A125E9835}"/>
                </a:ext>
              </a:extLst>
            </p:cNvPr>
            <p:cNvSpPr txBox="1"/>
            <p:nvPr/>
          </p:nvSpPr>
          <p:spPr>
            <a:xfrm rot="20726029">
              <a:off x="4148309" y="1679498"/>
              <a:ext cx="1082348" cy="492443"/>
            </a:xfrm>
            <a:prstGeom prst="rect">
              <a:avLst/>
            </a:prstGeom>
            <a:noFill/>
          </p:spPr>
          <p:txBody>
            <a:bodyPr wrap="none" rtlCol="0">
              <a:spAutoFit/>
            </a:bodyPr>
            <a:lstStyle/>
            <a:p>
              <a:pPr algn="ctr"/>
              <a:r>
                <a:rPr lang="zh-CN" altLang="en-US" sz="1400">
                  <a:solidFill>
                    <a:schemeClr val="accent2"/>
                  </a:solidFill>
                  <a:latin typeface="江西拙楷" panose="02010600040101010101" pitchFamily="2" charset="-122"/>
                  <a:ea typeface="江西拙楷" panose="02010600040101010101" pitchFamily="2" charset="-122"/>
                </a:rPr>
                <a:t>首席执行官</a:t>
              </a:r>
              <a:endParaRPr lang="en-US" altLang="zh-CN" sz="1400">
                <a:solidFill>
                  <a:schemeClr val="accent2"/>
                </a:solidFill>
                <a:latin typeface="江西拙楷" panose="02010600040101010101" pitchFamily="2" charset="-122"/>
                <a:ea typeface="江西拙楷" panose="02010600040101010101" pitchFamily="2" charset="-122"/>
              </a:endParaRPr>
            </a:p>
            <a:p>
              <a:pPr algn="ctr"/>
              <a:r>
                <a:rPr lang="zh-CN" altLang="en-US" sz="1200">
                  <a:solidFill>
                    <a:schemeClr val="accent2"/>
                  </a:solidFill>
                  <a:latin typeface="江西拙楷" panose="02010600040101010101" pitchFamily="2" charset="-122"/>
                  <a:ea typeface="江西拙楷" panose="02010600040101010101" pitchFamily="2" charset="-122"/>
                </a:rPr>
                <a:t>（管理全集团）</a:t>
              </a:r>
            </a:p>
          </p:txBody>
        </p:sp>
        <p:sp>
          <p:nvSpPr>
            <p:cNvPr id="7447" name="文本框 7446">
              <a:extLst>
                <a:ext uri="{FF2B5EF4-FFF2-40B4-BE49-F238E27FC236}">
                  <a16:creationId xmlns:a16="http://schemas.microsoft.com/office/drawing/2014/main" id="{9FE43393-441F-C796-F202-5BF6B135B284}"/>
                </a:ext>
              </a:extLst>
            </p:cNvPr>
            <p:cNvSpPr txBox="1"/>
            <p:nvPr/>
          </p:nvSpPr>
          <p:spPr>
            <a:xfrm rot="893745">
              <a:off x="5313172" y="4642252"/>
              <a:ext cx="909223" cy="492443"/>
            </a:xfrm>
            <a:prstGeom prst="rect">
              <a:avLst/>
            </a:prstGeom>
            <a:noFill/>
          </p:spPr>
          <p:txBody>
            <a:bodyPr wrap="none" rtlCol="0">
              <a:spAutoFit/>
            </a:bodyPr>
            <a:lstStyle/>
            <a:p>
              <a:pPr algn="ctr"/>
              <a:r>
                <a:rPr lang="zh-CN" altLang="en-US" sz="1400">
                  <a:solidFill>
                    <a:schemeClr val="accent2"/>
                  </a:solidFill>
                  <a:latin typeface="江西拙楷" panose="02010600040101010101" pitchFamily="2" charset="-122"/>
                  <a:ea typeface="江西拙楷" panose="02010600040101010101" pitchFamily="2" charset="-122"/>
                </a:rPr>
                <a:t>一线经理</a:t>
              </a:r>
              <a:endParaRPr lang="en-US" altLang="zh-CN" sz="1400">
                <a:solidFill>
                  <a:schemeClr val="accent2"/>
                </a:solidFill>
                <a:latin typeface="江西拙楷" panose="02010600040101010101" pitchFamily="2" charset="-122"/>
                <a:ea typeface="江西拙楷" panose="02010600040101010101" pitchFamily="2" charset="-122"/>
              </a:endParaRPr>
            </a:p>
            <a:p>
              <a:pPr algn="ctr"/>
              <a:r>
                <a:rPr lang="zh-CN" altLang="en-US" sz="1200">
                  <a:solidFill>
                    <a:schemeClr val="accent2"/>
                  </a:solidFill>
                  <a:latin typeface="江西拙楷" panose="02010600040101010101" pitchFamily="2" charset="-122"/>
                  <a:ea typeface="江西拙楷" panose="02010600040101010101" pitchFamily="2" charset="-122"/>
                </a:rPr>
                <a:t>（管理他人）</a:t>
              </a:r>
            </a:p>
          </p:txBody>
        </p:sp>
        <p:sp>
          <p:nvSpPr>
            <p:cNvPr id="7448" name="文本框 7447">
              <a:extLst>
                <a:ext uri="{FF2B5EF4-FFF2-40B4-BE49-F238E27FC236}">
                  <a16:creationId xmlns:a16="http://schemas.microsoft.com/office/drawing/2014/main" id="{5C46EA03-618F-7134-2464-EAA3EF12936C}"/>
                </a:ext>
              </a:extLst>
            </p:cNvPr>
            <p:cNvSpPr txBox="1"/>
            <p:nvPr/>
          </p:nvSpPr>
          <p:spPr>
            <a:xfrm rot="893745">
              <a:off x="5047074" y="3497032"/>
              <a:ext cx="1441420" cy="492443"/>
            </a:xfrm>
            <a:prstGeom prst="rect">
              <a:avLst/>
            </a:prstGeom>
            <a:noFill/>
          </p:spPr>
          <p:txBody>
            <a:bodyPr wrap="none" rtlCol="0">
              <a:spAutoFit/>
            </a:bodyPr>
            <a:lstStyle/>
            <a:p>
              <a:pPr algn="ctr"/>
              <a:r>
                <a:rPr lang="zh-CN" altLang="en-US" sz="1400">
                  <a:solidFill>
                    <a:schemeClr val="accent2"/>
                  </a:solidFill>
                  <a:latin typeface="江西拙楷" panose="02010600040101010101" pitchFamily="2" charset="-122"/>
                  <a:ea typeface="江西拙楷" panose="02010600040101010101" pitchFamily="2" charset="-122"/>
                </a:rPr>
                <a:t>事业部副总经理</a:t>
              </a:r>
              <a:endParaRPr lang="en-US" altLang="zh-CN" sz="1400">
                <a:solidFill>
                  <a:schemeClr val="accent2"/>
                </a:solidFill>
                <a:latin typeface="江西拙楷" panose="02010600040101010101" pitchFamily="2" charset="-122"/>
                <a:ea typeface="江西拙楷" panose="02010600040101010101" pitchFamily="2" charset="-122"/>
              </a:endParaRPr>
            </a:p>
            <a:p>
              <a:pPr algn="ctr"/>
              <a:r>
                <a:rPr lang="zh-CN" altLang="en-US" sz="1200">
                  <a:solidFill>
                    <a:schemeClr val="accent2"/>
                  </a:solidFill>
                  <a:latin typeface="江西拙楷" panose="02010600040101010101" pitchFamily="2" charset="-122"/>
                  <a:ea typeface="江西拙楷" panose="02010600040101010101" pitchFamily="2" charset="-122"/>
                </a:rPr>
                <a:t>（管理职能部门）</a:t>
              </a:r>
            </a:p>
          </p:txBody>
        </p:sp>
        <p:sp>
          <p:nvSpPr>
            <p:cNvPr id="7449" name="文本框 7448">
              <a:extLst>
                <a:ext uri="{FF2B5EF4-FFF2-40B4-BE49-F238E27FC236}">
                  <a16:creationId xmlns:a16="http://schemas.microsoft.com/office/drawing/2014/main" id="{AAC6A975-8FCA-0445-8252-54FE1E104109}"/>
                </a:ext>
              </a:extLst>
            </p:cNvPr>
            <p:cNvSpPr txBox="1"/>
            <p:nvPr/>
          </p:nvSpPr>
          <p:spPr>
            <a:xfrm rot="893745">
              <a:off x="5159283" y="2305573"/>
              <a:ext cx="1217000" cy="492443"/>
            </a:xfrm>
            <a:prstGeom prst="rect">
              <a:avLst/>
            </a:prstGeom>
            <a:noFill/>
          </p:spPr>
          <p:txBody>
            <a:bodyPr wrap="none" rtlCol="0">
              <a:spAutoFit/>
            </a:bodyPr>
            <a:lstStyle/>
            <a:p>
              <a:pPr algn="ctr"/>
              <a:r>
                <a:rPr lang="zh-CN" altLang="en-US" sz="1400">
                  <a:solidFill>
                    <a:schemeClr val="accent2"/>
                  </a:solidFill>
                  <a:latin typeface="江西拙楷" panose="02010600040101010101" pitchFamily="2" charset="-122"/>
                  <a:ea typeface="江西拙楷" panose="02010600040101010101" pitchFamily="2" charset="-122"/>
                </a:rPr>
                <a:t>集团高管</a:t>
              </a:r>
              <a:endParaRPr lang="en-US" altLang="zh-CN" sz="1400">
                <a:solidFill>
                  <a:schemeClr val="accent2"/>
                </a:solidFill>
                <a:latin typeface="江西拙楷" panose="02010600040101010101" pitchFamily="2" charset="-122"/>
                <a:ea typeface="江西拙楷" panose="02010600040101010101" pitchFamily="2" charset="-122"/>
              </a:endParaRPr>
            </a:p>
            <a:p>
              <a:pPr algn="ctr"/>
              <a:r>
                <a:rPr lang="zh-CN" altLang="en-US" sz="1200">
                  <a:solidFill>
                    <a:schemeClr val="accent2"/>
                  </a:solidFill>
                  <a:latin typeface="江西拙楷" panose="02010600040101010101" pitchFamily="2" charset="-122"/>
                  <a:ea typeface="江西拙楷" panose="02010600040101010101" pitchFamily="2" charset="-122"/>
                </a:rPr>
                <a:t>（管理业务群组）</a:t>
              </a:r>
            </a:p>
          </p:txBody>
        </p:sp>
      </p:grpSp>
    </p:spTree>
    <p:extLst>
      <p:ext uri="{BB962C8B-B14F-4D97-AF65-F5344CB8AC3E}">
        <p14:creationId xmlns:p14="http://schemas.microsoft.com/office/powerpoint/2010/main" val="28813231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634328"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32</a:t>
            </a:r>
            <a:r>
              <a:rPr lang="zh-CN" altLang="en-US" sz="3200">
                <a:solidFill>
                  <a:schemeClr val="accent2"/>
                </a:solidFill>
                <a:latin typeface="江西拙楷" panose="02010600040101010101" pitchFamily="2" charset="-122"/>
                <a:ea typeface="江西拙楷" panose="02010600040101010101" pitchFamily="2" charset="-122"/>
              </a:rPr>
              <a:t>、情景领导力模型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领导力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30" name="矩形 1129">
            <a:extLst>
              <a:ext uri="{FF2B5EF4-FFF2-40B4-BE49-F238E27FC236}">
                <a16:creationId xmlns:a16="http://schemas.microsoft.com/office/drawing/2014/main" id="{3327CBE0-3512-2662-E493-854FE564142B}"/>
              </a:ext>
            </a:extLst>
          </p:cNvPr>
          <p:cNvSpPr/>
          <p:nvPr/>
        </p:nvSpPr>
        <p:spPr>
          <a:xfrm>
            <a:off x="482600" y="1083941"/>
            <a:ext cx="11214099"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59" name="矩形 7458">
            <a:extLst>
              <a:ext uri="{FF2B5EF4-FFF2-40B4-BE49-F238E27FC236}">
                <a16:creationId xmlns:a16="http://schemas.microsoft.com/office/drawing/2014/main" id="{B8092F81-AF88-7C74-331E-4D3D0DCC94E5}"/>
              </a:ext>
            </a:extLst>
          </p:cNvPr>
          <p:cNvSpPr/>
          <p:nvPr/>
        </p:nvSpPr>
        <p:spPr>
          <a:xfrm>
            <a:off x="4124937" y="3528104"/>
            <a:ext cx="1952388" cy="1911587"/>
          </a:xfrm>
          <a:prstGeom prst="rect">
            <a:avLst/>
          </a:prstGeom>
          <a:solidFill>
            <a:srgbClr val="FFC001">
              <a:alpha val="3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60" name="矩形 7459">
            <a:extLst>
              <a:ext uri="{FF2B5EF4-FFF2-40B4-BE49-F238E27FC236}">
                <a16:creationId xmlns:a16="http://schemas.microsoft.com/office/drawing/2014/main" id="{FB4C5FD3-871D-B232-FC38-A15E7EB09AA8}"/>
              </a:ext>
            </a:extLst>
          </p:cNvPr>
          <p:cNvSpPr/>
          <p:nvPr/>
        </p:nvSpPr>
        <p:spPr>
          <a:xfrm>
            <a:off x="6077325" y="3528104"/>
            <a:ext cx="1952388" cy="1911587"/>
          </a:xfrm>
          <a:prstGeom prst="rect">
            <a:avLst/>
          </a:prstGeom>
          <a:solidFill>
            <a:schemeClr val="accent2">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35" name="文本框 7534">
            <a:extLst>
              <a:ext uri="{FF2B5EF4-FFF2-40B4-BE49-F238E27FC236}">
                <a16:creationId xmlns:a16="http://schemas.microsoft.com/office/drawing/2014/main" id="{283AC29A-1B55-A646-9D99-2E22D578F83C}"/>
              </a:ext>
            </a:extLst>
          </p:cNvPr>
          <p:cNvSpPr txBox="1"/>
          <p:nvPr/>
        </p:nvSpPr>
        <p:spPr>
          <a:xfrm>
            <a:off x="3532450" y="1191786"/>
            <a:ext cx="477821" cy="424730"/>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高</a:t>
            </a:r>
          </a:p>
        </p:txBody>
      </p:sp>
      <p:sp>
        <p:nvSpPr>
          <p:cNvPr id="7536" name="文本框 7535">
            <a:extLst>
              <a:ext uri="{FF2B5EF4-FFF2-40B4-BE49-F238E27FC236}">
                <a16:creationId xmlns:a16="http://schemas.microsoft.com/office/drawing/2014/main" id="{6F9EEDDF-9DDE-9CF6-ABC4-B55B642D1554}"/>
              </a:ext>
            </a:extLst>
          </p:cNvPr>
          <p:cNvSpPr txBox="1"/>
          <p:nvPr/>
        </p:nvSpPr>
        <p:spPr>
          <a:xfrm>
            <a:off x="3532450" y="2815977"/>
            <a:ext cx="448567" cy="1380374"/>
          </a:xfrm>
          <a:prstGeom prst="rect">
            <a:avLst/>
          </a:prstGeom>
          <a:noFill/>
        </p:spPr>
        <p:txBody>
          <a:bodyPr wrap="square" rtlCol="0">
            <a:spAutoFit/>
          </a:bodyPr>
          <a:lstStyle/>
          <a:p>
            <a:r>
              <a:rPr lang="zh-CN" altLang="en-US">
                <a:solidFill>
                  <a:schemeClr val="accent2"/>
                </a:solidFill>
                <a:latin typeface="江西拙楷" panose="02010600040101010101" pitchFamily="2" charset="-122"/>
                <a:ea typeface="江西拙楷" panose="02010600040101010101" pitchFamily="2" charset="-122"/>
              </a:rPr>
              <a:t>关系行为</a:t>
            </a:r>
          </a:p>
        </p:txBody>
      </p:sp>
      <p:sp>
        <p:nvSpPr>
          <p:cNvPr id="7537" name="文本框 7536">
            <a:extLst>
              <a:ext uri="{FF2B5EF4-FFF2-40B4-BE49-F238E27FC236}">
                <a16:creationId xmlns:a16="http://schemas.microsoft.com/office/drawing/2014/main" id="{EFE7D759-DF86-57CF-0A4C-D06CF1AA41F5}"/>
              </a:ext>
            </a:extLst>
          </p:cNvPr>
          <p:cNvSpPr txBox="1"/>
          <p:nvPr/>
        </p:nvSpPr>
        <p:spPr>
          <a:xfrm>
            <a:off x="3532450" y="5560367"/>
            <a:ext cx="477821" cy="424730"/>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低</a:t>
            </a:r>
          </a:p>
        </p:txBody>
      </p:sp>
      <p:cxnSp>
        <p:nvCxnSpPr>
          <p:cNvPr id="7540" name="直接箭头连接符 7539">
            <a:extLst>
              <a:ext uri="{FF2B5EF4-FFF2-40B4-BE49-F238E27FC236}">
                <a16:creationId xmlns:a16="http://schemas.microsoft.com/office/drawing/2014/main" id="{A951A080-2F7A-B146-131B-E87B1ACB3042}"/>
              </a:ext>
            </a:extLst>
          </p:cNvPr>
          <p:cNvCxnSpPr>
            <a:cxnSpLocks/>
          </p:cNvCxnSpPr>
          <p:nvPr/>
        </p:nvCxnSpPr>
        <p:spPr>
          <a:xfrm flipV="1">
            <a:off x="3754540" y="1690593"/>
            <a:ext cx="0" cy="1061013"/>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45" name="文本框 7544">
            <a:extLst>
              <a:ext uri="{FF2B5EF4-FFF2-40B4-BE49-F238E27FC236}">
                <a16:creationId xmlns:a16="http://schemas.microsoft.com/office/drawing/2014/main" id="{6ADE4FA4-E0A9-6355-AFB7-7AB325E32DAD}"/>
              </a:ext>
            </a:extLst>
          </p:cNvPr>
          <p:cNvSpPr txBox="1"/>
          <p:nvPr/>
        </p:nvSpPr>
        <p:spPr>
          <a:xfrm>
            <a:off x="3178416" y="2747935"/>
            <a:ext cx="460125" cy="1544071"/>
          </a:xfrm>
          <a:prstGeom prst="rect">
            <a:avLst/>
          </a:prstGeom>
          <a:noFill/>
        </p:spPr>
        <p:txBody>
          <a:bodyPr vert="eaVert"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（支持性行为）</a:t>
            </a:r>
          </a:p>
        </p:txBody>
      </p:sp>
      <p:cxnSp>
        <p:nvCxnSpPr>
          <p:cNvPr id="7547" name="直接箭头连接符 7546">
            <a:extLst>
              <a:ext uri="{FF2B5EF4-FFF2-40B4-BE49-F238E27FC236}">
                <a16:creationId xmlns:a16="http://schemas.microsoft.com/office/drawing/2014/main" id="{3F4E8811-C4AC-EA3E-9FA4-05E1343E3B4B}"/>
              </a:ext>
            </a:extLst>
          </p:cNvPr>
          <p:cNvCxnSpPr>
            <a:cxnSpLocks/>
          </p:cNvCxnSpPr>
          <p:nvPr/>
        </p:nvCxnSpPr>
        <p:spPr>
          <a:xfrm>
            <a:off x="3754540" y="4292006"/>
            <a:ext cx="0" cy="1061013"/>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48" name="文本框 7547">
            <a:extLst>
              <a:ext uri="{FF2B5EF4-FFF2-40B4-BE49-F238E27FC236}">
                <a16:creationId xmlns:a16="http://schemas.microsoft.com/office/drawing/2014/main" id="{48240964-17D1-8FA1-4D2E-F299918A2CCE}"/>
              </a:ext>
            </a:extLst>
          </p:cNvPr>
          <p:cNvSpPr txBox="1"/>
          <p:nvPr/>
        </p:nvSpPr>
        <p:spPr>
          <a:xfrm>
            <a:off x="7975931" y="5560367"/>
            <a:ext cx="477821" cy="424730"/>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高</a:t>
            </a:r>
          </a:p>
        </p:txBody>
      </p:sp>
      <p:sp>
        <p:nvSpPr>
          <p:cNvPr id="7549" name="文本框 7548">
            <a:extLst>
              <a:ext uri="{FF2B5EF4-FFF2-40B4-BE49-F238E27FC236}">
                <a16:creationId xmlns:a16="http://schemas.microsoft.com/office/drawing/2014/main" id="{182C9F47-9B1E-9725-BF70-1AF8C82EF8E2}"/>
              </a:ext>
            </a:extLst>
          </p:cNvPr>
          <p:cNvSpPr txBox="1"/>
          <p:nvPr/>
        </p:nvSpPr>
        <p:spPr>
          <a:xfrm>
            <a:off x="5400282" y="5434035"/>
            <a:ext cx="1399577" cy="424730"/>
          </a:xfrm>
          <a:prstGeom prst="rect">
            <a:avLst/>
          </a:prstGeom>
          <a:noFill/>
        </p:spPr>
        <p:txBody>
          <a:bodyPr wrap="square" rtlCol="0">
            <a:spAutoFit/>
          </a:bodyPr>
          <a:lstStyle/>
          <a:p>
            <a:pPr algn="ctr"/>
            <a:r>
              <a:rPr lang="zh-CN" altLang="en-US">
                <a:solidFill>
                  <a:schemeClr val="accent2"/>
                </a:solidFill>
                <a:latin typeface="江西拙楷" panose="02010600040101010101" pitchFamily="2" charset="-122"/>
                <a:ea typeface="江西拙楷" panose="02010600040101010101" pitchFamily="2" charset="-122"/>
              </a:rPr>
              <a:t>工作行为</a:t>
            </a:r>
          </a:p>
        </p:txBody>
      </p:sp>
      <p:sp>
        <p:nvSpPr>
          <p:cNvPr id="7550" name="文本框 7549">
            <a:extLst>
              <a:ext uri="{FF2B5EF4-FFF2-40B4-BE49-F238E27FC236}">
                <a16:creationId xmlns:a16="http://schemas.microsoft.com/office/drawing/2014/main" id="{A98F0EE3-B019-00B1-D675-F7CEC6400716}"/>
              </a:ext>
            </a:extLst>
          </p:cNvPr>
          <p:cNvSpPr txBox="1"/>
          <p:nvPr/>
        </p:nvSpPr>
        <p:spPr>
          <a:xfrm>
            <a:off x="5284161" y="5791270"/>
            <a:ext cx="1631819" cy="353942"/>
          </a:xfrm>
          <a:prstGeom prst="rect">
            <a:avLst/>
          </a:prstGeom>
          <a:noFill/>
        </p:spPr>
        <p:txBody>
          <a:bodyPr wrap="none" rtlCol="0">
            <a:spAutoFit/>
          </a:bodyPr>
          <a:lstStyle/>
          <a:p>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（指导性行为）</a:t>
            </a:r>
          </a:p>
        </p:txBody>
      </p:sp>
      <p:cxnSp>
        <p:nvCxnSpPr>
          <p:cNvPr id="7553" name="直接箭头连接符 7552">
            <a:extLst>
              <a:ext uri="{FF2B5EF4-FFF2-40B4-BE49-F238E27FC236}">
                <a16:creationId xmlns:a16="http://schemas.microsoft.com/office/drawing/2014/main" id="{C90B21C3-BD15-2805-5BE9-3D333E01A2C5}"/>
              </a:ext>
            </a:extLst>
          </p:cNvPr>
          <p:cNvCxnSpPr>
            <a:cxnSpLocks/>
          </p:cNvCxnSpPr>
          <p:nvPr/>
        </p:nvCxnSpPr>
        <p:spPr>
          <a:xfrm flipH="1">
            <a:off x="4198501" y="5774106"/>
            <a:ext cx="1048018" cy="0"/>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54" name="直接箭头连接符 7553">
            <a:extLst>
              <a:ext uri="{FF2B5EF4-FFF2-40B4-BE49-F238E27FC236}">
                <a16:creationId xmlns:a16="http://schemas.microsoft.com/office/drawing/2014/main" id="{D16275B8-89A6-A21D-06F2-7BF0BBD2A011}"/>
              </a:ext>
            </a:extLst>
          </p:cNvPr>
          <p:cNvCxnSpPr>
            <a:cxnSpLocks/>
          </p:cNvCxnSpPr>
          <p:nvPr/>
        </p:nvCxnSpPr>
        <p:spPr>
          <a:xfrm>
            <a:off x="6868462" y="5774106"/>
            <a:ext cx="1048018" cy="0"/>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58" name="文本框 7557">
            <a:extLst>
              <a:ext uri="{FF2B5EF4-FFF2-40B4-BE49-F238E27FC236}">
                <a16:creationId xmlns:a16="http://schemas.microsoft.com/office/drawing/2014/main" id="{7B3C73AE-FB2F-8DCF-84C3-3C5E36795DFB}"/>
              </a:ext>
            </a:extLst>
          </p:cNvPr>
          <p:cNvSpPr txBox="1"/>
          <p:nvPr/>
        </p:nvSpPr>
        <p:spPr>
          <a:xfrm>
            <a:off x="1978335" y="1734152"/>
            <a:ext cx="1135247" cy="400110"/>
          </a:xfrm>
          <a:prstGeom prst="rect">
            <a:avLst/>
          </a:prstGeom>
          <a:noFill/>
        </p:spPr>
        <p:txBody>
          <a:bodyPr wrap="none" rtlCol="0">
            <a:spAutoFit/>
          </a:bodyPr>
          <a:lstStyle/>
          <a:p>
            <a:r>
              <a:rPr lang="en-US" altLang="zh-CN" sz="2000">
                <a:solidFill>
                  <a:srgbClr val="7F7F7F"/>
                </a:solidFill>
                <a:latin typeface="江西拙楷" panose="02010600040101010101" pitchFamily="2" charset="-122"/>
                <a:ea typeface="江西拙楷" panose="02010600040101010101" pitchFamily="2" charset="-122"/>
              </a:rPr>
              <a:t>S3-</a:t>
            </a:r>
            <a:r>
              <a:rPr lang="zh-CN" altLang="en-US" sz="2000">
                <a:solidFill>
                  <a:srgbClr val="7F7F7F"/>
                </a:solidFill>
                <a:latin typeface="江西拙楷" panose="02010600040101010101" pitchFamily="2" charset="-122"/>
                <a:ea typeface="江西拙楷" panose="02010600040101010101" pitchFamily="2" charset="-122"/>
              </a:rPr>
              <a:t>支持</a:t>
            </a:r>
          </a:p>
        </p:txBody>
      </p:sp>
      <p:sp>
        <p:nvSpPr>
          <p:cNvPr id="7559" name="文本框 7558">
            <a:extLst>
              <a:ext uri="{FF2B5EF4-FFF2-40B4-BE49-F238E27FC236}">
                <a16:creationId xmlns:a16="http://schemas.microsoft.com/office/drawing/2014/main" id="{1321AF84-B463-5F56-A400-AC40B605AD0A}"/>
              </a:ext>
            </a:extLst>
          </p:cNvPr>
          <p:cNvSpPr txBox="1"/>
          <p:nvPr/>
        </p:nvSpPr>
        <p:spPr>
          <a:xfrm>
            <a:off x="1756124" y="2234580"/>
            <a:ext cx="1418978" cy="1112420"/>
          </a:xfrm>
          <a:prstGeom prst="rect">
            <a:avLst/>
          </a:prstGeom>
          <a:noFill/>
        </p:spPr>
        <p:txBody>
          <a:bodyPr wrap="none" rtlCol="0">
            <a:spAutoFit/>
          </a:bodyPr>
          <a:lstStyle/>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鼓励参与与包容</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获取信任</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认可贡献</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落实团队当责</a:t>
            </a:r>
          </a:p>
        </p:txBody>
      </p:sp>
      <p:sp>
        <p:nvSpPr>
          <p:cNvPr id="7562" name="文本框 7561">
            <a:extLst>
              <a:ext uri="{FF2B5EF4-FFF2-40B4-BE49-F238E27FC236}">
                <a16:creationId xmlns:a16="http://schemas.microsoft.com/office/drawing/2014/main" id="{7B659E29-9E47-9067-5782-82A2ECBDF31E}"/>
              </a:ext>
            </a:extLst>
          </p:cNvPr>
          <p:cNvSpPr txBox="1"/>
          <p:nvPr/>
        </p:nvSpPr>
        <p:spPr>
          <a:xfrm>
            <a:off x="1978336" y="3857654"/>
            <a:ext cx="1157689" cy="400110"/>
          </a:xfrm>
          <a:prstGeom prst="rect">
            <a:avLst/>
          </a:prstGeom>
          <a:noFill/>
        </p:spPr>
        <p:txBody>
          <a:bodyPr wrap="none" rtlCol="0">
            <a:spAutoFit/>
          </a:bodyPr>
          <a:lstStyle/>
          <a:p>
            <a:r>
              <a:rPr lang="en-US" altLang="zh-CN" sz="2000">
                <a:solidFill>
                  <a:srgbClr val="FFC001"/>
                </a:solidFill>
                <a:latin typeface="江西拙楷" panose="02010600040101010101" pitchFamily="2" charset="-122"/>
                <a:ea typeface="江西拙楷" panose="02010600040101010101" pitchFamily="2" charset="-122"/>
              </a:rPr>
              <a:t>S4-</a:t>
            </a:r>
            <a:r>
              <a:rPr lang="zh-CN" altLang="en-US" sz="2000">
                <a:solidFill>
                  <a:srgbClr val="FFC001"/>
                </a:solidFill>
                <a:latin typeface="江西拙楷" panose="02010600040101010101" pitchFamily="2" charset="-122"/>
                <a:ea typeface="江西拙楷" panose="02010600040101010101" pitchFamily="2" charset="-122"/>
              </a:rPr>
              <a:t>授权</a:t>
            </a:r>
          </a:p>
        </p:txBody>
      </p:sp>
      <p:sp>
        <p:nvSpPr>
          <p:cNvPr id="7563" name="文本框 7562">
            <a:extLst>
              <a:ext uri="{FF2B5EF4-FFF2-40B4-BE49-F238E27FC236}">
                <a16:creationId xmlns:a16="http://schemas.microsoft.com/office/drawing/2014/main" id="{C0B5802B-8FF0-58A4-A9FC-CE20B364D7E0}"/>
              </a:ext>
            </a:extLst>
          </p:cNvPr>
          <p:cNvSpPr txBox="1"/>
          <p:nvPr/>
        </p:nvSpPr>
        <p:spPr>
          <a:xfrm>
            <a:off x="521812" y="4358082"/>
            <a:ext cx="2653289" cy="1112420"/>
          </a:xfrm>
          <a:prstGeom prst="rect">
            <a:avLst/>
          </a:prstGeom>
          <a:noFill/>
        </p:spPr>
        <p:txBody>
          <a:bodyPr wrap="none" rtlCol="0">
            <a:spAutoFit/>
          </a:bodyPr>
          <a:lstStyle/>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鼓励创新，敏捷和冒险精神</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认可团队，庆祝团队成功</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制动放权</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gn="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帮助团队应用所学，迎接新挑战</a:t>
            </a:r>
          </a:p>
        </p:txBody>
      </p:sp>
      <p:sp>
        <p:nvSpPr>
          <p:cNvPr id="7572" name="文本框 7571">
            <a:extLst>
              <a:ext uri="{FF2B5EF4-FFF2-40B4-BE49-F238E27FC236}">
                <a16:creationId xmlns:a16="http://schemas.microsoft.com/office/drawing/2014/main" id="{38F63E70-277D-24C6-BE3F-C5F7E3F33947}"/>
              </a:ext>
            </a:extLst>
          </p:cNvPr>
          <p:cNvSpPr txBox="1"/>
          <p:nvPr/>
        </p:nvSpPr>
        <p:spPr>
          <a:xfrm>
            <a:off x="8518598" y="1734152"/>
            <a:ext cx="1135247" cy="400110"/>
          </a:xfrm>
          <a:prstGeom prst="rect">
            <a:avLst/>
          </a:prstGeom>
          <a:noFill/>
        </p:spPr>
        <p:txBody>
          <a:bodyPr wrap="none" rtlCol="0">
            <a:spAutoFit/>
          </a:bodyPr>
          <a:lstStyle/>
          <a:p>
            <a:r>
              <a:rPr lang="en-US" altLang="zh-CN" sz="2000">
                <a:solidFill>
                  <a:schemeClr val="accent3"/>
                </a:solidFill>
                <a:latin typeface="江西拙楷" panose="02010600040101010101" pitchFamily="2" charset="-122"/>
                <a:ea typeface="江西拙楷" panose="02010600040101010101" pitchFamily="2" charset="-122"/>
              </a:rPr>
              <a:t>S2-</a:t>
            </a:r>
            <a:r>
              <a:rPr lang="zh-CN" altLang="en-US" sz="2000">
                <a:solidFill>
                  <a:schemeClr val="accent3"/>
                </a:solidFill>
                <a:latin typeface="江西拙楷" panose="02010600040101010101" pitchFamily="2" charset="-122"/>
                <a:ea typeface="江西拙楷" panose="02010600040101010101" pitchFamily="2" charset="-122"/>
              </a:rPr>
              <a:t>解决</a:t>
            </a:r>
          </a:p>
        </p:txBody>
      </p:sp>
      <p:sp>
        <p:nvSpPr>
          <p:cNvPr id="7573" name="文本框 7572">
            <a:extLst>
              <a:ext uri="{FF2B5EF4-FFF2-40B4-BE49-F238E27FC236}">
                <a16:creationId xmlns:a16="http://schemas.microsoft.com/office/drawing/2014/main" id="{25462E55-9E1C-1EB8-CF95-1ACE8B278811}"/>
              </a:ext>
            </a:extLst>
          </p:cNvPr>
          <p:cNvSpPr txBox="1"/>
          <p:nvPr/>
        </p:nvSpPr>
        <p:spPr>
          <a:xfrm>
            <a:off x="8518598" y="2234580"/>
            <a:ext cx="2300630" cy="1112420"/>
          </a:xfrm>
          <a:prstGeom prst="rect">
            <a:avLst/>
          </a:prstGeom>
          <a:noFill/>
        </p:spPr>
        <p:txBody>
          <a:bodyPr wrap="none" rtlCol="0">
            <a:spAutoFit/>
          </a:bodyPr>
          <a:lstStyle/>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发现并解决冲突</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鼓励正能量与好奇心</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按时提供反馈</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确保每个人的想法都被倾听</a:t>
            </a:r>
          </a:p>
        </p:txBody>
      </p:sp>
      <p:sp>
        <p:nvSpPr>
          <p:cNvPr id="7575" name="文本框 7574">
            <a:extLst>
              <a:ext uri="{FF2B5EF4-FFF2-40B4-BE49-F238E27FC236}">
                <a16:creationId xmlns:a16="http://schemas.microsoft.com/office/drawing/2014/main" id="{4DFD1F70-EE81-6D5F-0257-395749336BB2}"/>
              </a:ext>
            </a:extLst>
          </p:cNvPr>
          <p:cNvSpPr txBox="1"/>
          <p:nvPr/>
        </p:nvSpPr>
        <p:spPr>
          <a:xfrm>
            <a:off x="8518598" y="3857654"/>
            <a:ext cx="1058303" cy="400110"/>
          </a:xfrm>
          <a:prstGeom prst="rect">
            <a:avLst/>
          </a:prstGeom>
          <a:noFill/>
        </p:spPr>
        <p:txBody>
          <a:bodyPr wrap="none" rtlCol="0">
            <a:spAutoFit/>
          </a:bodyPr>
          <a:lstStyle/>
          <a:p>
            <a:r>
              <a:rPr lang="en-US" altLang="zh-CN" sz="2000">
                <a:solidFill>
                  <a:schemeClr val="accent2"/>
                </a:solidFill>
                <a:latin typeface="江西拙楷" panose="02010600040101010101" pitchFamily="2" charset="-122"/>
                <a:ea typeface="江西拙楷" panose="02010600040101010101" pitchFamily="2" charset="-122"/>
              </a:rPr>
              <a:t>S1-</a:t>
            </a:r>
            <a:r>
              <a:rPr lang="zh-CN" altLang="en-US" sz="2000">
                <a:solidFill>
                  <a:schemeClr val="accent2"/>
                </a:solidFill>
                <a:latin typeface="江西拙楷" panose="02010600040101010101" pitchFamily="2" charset="-122"/>
                <a:ea typeface="江西拙楷" panose="02010600040101010101" pitchFamily="2" charset="-122"/>
              </a:rPr>
              <a:t>打造</a:t>
            </a:r>
          </a:p>
        </p:txBody>
      </p:sp>
      <p:sp>
        <p:nvSpPr>
          <p:cNvPr id="7576" name="文本框 7575">
            <a:extLst>
              <a:ext uri="{FF2B5EF4-FFF2-40B4-BE49-F238E27FC236}">
                <a16:creationId xmlns:a16="http://schemas.microsoft.com/office/drawing/2014/main" id="{069CAB7F-7186-00EB-8919-3EB34DE4B431}"/>
              </a:ext>
            </a:extLst>
          </p:cNvPr>
          <p:cNvSpPr txBox="1"/>
          <p:nvPr/>
        </p:nvSpPr>
        <p:spPr>
          <a:xfrm>
            <a:off x="8518598" y="4358082"/>
            <a:ext cx="2124299" cy="1112420"/>
          </a:xfrm>
          <a:prstGeom prst="rect">
            <a:avLst/>
          </a:prstGeom>
          <a:noFill/>
        </p:spPr>
        <p:txBody>
          <a:bodyPr wrap="none" rtlCol="0">
            <a:spAutoFit/>
          </a:bodyPr>
          <a:lstStyle/>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明确团队分工</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让团员互相熟悉</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秒回团队架构以完善章程</a:t>
            </a:r>
            <a:endPar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20000"/>
              </a:lnSpc>
            </a:pP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设立职责边界</a:t>
            </a:r>
          </a:p>
        </p:txBody>
      </p:sp>
      <p:sp>
        <p:nvSpPr>
          <p:cNvPr id="7457" name="矩形 7456">
            <a:extLst>
              <a:ext uri="{FF2B5EF4-FFF2-40B4-BE49-F238E27FC236}">
                <a16:creationId xmlns:a16="http://schemas.microsoft.com/office/drawing/2014/main" id="{ED3977C9-BF16-1319-B4ED-62F050CDDD1F}"/>
              </a:ext>
            </a:extLst>
          </p:cNvPr>
          <p:cNvSpPr/>
          <p:nvPr/>
        </p:nvSpPr>
        <p:spPr>
          <a:xfrm>
            <a:off x="4124937" y="1621394"/>
            <a:ext cx="1952388" cy="1911587"/>
          </a:xfrm>
          <a:prstGeom prst="rect">
            <a:avLst/>
          </a:prstGeom>
          <a:solidFill>
            <a:srgbClr val="7F7F7F">
              <a:alpha val="3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58" name="矩形 7457">
            <a:extLst>
              <a:ext uri="{FF2B5EF4-FFF2-40B4-BE49-F238E27FC236}">
                <a16:creationId xmlns:a16="http://schemas.microsoft.com/office/drawing/2014/main" id="{1F85012F-F94F-A4B4-1447-572158248F8C}"/>
              </a:ext>
            </a:extLst>
          </p:cNvPr>
          <p:cNvSpPr/>
          <p:nvPr/>
        </p:nvSpPr>
        <p:spPr>
          <a:xfrm>
            <a:off x="6077325" y="1621394"/>
            <a:ext cx="1952388" cy="1911587"/>
          </a:xfrm>
          <a:prstGeom prst="rect">
            <a:avLst/>
          </a:prstGeom>
          <a:solidFill>
            <a:schemeClr val="accent3">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5" name="Freeform 32">
            <a:extLst>
              <a:ext uri="{FF2B5EF4-FFF2-40B4-BE49-F238E27FC236}">
                <a16:creationId xmlns:a16="http://schemas.microsoft.com/office/drawing/2014/main" id="{57E78FE0-C67C-7C57-18B8-3CB8614FB4A8}"/>
              </a:ext>
            </a:extLst>
          </p:cNvPr>
          <p:cNvSpPr>
            <a:spLocks/>
          </p:cNvSpPr>
          <p:nvPr/>
        </p:nvSpPr>
        <p:spPr bwMode="auto">
          <a:xfrm>
            <a:off x="4968486" y="2167957"/>
            <a:ext cx="1114959" cy="1360336"/>
          </a:xfrm>
          <a:custGeom>
            <a:avLst/>
            <a:gdLst>
              <a:gd name="T0" fmla="*/ 0 w 4615"/>
              <a:gd name="T1" fmla="*/ 4615 h 4615"/>
              <a:gd name="T2" fmla="*/ 4615 w 4615"/>
              <a:gd name="T3" fmla="*/ 0 h 4615"/>
              <a:gd name="T4" fmla="*/ 4615 w 4615"/>
              <a:gd name="T5" fmla="*/ 1154 h 4615"/>
              <a:gd name="T6" fmla="*/ 1154 w 4615"/>
              <a:gd name="T7" fmla="*/ 4615 h 4615"/>
              <a:gd name="T8" fmla="*/ 0 w 4615"/>
              <a:gd name="T9" fmla="*/ 4615 h 4615"/>
            </a:gdLst>
            <a:ahLst/>
            <a:cxnLst>
              <a:cxn ang="0">
                <a:pos x="T0" y="T1"/>
              </a:cxn>
              <a:cxn ang="0">
                <a:pos x="T2" y="T3"/>
              </a:cxn>
              <a:cxn ang="0">
                <a:pos x="T4" y="T5"/>
              </a:cxn>
              <a:cxn ang="0">
                <a:pos x="T6" y="T7"/>
              </a:cxn>
              <a:cxn ang="0">
                <a:pos x="T8" y="T9"/>
              </a:cxn>
            </a:cxnLst>
            <a:rect l="0" t="0" r="r" b="b"/>
            <a:pathLst>
              <a:path w="4615" h="4615">
                <a:moveTo>
                  <a:pt x="0" y="4615"/>
                </a:moveTo>
                <a:cubicBezTo>
                  <a:pt x="0" y="2066"/>
                  <a:pt x="2066" y="0"/>
                  <a:pt x="4615" y="0"/>
                </a:cubicBezTo>
                <a:lnTo>
                  <a:pt x="4615" y="1154"/>
                </a:lnTo>
                <a:cubicBezTo>
                  <a:pt x="2703" y="1154"/>
                  <a:pt x="1154" y="2704"/>
                  <a:pt x="1154" y="4615"/>
                </a:cubicBezTo>
                <a:lnTo>
                  <a:pt x="0" y="4615"/>
                </a:lnTo>
                <a:close/>
              </a:path>
            </a:pathLst>
          </a:custGeom>
          <a:solidFill>
            <a:srgbClr val="7F7F7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453" name="Freeform 32">
            <a:extLst>
              <a:ext uri="{FF2B5EF4-FFF2-40B4-BE49-F238E27FC236}">
                <a16:creationId xmlns:a16="http://schemas.microsoft.com/office/drawing/2014/main" id="{D275BF2F-D562-68C4-A314-7608C048DCE7}"/>
              </a:ext>
            </a:extLst>
          </p:cNvPr>
          <p:cNvSpPr>
            <a:spLocks/>
          </p:cNvSpPr>
          <p:nvPr/>
        </p:nvSpPr>
        <p:spPr bwMode="auto">
          <a:xfrm rot="5400000" flipH="1">
            <a:off x="4009344" y="3653677"/>
            <a:ext cx="1360336" cy="1114959"/>
          </a:xfrm>
          <a:custGeom>
            <a:avLst/>
            <a:gdLst>
              <a:gd name="T0" fmla="*/ 0 w 4615"/>
              <a:gd name="T1" fmla="*/ 4615 h 4615"/>
              <a:gd name="T2" fmla="*/ 4615 w 4615"/>
              <a:gd name="T3" fmla="*/ 0 h 4615"/>
              <a:gd name="T4" fmla="*/ 4615 w 4615"/>
              <a:gd name="T5" fmla="*/ 1154 h 4615"/>
              <a:gd name="T6" fmla="*/ 1154 w 4615"/>
              <a:gd name="T7" fmla="*/ 4615 h 4615"/>
              <a:gd name="T8" fmla="*/ 0 w 4615"/>
              <a:gd name="T9" fmla="*/ 4615 h 4615"/>
            </a:gdLst>
            <a:ahLst/>
            <a:cxnLst>
              <a:cxn ang="0">
                <a:pos x="T0" y="T1"/>
              </a:cxn>
              <a:cxn ang="0">
                <a:pos x="T2" y="T3"/>
              </a:cxn>
              <a:cxn ang="0">
                <a:pos x="T4" y="T5"/>
              </a:cxn>
              <a:cxn ang="0">
                <a:pos x="T6" y="T7"/>
              </a:cxn>
              <a:cxn ang="0">
                <a:pos x="T8" y="T9"/>
              </a:cxn>
            </a:cxnLst>
            <a:rect l="0" t="0" r="r" b="b"/>
            <a:pathLst>
              <a:path w="4615" h="4615">
                <a:moveTo>
                  <a:pt x="0" y="4615"/>
                </a:moveTo>
                <a:cubicBezTo>
                  <a:pt x="0" y="2066"/>
                  <a:pt x="2066" y="0"/>
                  <a:pt x="4615" y="0"/>
                </a:cubicBezTo>
                <a:lnTo>
                  <a:pt x="4615" y="1154"/>
                </a:lnTo>
                <a:cubicBezTo>
                  <a:pt x="2703" y="1154"/>
                  <a:pt x="1154" y="2704"/>
                  <a:pt x="1154" y="4615"/>
                </a:cubicBezTo>
                <a:lnTo>
                  <a:pt x="0" y="4615"/>
                </a:lnTo>
                <a:close/>
              </a:path>
            </a:pathLst>
          </a:custGeom>
          <a:solidFill>
            <a:srgbClr val="FFC00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455" name="Freeform 32">
            <a:extLst>
              <a:ext uri="{FF2B5EF4-FFF2-40B4-BE49-F238E27FC236}">
                <a16:creationId xmlns:a16="http://schemas.microsoft.com/office/drawing/2014/main" id="{4AEA5816-360E-0690-BA03-E427577B450E}"/>
              </a:ext>
            </a:extLst>
          </p:cNvPr>
          <p:cNvSpPr>
            <a:spLocks/>
          </p:cNvSpPr>
          <p:nvPr/>
        </p:nvSpPr>
        <p:spPr bwMode="auto">
          <a:xfrm rot="5400000">
            <a:off x="5960756" y="2290646"/>
            <a:ext cx="1360336" cy="1114959"/>
          </a:xfrm>
          <a:custGeom>
            <a:avLst/>
            <a:gdLst>
              <a:gd name="T0" fmla="*/ 0 w 4615"/>
              <a:gd name="T1" fmla="*/ 4615 h 4615"/>
              <a:gd name="T2" fmla="*/ 4615 w 4615"/>
              <a:gd name="T3" fmla="*/ 0 h 4615"/>
              <a:gd name="T4" fmla="*/ 4615 w 4615"/>
              <a:gd name="T5" fmla="*/ 1154 h 4615"/>
              <a:gd name="T6" fmla="*/ 1154 w 4615"/>
              <a:gd name="T7" fmla="*/ 4615 h 4615"/>
              <a:gd name="T8" fmla="*/ 0 w 4615"/>
              <a:gd name="T9" fmla="*/ 4615 h 4615"/>
            </a:gdLst>
            <a:ahLst/>
            <a:cxnLst>
              <a:cxn ang="0">
                <a:pos x="T0" y="T1"/>
              </a:cxn>
              <a:cxn ang="0">
                <a:pos x="T2" y="T3"/>
              </a:cxn>
              <a:cxn ang="0">
                <a:pos x="T4" y="T5"/>
              </a:cxn>
              <a:cxn ang="0">
                <a:pos x="T6" y="T7"/>
              </a:cxn>
              <a:cxn ang="0">
                <a:pos x="T8" y="T9"/>
              </a:cxn>
            </a:cxnLst>
            <a:rect l="0" t="0" r="r" b="b"/>
            <a:pathLst>
              <a:path w="4615" h="4615">
                <a:moveTo>
                  <a:pt x="0" y="4615"/>
                </a:moveTo>
                <a:cubicBezTo>
                  <a:pt x="0" y="2066"/>
                  <a:pt x="2066" y="0"/>
                  <a:pt x="4615" y="0"/>
                </a:cubicBezTo>
                <a:lnTo>
                  <a:pt x="4615" y="1154"/>
                </a:lnTo>
                <a:cubicBezTo>
                  <a:pt x="2703" y="1154"/>
                  <a:pt x="1154" y="2704"/>
                  <a:pt x="1154" y="4615"/>
                </a:cubicBezTo>
                <a:lnTo>
                  <a:pt x="0" y="4615"/>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493" name="文本框 7492">
            <a:extLst>
              <a:ext uri="{FF2B5EF4-FFF2-40B4-BE49-F238E27FC236}">
                <a16:creationId xmlns:a16="http://schemas.microsoft.com/office/drawing/2014/main" id="{28706B04-B345-C643-4FF0-88CCAF8D94FD}"/>
              </a:ext>
            </a:extLst>
          </p:cNvPr>
          <p:cNvSpPr txBox="1"/>
          <p:nvPr/>
        </p:nvSpPr>
        <p:spPr>
          <a:xfrm>
            <a:off x="5645858" y="3507879"/>
            <a:ext cx="425116" cy="307777"/>
          </a:xfrm>
          <a:prstGeom prst="rect">
            <a:avLst/>
          </a:prstGeom>
          <a:noFill/>
        </p:spPr>
        <p:txBody>
          <a:bodyPr wrap="none" rtlCol="0">
            <a:spAutoFit/>
          </a:bodyPr>
          <a:lstStyle/>
          <a:p>
            <a:r>
              <a:rPr lang="en-US" altLang="zh-CN" sz="1400">
                <a:solidFill>
                  <a:srgbClr val="FFC001"/>
                </a:solidFill>
                <a:latin typeface="江西拙楷" panose="02010600040101010101" pitchFamily="2" charset="-122"/>
                <a:ea typeface="江西拙楷" panose="02010600040101010101" pitchFamily="2" charset="-122"/>
              </a:rPr>
              <a:t>S4</a:t>
            </a:r>
            <a:endParaRPr lang="zh-CN" altLang="en-US" sz="1400">
              <a:solidFill>
                <a:srgbClr val="FFC001"/>
              </a:solidFill>
              <a:latin typeface="江西拙楷" panose="02010600040101010101" pitchFamily="2" charset="-122"/>
              <a:ea typeface="江西拙楷" panose="02010600040101010101" pitchFamily="2" charset="-122"/>
            </a:endParaRPr>
          </a:p>
        </p:txBody>
      </p:sp>
      <p:sp>
        <p:nvSpPr>
          <p:cNvPr id="7494" name="文本框 7493">
            <a:extLst>
              <a:ext uri="{FF2B5EF4-FFF2-40B4-BE49-F238E27FC236}">
                <a16:creationId xmlns:a16="http://schemas.microsoft.com/office/drawing/2014/main" id="{7A6FAECC-9193-2532-30B7-5A6EC13353A8}"/>
              </a:ext>
            </a:extLst>
          </p:cNvPr>
          <p:cNvSpPr txBox="1"/>
          <p:nvPr/>
        </p:nvSpPr>
        <p:spPr>
          <a:xfrm>
            <a:off x="5676620" y="3143838"/>
            <a:ext cx="409086" cy="307777"/>
          </a:xfrm>
          <a:prstGeom prst="rect">
            <a:avLst/>
          </a:prstGeom>
          <a:noFill/>
        </p:spPr>
        <p:txBody>
          <a:bodyPr wrap="none" rtlCol="0">
            <a:spAutoFit/>
          </a:bodyPr>
          <a:lstStyle/>
          <a:p>
            <a:r>
              <a:rPr lang="en-US" altLang="zh-CN" sz="1400">
                <a:solidFill>
                  <a:srgbClr val="7F7F7F"/>
                </a:solidFill>
                <a:latin typeface="江西拙楷" panose="02010600040101010101" pitchFamily="2" charset="-122"/>
                <a:ea typeface="江西拙楷" panose="02010600040101010101" pitchFamily="2" charset="-122"/>
              </a:rPr>
              <a:t>S3</a:t>
            </a:r>
            <a:endParaRPr lang="zh-CN" altLang="en-US" sz="1400">
              <a:solidFill>
                <a:srgbClr val="7F7F7F"/>
              </a:solidFill>
              <a:latin typeface="江西拙楷" panose="02010600040101010101" pitchFamily="2" charset="-122"/>
              <a:ea typeface="江西拙楷" panose="02010600040101010101" pitchFamily="2" charset="-122"/>
            </a:endParaRPr>
          </a:p>
        </p:txBody>
      </p:sp>
      <p:sp>
        <p:nvSpPr>
          <p:cNvPr id="7495" name="文本框 7494">
            <a:extLst>
              <a:ext uri="{FF2B5EF4-FFF2-40B4-BE49-F238E27FC236}">
                <a16:creationId xmlns:a16="http://schemas.microsoft.com/office/drawing/2014/main" id="{DE8892D9-1806-F160-36A8-ED835E0FB29B}"/>
              </a:ext>
            </a:extLst>
          </p:cNvPr>
          <p:cNvSpPr txBox="1"/>
          <p:nvPr/>
        </p:nvSpPr>
        <p:spPr>
          <a:xfrm>
            <a:off x="6066841" y="3507879"/>
            <a:ext cx="356188" cy="307777"/>
          </a:xfrm>
          <a:prstGeom prst="rect">
            <a:avLst/>
          </a:prstGeom>
          <a:noFill/>
        </p:spPr>
        <p:txBody>
          <a:bodyPr wrap="none" rtlCol="0">
            <a:spAutoFit/>
          </a:bodyPr>
          <a:lstStyle/>
          <a:p>
            <a:r>
              <a:rPr lang="en-US" altLang="zh-CN" sz="1400">
                <a:latin typeface="江西拙楷" panose="02010600040101010101" pitchFamily="2" charset="-122"/>
                <a:ea typeface="江西拙楷" panose="02010600040101010101" pitchFamily="2" charset="-122"/>
              </a:rPr>
              <a:t>S1</a:t>
            </a:r>
            <a:endParaRPr lang="zh-CN" altLang="en-US" sz="1400">
              <a:latin typeface="江西拙楷" panose="02010600040101010101" pitchFamily="2" charset="-122"/>
              <a:ea typeface="江西拙楷" panose="02010600040101010101" pitchFamily="2" charset="-122"/>
            </a:endParaRPr>
          </a:p>
        </p:txBody>
      </p:sp>
      <p:sp>
        <p:nvSpPr>
          <p:cNvPr id="7496" name="文本框 7495">
            <a:extLst>
              <a:ext uri="{FF2B5EF4-FFF2-40B4-BE49-F238E27FC236}">
                <a16:creationId xmlns:a16="http://schemas.microsoft.com/office/drawing/2014/main" id="{AF494AC6-1575-E082-217D-326669B579F1}"/>
              </a:ext>
            </a:extLst>
          </p:cNvPr>
          <p:cNvSpPr txBox="1"/>
          <p:nvPr/>
        </p:nvSpPr>
        <p:spPr>
          <a:xfrm>
            <a:off x="6049803" y="3143838"/>
            <a:ext cx="409086" cy="307777"/>
          </a:xfrm>
          <a:prstGeom prst="rect">
            <a:avLst/>
          </a:prstGeom>
          <a:noFill/>
        </p:spPr>
        <p:txBody>
          <a:bodyPr wrap="none" rtlCol="0">
            <a:spAutoFit/>
          </a:bodyPr>
          <a:lstStyle/>
          <a:p>
            <a:r>
              <a:rPr lang="en-US" altLang="zh-CN" sz="1400">
                <a:solidFill>
                  <a:schemeClr val="accent3"/>
                </a:solidFill>
                <a:latin typeface="江西拙楷" panose="02010600040101010101" pitchFamily="2" charset="-122"/>
                <a:ea typeface="江西拙楷" panose="02010600040101010101" pitchFamily="2" charset="-122"/>
              </a:rPr>
              <a:t>S2</a:t>
            </a:r>
            <a:endParaRPr lang="zh-CN" altLang="en-US" sz="1400">
              <a:solidFill>
                <a:schemeClr val="accent3"/>
              </a:solidFill>
              <a:latin typeface="江西拙楷" panose="02010600040101010101" pitchFamily="2" charset="-122"/>
              <a:ea typeface="江西拙楷" panose="02010600040101010101" pitchFamily="2" charset="-122"/>
            </a:endParaRPr>
          </a:p>
        </p:txBody>
      </p:sp>
      <p:sp>
        <p:nvSpPr>
          <p:cNvPr id="7497" name="文本框 7496">
            <a:extLst>
              <a:ext uri="{FF2B5EF4-FFF2-40B4-BE49-F238E27FC236}">
                <a16:creationId xmlns:a16="http://schemas.microsoft.com/office/drawing/2014/main" id="{954C9A2F-D07F-4832-FB2E-5B5C5C01C115}"/>
              </a:ext>
            </a:extLst>
          </p:cNvPr>
          <p:cNvSpPr txBox="1"/>
          <p:nvPr/>
        </p:nvSpPr>
        <p:spPr>
          <a:xfrm rot="17974726">
            <a:off x="4969355" y="4225560"/>
            <a:ext cx="558932"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监控</a:t>
            </a:r>
          </a:p>
        </p:txBody>
      </p:sp>
      <p:cxnSp>
        <p:nvCxnSpPr>
          <p:cNvPr id="7499" name="直接箭头连接符 7498">
            <a:extLst>
              <a:ext uri="{FF2B5EF4-FFF2-40B4-BE49-F238E27FC236}">
                <a16:creationId xmlns:a16="http://schemas.microsoft.com/office/drawing/2014/main" id="{875C2198-0B82-5631-3211-7C7C770E06C9}"/>
              </a:ext>
            </a:extLst>
          </p:cNvPr>
          <p:cNvCxnSpPr>
            <a:cxnSpLocks/>
            <a:stCxn id="7497" idx="3"/>
          </p:cNvCxnSpPr>
          <p:nvPr/>
        </p:nvCxnSpPr>
        <p:spPr>
          <a:xfrm flipV="1">
            <a:off x="5386771" y="3396314"/>
            <a:ext cx="124871" cy="74547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04" name="文本框 7503">
            <a:extLst>
              <a:ext uri="{FF2B5EF4-FFF2-40B4-BE49-F238E27FC236}">
                <a16:creationId xmlns:a16="http://schemas.microsoft.com/office/drawing/2014/main" id="{01F6057C-50EC-529D-135F-4B25D6CDACB9}"/>
              </a:ext>
            </a:extLst>
          </p:cNvPr>
          <p:cNvSpPr txBox="1"/>
          <p:nvPr/>
        </p:nvSpPr>
        <p:spPr>
          <a:xfrm rot="18386461">
            <a:off x="5237173" y="2815907"/>
            <a:ext cx="905501"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解决问题</a:t>
            </a:r>
          </a:p>
        </p:txBody>
      </p:sp>
      <p:sp>
        <p:nvSpPr>
          <p:cNvPr id="7505" name="文本框 7504">
            <a:extLst>
              <a:ext uri="{FF2B5EF4-FFF2-40B4-BE49-F238E27FC236}">
                <a16:creationId xmlns:a16="http://schemas.microsoft.com/office/drawing/2014/main" id="{60BB77DA-F049-8BE0-10ED-E8226C429BDF}"/>
              </a:ext>
            </a:extLst>
          </p:cNvPr>
          <p:cNvSpPr txBox="1"/>
          <p:nvPr/>
        </p:nvSpPr>
        <p:spPr>
          <a:xfrm rot="2658372">
            <a:off x="6212673" y="2881378"/>
            <a:ext cx="558932"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劝服</a:t>
            </a:r>
          </a:p>
        </p:txBody>
      </p:sp>
      <p:cxnSp>
        <p:nvCxnSpPr>
          <p:cNvPr id="7506" name="直接箭头连接符 7505">
            <a:extLst>
              <a:ext uri="{FF2B5EF4-FFF2-40B4-BE49-F238E27FC236}">
                <a16:creationId xmlns:a16="http://schemas.microsoft.com/office/drawing/2014/main" id="{90742A1C-3728-8BF1-BDAB-28DF54DD4421}"/>
              </a:ext>
            </a:extLst>
          </p:cNvPr>
          <p:cNvCxnSpPr>
            <a:cxnSpLocks/>
          </p:cNvCxnSpPr>
          <p:nvPr/>
        </p:nvCxnSpPr>
        <p:spPr>
          <a:xfrm>
            <a:off x="5993902" y="2692654"/>
            <a:ext cx="321477"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10" name="直接箭头连接符 7509">
            <a:extLst>
              <a:ext uri="{FF2B5EF4-FFF2-40B4-BE49-F238E27FC236}">
                <a16:creationId xmlns:a16="http://schemas.microsoft.com/office/drawing/2014/main" id="{77468AE4-99C9-C25C-C759-E928308B9D76}"/>
              </a:ext>
            </a:extLst>
          </p:cNvPr>
          <p:cNvCxnSpPr>
            <a:cxnSpLocks/>
          </p:cNvCxnSpPr>
          <p:nvPr/>
        </p:nvCxnSpPr>
        <p:spPr>
          <a:xfrm>
            <a:off x="6627422" y="3376490"/>
            <a:ext cx="161165" cy="683269"/>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11" name="文本框 7510">
            <a:extLst>
              <a:ext uri="{FF2B5EF4-FFF2-40B4-BE49-F238E27FC236}">
                <a16:creationId xmlns:a16="http://schemas.microsoft.com/office/drawing/2014/main" id="{AE4575E7-5EEB-3CED-FC35-35EEE21AFCB6}"/>
              </a:ext>
            </a:extLst>
          </p:cNvPr>
          <p:cNvSpPr txBox="1"/>
          <p:nvPr/>
        </p:nvSpPr>
        <p:spPr>
          <a:xfrm rot="3625274" flipH="1">
            <a:off x="6616470" y="4225560"/>
            <a:ext cx="558932"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指示</a:t>
            </a:r>
          </a:p>
        </p:txBody>
      </p:sp>
      <p:sp>
        <p:nvSpPr>
          <p:cNvPr id="7514" name="文本框 7513">
            <a:extLst>
              <a:ext uri="{FF2B5EF4-FFF2-40B4-BE49-F238E27FC236}">
                <a16:creationId xmlns:a16="http://schemas.microsoft.com/office/drawing/2014/main" id="{14851AE5-E048-17FA-B990-8CCFFD03192F}"/>
              </a:ext>
            </a:extLst>
          </p:cNvPr>
          <p:cNvSpPr txBox="1"/>
          <p:nvPr/>
        </p:nvSpPr>
        <p:spPr>
          <a:xfrm rot="17858321">
            <a:off x="4552731" y="4031408"/>
            <a:ext cx="743278" cy="318548"/>
          </a:xfrm>
          <a:prstGeom prst="rect">
            <a:avLst/>
          </a:prstGeom>
          <a:noFill/>
        </p:spPr>
        <p:txBody>
          <a:bodyPr wrap="none" rtlCol="0">
            <a:spAutoFit/>
          </a:bodyPr>
          <a:lstStyle/>
          <a:p>
            <a:r>
              <a:rPr lang="zh-CN" altLang="en-US" sz="1200">
                <a:solidFill>
                  <a:schemeClr val="bg1"/>
                </a:solidFill>
                <a:latin typeface="江西拙楷" panose="02010600040101010101" pitchFamily="2" charset="-122"/>
                <a:ea typeface="江西拙楷" panose="02010600040101010101" pitchFamily="2" charset="-122"/>
              </a:rPr>
              <a:t>授权式</a:t>
            </a:r>
          </a:p>
        </p:txBody>
      </p:sp>
      <p:sp>
        <p:nvSpPr>
          <p:cNvPr id="7515" name="文本框 7514">
            <a:extLst>
              <a:ext uri="{FF2B5EF4-FFF2-40B4-BE49-F238E27FC236}">
                <a16:creationId xmlns:a16="http://schemas.microsoft.com/office/drawing/2014/main" id="{1D9CCC22-F66A-9A5D-311B-1E2392707719}"/>
              </a:ext>
            </a:extLst>
          </p:cNvPr>
          <p:cNvSpPr txBox="1"/>
          <p:nvPr/>
        </p:nvSpPr>
        <p:spPr>
          <a:xfrm rot="18594268">
            <a:off x="5002184" y="2545527"/>
            <a:ext cx="743278" cy="318548"/>
          </a:xfrm>
          <a:prstGeom prst="rect">
            <a:avLst/>
          </a:prstGeom>
          <a:noFill/>
        </p:spPr>
        <p:txBody>
          <a:bodyPr wrap="none" rtlCol="0">
            <a:spAutoFit/>
          </a:bodyPr>
          <a:lstStyle/>
          <a:p>
            <a:r>
              <a:rPr lang="zh-CN" altLang="en-US" sz="1200">
                <a:solidFill>
                  <a:schemeClr val="bg1"/>
                </a:solidFill>
                <a:latin typeface="江西拙楷" panose="02010600040101010101" pitchFamily="2" charset="-122"/>
                <a:ea typeface="江西拙楷" panose="02010600040101010101" pitchFamily="2" charset="-122"/>
              </a:rPr>
              <a:t>支持式</a:t>
            </a:r>
          </a:p>
        </p:txBody>
      </p:sp>
      <p:sp>
        <p:nvSpPr>
          <p:cNvPr id="7517" name="文本框 7516">
            <a:extLst>
              <a:ext uri="{FF2B5EF4-FFF2-40B4-BE49-F238E27FC236}">
                <a16:creationId xmlns:a16="http://schemas.microsoft.com/office/drawing/2014/main" id="{B947020E-6D6C-BB34-D5E2-AF31DEDF398E}"/>
              </a:ext>
            </a:extLst>
          </p:cNvPr>
          <p:cNvSpPr txBox="1"/>
          <p:nvPr/>
        </p:nvSpPr>
        <p:spPr>
          <a:xfrm rot="3005732" flipH="1">
            <a:off x="6414242" y="2545527"/>
            <a:ext cx="743278" cy="318548"/>
          </a:xfrm>
          <a:prstGeom prst="rect">
            <a:avLst/>
          </a:prstGeom>
          <a:noFill/>
        </p:spPr>
        <p:txBody>
          <a:bodyPr wrap="none" rtlCol="0">
            <a:spAutoFit/>
          </a:bodyPr>
          <a:lstStyle/>
          <a:p>
            <a:r>
              <a:rPr lang="zh-CN" altLang="en-US" sz="1200">
                <a:solidFill>
                  <a:schemeClr val="bg1"/>
                </a:solidFill>
                <a:latin typeface="江西拙楷" panose="02010600040101010101" pitchFamily="2" charset="-122"/>
                <a:ea typeface="江西拙楷" panose="02010600040101010101" pitchFamily="2" charset="-122"/>
              </a:rPr>
              <a:t>教练式</a:t>
            </a:r>
          </a:p>
        </p:txBody>
      </p:sp>
      <p:sp>
        <p:nvSpPr>
          <p:cNvPr id="7519" name="文本框 7518">
            <a:extLst>
              <a:ext uri="{FF2B5EF4-FFF2-40B4-BE49-F238E27FC236}">
                <a16:creationId xmlns:a16="http://schemas.microsoft.com/office/drawing/2014/main" id="{A28D349C-32D3-4B31-5B5E-5C5C1C7C2182}"/>
              </a:ext>
            </a:extLst>
          </p:cNvPr>
          <p:cNvSpPr txBox="1"/>
          <p:nvPr/>
        </p:nvSpPr>
        <p:spPr>
          <a:xfrm rot="3625274" flipH="1">
            <a:off x="7387935" y="4028383"/>
            <a:ext cx="558932"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引导</a:t>
            </a:r>
          </a:p>
        </p:txBody>
      </p:sp>
      <p:cxnSp>
        <p:nvCxnSpPr>
          <p:cNvPr id="7520" name="直接箭头连接符 7519">
            <a:extLst>
              <a:ext uri="{FF2B5EF4-FFF2-40B4-BE49-F238E27FC236}">
                <a16:creationId xmlns:a16="http://schemas.microsoft.com/office/drawing/2014/main" id="{ED21A558-E03A-1015-413F-39E65F28D715}"/>
              </a:ext>
            </a:extLst>
          </p:cNvPr>
          <p:cNvCxnSpPr>
            <a:cxnSpLocks/>
          </p:cNvCxnSpPr>
          <p:nvPr/>
        </p:nvCxnSpPr>
        <p:spPr>
          <a:xfrm flipH="1" flipV="1">
            <a:off x="7332960" y="2980730"/>
            <a:ext cx="238657" cy="88526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24" name="文本框 7523">
            <a:extLst>
              <a:ext uri="{FF2B5EF4-FFF2-40B4-BE49-F238E27FC236}">
                <a16:creationId xmlns:a16="http://schemas.microsoft.com/office/drawing/2014/main" id="{6E21ED26-FB37-447E-4997-A1A692D7611F}"/>
              </a:ext>
            </a:extLst>
          </p:cNvPr>
          <p:cNvSpPr txBox="1"/>
          <p:nvPr/>
        </p:nvSpPr>
        <p:spPr>
          <a:xfrm rot="3625274" flipH="1">
            <a:off x="6902990" y="2430242"/>
            <a:ext cx="558932"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解释</a:t>
            </a:r>
          </a:p>
        </p:txBody>
      </p:sp>
      <p:cxnSp>
        <p:nvCxnSpPr>
          <p:cNvPr id="7525" name="直接箭头连接符 7524">
            <a:extLst>
              <a:ext uri="{FF2B5EF4-FFF2-40B4-BE49-F238E27FC236}">
                <a16:creationId xmlns:a16="http://schemas.microsoft.com/office/drawing/2014/main" id="{0A1A4E7B-30B5-AAAD-46BF-307111D764A6}"/>
              </a:ext>
            </a:extLst>
          </p:cNvPr>
          <p:cNvCxnSpPr>
            <a:cxnSpLocks/>
          </p:cNvCxnSpPr>
          <p:nvPr/>
        </p:nvCxnSpPr>
        <p:spPr>
          <a:xfrm flipH="1">
            <a:off x="5869261" y="2002243"/>
            <a:ext cx="482553"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27" name="文本框 7526">
            <a:extLst>
              <a:ext uri="{FF2B5EF4-FFF2-40B4-BE49-F238E27FC236}">
                <a16:creationId xmlns:a16="http://schemas.microsoft.com/office/drawing/2014/main" id="{8482F90C-EEE0-D433-A9E2-2DBF9A2BAB64}"/>
              </a:ext>
            </a:extLst>
          </p:cNvPr>
          <p:cNvSpPr txBox="1"/>
          <p:nvPr/>
        </p:nvSpPr>
        <p:spPr>
          <a:xfrm rot="17974726">
            <a:off x="4719602" y="2430242"/>
            <a:ext cx="558932"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鼓励</a:t>
            </a:r>
          </a:p>
        </p:txBody>
      </p:sp>
      <p:cxnSp>
        <p:nvCxnSpPr>
          <p:cNvPr id="7528" name="直接箭头连接符 7527">
            <a:extLst>
              <a:ext uri="{FF2B5EF4-FFF2-40B4-BE49-F238E27FC236}">
                <a16:creationId xmlns:a16="http://schemas.microsoft.com/office/drawing/2014/main" id="{53EA6685-2A9A-1804-FE3D-F8FEB1F5002D}"/>
              </a:ext>
            </a:extLst>
          </p:cNvPr>
          <p:cNvCxnSpPr>
            <a:cxnSpLocks/>
          </p:cNvCxnSpPr>
          <p:nvPr/>
        </p:nvCxnSpPr>
        <p:spPr>
          <a:xfrm flipH="1">
            <a:off x="4571965" y="2980730"/>
            <a:ext cx="238657" cy="88526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529" name="文本框 7528">
            <a:extLst>
              <a:ext uri="{FF2B5EF4-FFF2-40B4-BE49-F238E27FC236}">
                <a16:creationId xmlns:a16="http://schemas.microsoft.com/office/drawing/2014/main" id="{E2A35941-2EE8-F62A-ED92-6F6B601C0936}"/>
              </a:ext>
            </a:extLst>
          </p:cNvPr>
          <p:cNvSpPr txBox="1"/>
          <p:nvPr/>
        </p:nvSpPr>
        <p:spPr>
          <a:xfrm rot="17974726">
            <a:off x="4198054" y="4028383"/>
            <a:ext cx="558932" cy="318548"/>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观察</a:t>
            </a:r>
          </a:p>
        </p:txBody>
      </p:sp>
      <p:sp>
        <p:nvSpPr>
          <p:cNvPr id="7530" name="文本框 7529">
            <a:extLst>
              <a:ext uri="{FF2B5EF4-FFF2-40B4-BE49-F238E27FC236}">
                <a16:creationId xmlns:a16="http://schemas.microsoft.com/office/drawing/2014/main" id="{6B62B19E-60A9-8D73-DE9A-4CAB60B1A885}"/>
              </a:ext>
            </a:extLst>
          </p:cNvPr>
          <p:cNvSpPr txBox="1"/>
          <p:nvPr/>
        </p:nvSpPr>
        <p:spPr>
          <a:xfrm>
            <a:off x="4125058" y="1653405"/>
            <a:ext cx="905501" cy="530913"/>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高：关系</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低：工作</a:t>
            </a:r>
          </a:p>
        </p:txBody>
      </p:sp>
      <p:sp>
        <p:nvSpPr>
          <p:cNvPr id="7531" name="文本框 7530">
            <a:extLst>
              <a:ext uri="{FF2B5EF4-FFF2-40B4-BE49-F238E27FC236}">
                <a16:creationId xmlns:a16="http://schemas.microsoft.com/office/drawing/2014/main" id="{BC90BF8B-9BCA-2F21-7789-4593AAA2488B}"/>
              </a:ext>
            </a:extLst>
          </p:cNvPr>
          <p:cNvSpPr txBox="1"/>
          <p:nvPr/>
        </p:nvSpPr>
        <p:spPr>
          <a:xfrm>
            <a:off x="7224698" y="1653405"/>
            <a:ext cx="905501" cy="530913"/>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高：关系</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高：工作</a:t>
            </a:r>
          </a:p>
        </p:txBody>
      </p:sp>
      <p:sp>
        <p:nvSpPr>
          <p:cNvPr id="7532" name="文本框 7531">
            <a:extLst>
              <a:ext uri="{FF2B5EF4-FFF2-40B4-BE49-F238E27FC236}">
                <a16:creationId xmlns:a16="http://schemas.microsoft.com/office/drawing/2014/main" id="{AA720CEE-9A46-9799-09D4-9A3090BAA837}"/>
              </a:ext>
            </a:extLst>
          </p:cNvPr>
          <p:cNvSpPr txBox="1"/>
          <p:nvPr/>
        </p:nvSpPr>
        <p:spPr>
          <a:xfrm>
            <a:off x="4125058" y="4906546"/>
            <a:ext cx="905501" cy="530913"/>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低：关系</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低：工作</a:t>
            </a:r>
          </a:p>
        </p:txBody>
      </p:sp>
      <p:sp>
        <p:nvSpPr>
          <p:cNvPr id="7533" name="文本框 7532">
            <a:extLst>
              <a:ext uri="{FF2B5EF4-FFF2-40B4-BE49-F238E27FC236}">
                <a16:creationId xmlns:a16="http://schemas.microsoft.com/office/drawing/2014/main" id="{9226A2D3-ED66-C883-D4DD-CD5A0C0D3D90}"/>
              </a:ext>
            </a:extLst>
          </p:cNvPr>
          <p:cNvSpPr txBox="1"/>
          <p:nvPr/>
        </p:nvSpPr>
        <p:spPr>
          <a:xfrm>
            <a:off x="7224698" y="4906546"/>
            <a:ext cx="905501" cy="530913"/>
          </a:xfrm>
          <a:prstGeom prst="rect">
            <a:avLst/>
          </a:prstGeom>
          <a:noFill/>
        </p:spPr>
        <p:txBody>
          <a:bodyPr wrap="non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高：关系</a:t>
            </a:r>
            <a:endParaRPr lang="en-US" altLang="zh-CN" sz="120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低：工作</a:t>
            </a:r>
          </a:p>
        </p:txBody>
      </p:sp>
      <p:sp>
        <p:nvSpPr>
          <p:cNvPr id="7454" name="Freeform 32">
            <a:extLst>
              <a:ext uri="{FF2B5EF4-FFF2-40B4-BE49-F238E27FC236}">
                <a16:creationId xmlns:a16="http://schemas.microsoft.com/office/drawing/2014/main" id="{BDDFD646-9C4C-3DE1-59A9-B5F34F5E2C93}"/>
              </a:ext>
            </a:extLst>
          </p:cNvPr>
          <p:cNvSpPr>
            <a:spLocks/>
          </p:cNvSpPr>
          <p:nvPr/>
        </p:nvSpPr>
        <p:spPr bwMode="auto">
          <a:xfrm rot="10800000" flipH="1">
            <a:off x="6920874" y="3530988"/>
            <a:ext cx="1114959" cy="1360336"/>
          </a:xfrm>
          <a:custGeom>
            <a:avLst/>
            <a:gdLst>
              <a:gd name="T0" fmla="*/ 0 w 4615"/>
              <a:gd name="T1" fmla="*/ 4615 h 4615"/>
              <a:gd name="T2" fmla="*/ 4615 w 4615"/>
              <a:gd name="T3" fmla="*/ 0 h 4615"/>
              <a:gd name="T4" fmla="*/ 4615 w 4615"/>
              <a:gd name="T5" fmla="*/ 1154 h 4615"/>
              <a:gd name="T6" fmla="*/ 1154 w 4615"/>
              <a:gd name="T7" fmla="*/ 4615 h 4615"/>
              <a:gd name="T8" fmla="*/ 0 w 4615"/>
              <a:gd name="T9" fmla="*/ 4615 h 4615"/>
            </a:gdLst>
            <a:ahLst/>
            <a:cxnLst>
              <a:cxn ang="0">
                <a:pos x="T0" y="T1"/>
              </a:cxn>
              <a:cxn ang="0">
                <a:pos x="T2" y="T3"/>
              </a:cxn>
              <a:cxn ang="0">
                <a:pos x="T4" y="T5"/>
              </a:cxn>
              <a:cxn ang="0">
                <a:pos x="T6" y="T7"/>
              </a:cxn>
              <a:cxn ang="0">
                <a:pos x="T8" y="T9"/>
              </a:cxn>
            </a:cxnLst>
            <a:rect l="0" t="0" r="r" b="b"/>
            <a:pathLst>
              <a:path w="4615" h="4615">
                <a:moveTo>
                  <a:pt x="0" y="4615"/>
                </a:moveTo>
                <a:cubicBezTo>
                  <a:pt x="0" y="2066"/>
                  <a:pt x="2066" y="0"/>
                  <a:pt x="4615" y="0"/>
                </a:cubicBezTo>
                <a:lnTo>
                  <a:pt x="4615" y="1154"/>
                </a:lnTo>
                <a:cubicBezTo>
                  <a:pt x="2703" y="1154"/>
                  <a:pt x="1154" y="2704"/>
                  <a:pt x="1154" y="4615"/>
                </a:cubicBezTo>
                <a:lnTo>
                  <a:pt x="0" y="4615"/>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518" name="文本框 7517">
            <a:extLst>
              <a:ext uri="{FF2B5EF4-FFF2-40B4-BE49-F238E27FC236}">
                <a16:creationId xmlns:a16="http://schemas.microsoft.com/office/drawing/2014/main" id="{164C507C-5EE7-F78E-0FAB-8ADACEAB6BF6}"/>
              </a:ext>
            </a:extLst>
          </p:cNvPr>
          <p:cNvSpPr txBox="1"/>
          <p:nvPr/>
        </p:nvSpPr>
        <p:spPr>
          <a:xfrm rot="3741679" flipH="1">
            <a:off x="6862734" y="4031408"/>
            <a:ext cx="743278" cy="318548"/>
          </a:xfrm>
          <a:prstGeom prst="rect">
            <a:avLst/>
          </a:prstGeom>
          <a:noFill/>
        </p:spPr>
        <p:txBody>
          <a:bodyPr wrap="none" rtlCol="0">
            <a:spAutoFit/>
          </a:bodyPr>
          <a:lstStyle/>
          <a:p>
            <a:r>
              <a:rPr lang="zh-CN" altLang="en-US" sz="1200">
                <a:solidFill>
                  <a:schemeClr val="bg1"/>
                </a:solidFill>
                <a:latin typeface="江西拙楷" panose="02010600040101010101" pitchFamily="2" charset="-122"/>
                <a:ea typeface="江西拙楷" panose="02010600040101010101" pitchFamily="2" charset="-122"/>
              </a:rPr>
              <a:t>指导式</a:t>
            </a:r>
          </a:p>
        </p:txBody>
      </p:sp>
    </p:spTree>
    <p:extLst>
      <p:ext uri="{BB962C8B-B14F-4D97-AF65-F5344CB8AC3E}">
        <p14:creationId xmlns:p14="http://schemas.microsoft.com/office/powerpoint/2010/main" val="32634185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矩形 24">
            <a:extLst>
              <a:ext uri="{FF2B5EF4-FFF2-40B4-BE49-F238E27FC236}">
                <a16:creationId xmlns:a16="http://schemas.microsoft.com/office/drawing/2014/main" id="{0E7E005B-DF71-E3ED-B70D-136E8712B6E1}"/>
              </a:ext>
            </a:extLst>
          </p:cNvPr>
          <p:cNvSpPr/>
          <p:nvPr/>
        </p:nvSpPr>
        <p:spPr>
          <a:xfrm>
            <a:off x="482601" y="1083941"/>
            <a:ext cx="7757160"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550972"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33</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GROW</a:t>
            </a:r>
            <a:r>
              <a:rPr lang="zh-CN" altLang="en-US" sz="3200">
                <a:solidFill>
                  <a:schemeClr val="accent2"/>
                </a:solidFill>
                <a:latin typeface="江西拙楷" panose="02010600040101010101" pitchFamily="2" charset="-122"/>
                <a:ea typeface="江西拙楷" panose="02010600040101010101" pitchFamily="2" charset="-122"/>
              </a:rPr>
              <a:t>教练模型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领导力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1125" name="组合 1124">
            <a:extLst>
              <a:ext uri="{FF2B5EF4-FFF2-40B4-BE49-F238E27FC236}">
                <a16:creationId xmlns:a16="http://schemas.microsoft.com/office/drawing/2014/main" id="{F9F9A2A2-82DF-8395-2368-09090B489E7C}"/>
              </a:ext>
            </a:extLst>
          </p:cNvPr>
          <p:cNvGrpSpPr/>
          <p:nvPr/>
        </p:nvGrpSpPr>
        <p:grpSpPr>
          <a:xfrm>
            <a:off x="677012" y="1739193"/>
            <a:ext cx="7368338" cy="3826000"/>
            <a:chOff x="677012" y="1739193"/>
            <a:chExt cx="7368338" cy="3826000"/>
          </a:xfrm>
        </p:grpSpPr>
        <p:sp>
          <p:nvSpPr>
            <p:cNvPr id="16" name="文本框 15">
              <a:extLst>
                <a:ext uri="{FF2B5EF4-FFF2-40B4-BE49-F238E27FC236}">
                  <a16:creationId xmlns:a16="http://schemas.microsoft.com/office/drawing/2014/main" id="{E3433E72-23A6-2A7C-B0BD-65A13211791C}"/>
                </a:ext>
              </a:extLst>
            </p:cNvPr>
            <p:cNvSpPr txBox="1"/>
            <p:nvPr/>
          </p:nvSpPr>
          <p:spPr>
            <a:xfrm>
              <a:off x="3563745" y="3066937"/>
              <a:ext cx="1222413" cy="1170513"/>
            </a:xfrm>
            <a:prstGeom prst="rect">
              <a:avLst/>
            </a:prstGeom>
            <a:noFill/>
          </p:spPr>
          <p:txBody>
            <a:bodyPr wrap="square">
              <a:spAutoFit/>
            </a:bodyPr>
            <a:lstStyle/>
            <a:p>
              <a:pPr>
                <a:lnSpc>
                  <a:spcPct val="120000"/>
                </a:lnSpc>
              </a:pPr>
              <a:r>
                <a:rPr lang="zh-CN" altLang="en-US" sz="2000">
                  <a:solidFill>
                    <a:schemeClr val="accent3"/>
                  </a:solidFill>
                  <a:latin typeface="江西拙楷" panose="02010600040101010101" pitchFamily="2" charset="-122"/>
                  <a:ea typeface="江西拙楷" panose="02010600040101010101" pitchFamily="2" charset="-122"/>
                </a:rPr>
                <a:t>唤醒认知</a:t>
              </a:r>
              <a:endParaRPr lang="en-US" altLang="zh-CN" sz="2000">
                <a:solidFill>
                  <a:schemeClr val="accent3"/>
                </a:solidFill>
                <a:latin typeface="江西拙楷" panose="02010600040101010101" pitchFamily="2" charset="-122"/>
                <a:ea typeface="江西拙楷" panose="02010600040101010101" pitchFamily="2" charset="-122"/>
              </a:endParaRPr>
            </a:p>
            <a:p>
              <a:pPr>
                <a:lnSpc>
                  <a:spcPct val="120000"/>
                </a:lnSpc>
              </a:pPr>
              <a:r>
                <a:rPr lang="zh-CN" altLang="en-US" sz="2000">
                  <a:solidFill>
                    <a:schemeClr val="accent3"/>
                  </a:solidFill>
                  <a:latin typeface="江西拙楷" panose="02010600040101010101" pitchFamily="2" charset="-122"/>
                  <a:ea typeface="江西拙楷" panose="02010600040101010101" pitchFamily="2" charset="-122"/>
                </a:rPr>
                <a:t>释放潜能</a:t>
              </a:r>
              <a:endParaRPr lang="en-US" altLang="zh-CN" sz="2000">
                <a:solidFill>
                  <a:schemeClr val="accent3"/>
                </a:solidFill>
                <a:latin typeface="江西拙楷" panose="02010600040101010101" pitchFamily="2" charset="-122"/>
                <a:ea typeface="江西拙楷" panose="02010600040101010101" pitchFamily="2" charset="-122"/>
              </a:endParaRPr>
            </a:p>
            <a:p>
              <a:pPr>
                <a:lnSpc>
                  <a:spcPct val="120000"/>
                </a:lnSpc>
              </a:pPr>
              <a:r>
                <a:rPr lang="zh-CN" altLang="en-US" sz="2000">
                  <a:solidFill>
                    <a:schemeClr val="accent3"/>
                  </a:solidFill>
                  <a:latin typeface="江西拙楷" panose="02010600040101010101" pitchFamily="2" charset="-122"/>
                  <a:ea typeface="江西拙楷" panose="02010600040101010101" pitchFamily="2" charset="-122"/>
                </a:rPr>
                <a:t>承担责任</a:t>
              </a:r>
            </a:p>
          </p:txBody>
        </p:sp>
        <p:sp>
          <p:nvSpPr>
            <p:cNvPr id="21" name="文本框 20">
              <a:extLst>
                <a:ext uri="{FF2B5EF4-FFF2-40B4-BE49-F238E27FC236}">
                  <a16:creationId xmlns:a16="http://schemas.microsoft.com/office/drawing/2014/main" id="{3817D985-78DF-ABD1-708E-156FB8ECF000}"/>
                </a:ext>
              </a:extLst>
            </p:cNvPr>
            <p:cNvSpPr txBox="1"/>
            <p:nvPr/>
          </p:nvSpPr>
          <p:spPr>
            <a:xfrm>
              <a:off x="677012" y="1827377"/>
              <a:ext cx="1473201" cy="769441"/>
            </a:xfrm>
            <a:prstGeom prst="rect">
              <a:avLst/>
            </a:prstGeom>
            <a:noFill/>
          </p:spPr>
          <p:txBody>
            <a:bodyPr wrap="square">
              <a:spAutoFit/>
            </a:bodyPr>
            <a:lstStyle/>
            <a:p>
              <a:pPr algn="r"/>
              <a:r>
                <a:rPr lang="zh-CN" altLang="en-US" sz="2400">
                  <a:solidFill>
                    <a:schemeClr val="accent3"/>
                  </a:solidFill>
                  <a:latin typeface="江西拙楷" panose="02010600040101010101" pitchFamily="2" charset="-122"/>
                  <a:ea typeface="江西拙楷" panose="02010600040101010101" pitchFamily="2" charset="-122"/>
                </a:rPr>
                <a:t>目标设定</a:t>
              </a:r>
              <a:endParaRPr lang="en-US" altLang="zh-CN" sz="2400">
                <a:solidFill>
                  <a:schemeClr val="accent3"/>
                </a:solidFill>
                <a:latin typeface="江西拙楷" panose="02010600040101010101" pitchFamily="2" charset="-122"/>
                <a:ea typeface="江西拙楷" panose="02010600040101010101" pitchFamily="2" charset="-122"/>
              </a:endParaRPr>
            </a:p>
            <a:p>
              <a:pPr algn="r"/>
              <a:r>
                <a:rPr lang="en-US" altLang="zh-CN" sz="2000">
                  <a:solidFill>
                    <a:schemeClr val="accent2"/>
                  </a:solidFill>
                  <a:latin typeface="江西拙楷" panose="02010600040101010101" pitchFamily="2" charset="-122"/>
                  <a:ea typeface="江西拙楷" panose="02010600040101010101" pitchFamily="2" charset="-122"/>
                </a:rPr>
                <a:t>Goal setting</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24" name="文本框 23">
              <a:extLst>
                <a:ext uri="{FF2B5EF4-FFF2-40B4-BE49-F238E27FC236}">
                  <a16:creationId xmlns:a16="http://schemas.microsoft.com/office/drawing/2014/main" id="{37E0C9D7-D215-5C1F-FBC7-351EC619FBED}"/>
                </a:ext>
              </a:extLst>
            </p:cNvPr>
            <p:cNvSpPr txBox="1"/>
            <p:nvPr/>
          </p:nvSpPr>
          <p:spPr>
            <a:xfrm>
              <a:off x="6199689" y="1827377"/>
              <a:ext cx="1845661" cy="769441"/>
            </a:xfrm>
            <a:prstGeom prst="rect">
              <a:avLst/>
            </a:prstGeom>
            <a:noFill/>
          </p:spPr>
          <p:txBody>
            <a:bodyPr wrap="square">
              <a:spAutoFit/>
            </a:bodyPr>
            <a:lstStyle/>
            <a:p>
              <a:r>
                <a:rPr lang="zh-CN" altLang="en-US" sz="2400">
                  <a:solidFill>
                    <a:schemeClr val="accent3"/>
                  </a:solidFill>
                  <a:latin typeface="江西拙楷" panose="02010600040101010101" pitchFamily="2" charset="-122"/>
                  <a:ea typeface="江西拙楷" panose="02010600040101010101" pitchFamily="2" charset="-122"/>
                </a:rPr>
                <a:t>现状分析</a:t>
              </a:r>
              <a:r>
                <a:rPr lang="en-US" altLang="zh-CN" sz="2000">
                  <a:solidFill>
                    <a:schemeClr val="accent2"/>
                  </a:solidFill>
                  <a:latin typeface="江西拙楷" panose="02010600040101010101" pitchFamily="2" charset="-122"/>
                  <a:ea typeface="江西拙楷" panose="02010600040101010101" pitchFamily="2" charset="-122"/>
                </a:rPr>
                <a:t>Reality check</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27" name="文本框 26">
              <a:extLst>
                <a:ext uri="{FF2B5EF4-FFF2-40B4-BE49-F238E27FC236}">
                  <a16:creationId xmlns:a16="http://schemas.microsoft.com/office/drawing/2014/main" id="{40F6239C-026C-4E55-EDBF-7B5434C30B09}"/>
                </a:ext>
              </a:extLst>
            </p:cNvPr>
            <p:cNvSpPr txBox="1"/>
            <p:nvPr/>
          </p:nvSpPr>
          <p:spPr>
            <a:xfrm>
              <a:off x="677012" y="4476961"/>
              <a:ext cx="1473201" cy="769441"/>
            </a:xfrm>
            <a:prstGeom prst="rect">
              <a:avLst/>
            </a:prstGeom>
            <a:noFill/>
          </p:spPr>
          <p:txBody>
            <a:bodyPr wrap="square">
              <a:spAutoFit/>
            </a:bodyPr>
            <a:lstStyle/>
            <a:p>
              <a:pPr algn="r"/>
              <a:r>
                <a:rPr lang="zh-CN" altLang="en-US" sz="2400">
                  <a:solidFill>
                    <a:schemeClr val="accent3"/>
                  </a:solidFill>
                  <a:latin typeface="江西拙楷" panose="02010600040101010101" pitchFamily="2" charset="-122"/>
                  <a:ea typeface="江西拙楷" panose="02010600040101010101" pitchFamily="2" charset="-122"/>
                </a:rPr>
                <a:t>强化行动</a:t>
              </a:r>
              <a:endParaRPr lang="en-US" altLang="zh-CN" sz="2400">
                <a:solidFill>
                  <a:schemeClr val="accent3"/>
                </a:solidFill>
                <a:latin typeface="江西拙楷" panose="02010600040101010101" pitchFamily="2" charset="-122"/>
                <a:ea typeface="江西拙楷" panose="02010600040101010101" pitchFamily="2" charset="-122"/>
              </a:endParaRPr>
            </a:p>
            <a:p>
              <a:pPr algn="r"/>
              <a:r>
                <a:rPr lang="en-US" altLang="zh-CN" sz="2000">
                  <a:solidFill>
                    <a:schemeClr val="accent2"/>
                  </a:solidFill>
                  <a:latin typeface="江西拙楷" panose="02010600040101010101" pitchFamily="2" charset="-122"/>
                  <a:ea typeface="江西拙楷" panose="02010600040101010101" pitchFamily="2" charset="-122"/>
                </a:rPr>
                <a:t>Will</a:t>
              </a:r>
              <a:endParaRPr lang="zh-CN" altLang="en-US" sz="2000">
                <a:solidFill>
                  <a:schemeClr val="accent2"/>
                </a:solidFill>
                <a:latin typeface="江西拙楷" panose="02010600040101010101" pitchFamily="2" charset="-122"/>
                <a:ea typeface="江西拙楷" panose="02010600040101010101" pitchFamily="2" charset="-122"/>
              </a:endParaRPr>
            </a:p>
          </p:txBody>
        </p:sp>
        <p:grpSp>
          <p:nvGrpSpPr>
            <p:cNvPr id="1124" name="组合 1123">
              <a:extLst>
                <a:ext uri="{FF2B5EF4-FFF2-40B4-BE49-F238E27FC236}">
                  <a16:creationId xmlns:a16="http://schemas.microsoft.com/office/drawing/2014/main" id="{80F77D3E-9113-E344-B3ED-DBD53DDB5366}"/>
                </a:ext>
              </a:extLst>
            </p:cNvPr>
            <p:cNvGrpSpPr/>
            <p:nvPr/>
          </p:nvGrpSpPr>
          <p:grpSpPr>
            <a:xfrm>
              <a:off x="2275415" y="1739193"/>
              <a:ext cx="3799072" cy="3826000"/>
              <a:chOff x="2275415" y="1739193"/>
              <a:chExt cx="3799072" cy="3826000"/>
            </a:xfrm>
          </p:grpSpPr>
          <p:grpSp>
            <p:nvGrpSpPr>
              <p:cNvPr id="2" name="组合 1">
                <a:extLst>
                  <a:ext uri="{FF2B5EF4-FFF2-40B4-BE49-F238E27FC236}">
                    <a16:creationId xmlns:a16="http://schemas.microsoft.com/office/drawing/2014/main" id="{A816FA46-8D0D-64FE-DDF8-8E5F151FB95F}"/>
                  </a:ext>
                </a:extLst>
              </p:cNvPr>
              <p:cNvGrpSpPr/>
              <p:nvPr/>
            </p:nvGrpSpPr>
            <p:grpSpPr>
              <a:xfrm>
                <a:off x="2275415" y="1739193"/>
                <a:ext cx="3799072" cy="3826000"/>
                <a:chOff x="6051550" y="1370728"/>
                <a:chExt cx="4590276" cy="4622813"/>
              </a:xfrm>
              <a:solidFill>
                <a:schemeClr val="accent2"/>
              </a:solidFill>
              <a:effectLst/>
            </p:grpSpPr>
            <p:sp>
              <p:nvSpPr>
                <p:cNvPr id="5" name="Freeform 5">
                  <a:extLst>
                    <a:ext uri="{FF2B5EF4-FFF2-40B4-BE49-F238E27FC236}">
                      <a16:creationId xmlns:a16="http://schemas.microsoft.com/office/drawing/2014/main" id="{2EE7DA3D-EB8F-F911-746E-C371DE11E865}"/>
                    </a:ext>
                  </a:extLst>
                </p:cNvPr>
                <p:cNvSpPr>
                  <a:spLocks/>
                </p:cNvSpPr>
                <p:nvPr/>
              </p:nvSpPr>
              <p:spPr bwMode="auto">
                <a:xfrm>
                  <a:off x="6051550" y="1370728"/>
                  <a:ext cx="3324163" cy="1876524"/>
                </a:xfrm>
                <a:custGeom>
                  <a:avLst/>
                  <a:gdLst>
                    <a:gd name="T0" fmla="*/ 1248 w 1248"/>
                    <a:gd name="T1" fmla="*/ 705 h 705"/>
                    <a:gd name="T2" fmla="*/ 1233 w 1248"/>
                    <a:gd name="T3" fmla="*/ 519 h 705"/>
                    <a:gd name="T4" fmla="*/ 1192 w 1248"/>
                    <a:gd name="T5" fmla="*/ 567 h 705"/>
                    <a:gd name="T6" fmla="*/ 1182 w 1248"/>
                    <a:gd name="T7" fmla="*/ 542 h 705"/>
                    <a:gd name="T8" fmla="*/ 623 w 1248"/>
                    <a:gd name="T9" fmla="*/ 281 h 705"/>
                    <a:gd name="T10" fmla="*/ 312 w 1248"/>
                    <a:gd name="T11" fmla="*/ 0 h 705"/>
                    <a:gd name="T12" fmla="*/ 0 w 1248"/>
                    <a:gd name="T13" fmla="*/ 312 h 705"/>
                    <a:gd name="T14" fmla="*/ 226 w 1248"/>
                    <a:gd name="T15" fmla="*/ 612 h 705"/>
                    <a:gd name="T16" fmla="*/ 226 w 1248"/>
                    <a:gd name="T17" fmla="*/ 612 h 705"/>
                    <a:gd name="T18" fmla="*/ 250 w 1248"/>
                    <a:gd name="T19" fmla="*/ 618 h 705"/>
                    <a:gd name="T20" fmla="*/ 251 w 1248"/>
                    <a:gd name="T21" fmla="*/ 618 h 705"/>
                    <a:gd name="T22" fmla="*/ 251 w 1248"/>
                    <a:gd name="T23" fmla="*/ 618 h 705"/>
                    <a:gd name="T24" fmla="*/ 511 w 1248"/>
                    <a:gd name="T25" fmla="*/ 368 h 705"/>
                    <a:gd name="T26" fmla="*/ 627 w 1248"/>
                    <a:gd name="T27" fmla="*/ 328 h 705"/>
                    <a:gd name="T28" fmla="*/ 1181 w 1248"/>
                    <a:gd name="T29" fmla="*/ 571 h 705"/>
                    <a:gd name="T30" fmla="*/ 1117 w 1248"/>
                    <a:gd name="T31" fmla="*/ 572 h 705"/>
                    <a:gd name="T32" fmla="*/ 1248 w 1248"/>
                    <a:gd name="T33" fmla="*/ 705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48" h="705">
                      <a:moveTo>
                        <a:pt x="1248" y="705"/>
                      </a:moveTo>
                      <a:cubicBezTo>
                        <a:pt x="1233" y="519"/>
                        <a:pt x="1233" y="519"/>
                        <a:pt x="1233" y="519"/>
                      </a:cubicBezTo>
                      <a:cubicBezTo>
                        <a:pt x="1192" y="567"/>
                        <a:pt x="1192" y="567"/>
                        <a:pt x="1192" y="567"/>
                      </a:cubicBezTo>
                      <a:cubicBezTo>
                        <a:pt x="1188" y="556"/>
                        <a:pt x="1187" y="553"/>
                        <a:pt x="1182" y="542"/>
                      </a:cubicBezTo>
                      <a:cubicBezTo>
                        <a:pt x="1087" y="335"/>
                        <a:pt x="851" y="233"/>
                        <a:pt x="623" y="281"/>
                      </a:cubicBezTo>
                      <a:cubicBezTo>
                        <a:pt x="607" y="123"/>
                        <a:pt x="474" y="0"/>
                        <a:pt x="312" y="0"/>
                      </a:cubicBezTo>
                      <a:cubicBezTo>
                        <a:pt x="140" y="0"/>
                        <a:pt x="0" y="139"/>
                        <a:pt x="0" y="312"/>
                      </a:cubicBezTo>
                      <a:cubicBezTo>
                        <a:pt x="0" y="454"/>
                        <a:pt x="96" y="574"/>
                        <a:pt x="226" y="612"/>
                      </a:cubicBezTo>
                      <a:cubicBezTo>
                        <a:pt x="226" y="612"/>
                        <a:pt x="226" y="612"/>
                        <a:pt x="226" y="612"/>
                      </a:cubicBezTo>
                      <a:cubicBezTo>
                        <a:pt x="234" y="614"/>
                        <a:pt x="242" y="616"/>
                        <a:pt x="250" y="618"/>
                      </a:cubicBezTo>
                      <a:cubicBezTo>
                        <a:pt x="251" y="618"/>
                        <a:pt x="251" y="618"/>
                        <a:pt x="251" y="618"/>
                      </a:cubicBezTo>
                      <a:cubicBezTo>
                        <a:pt x="251" y="618"/>
                        <a:pt x="251" y="618"/>
                        <a:pt x="251" y="618"/>
                      </a:cubicBezTo>
                      <a:cubicBezTo>
                        <a:pt x="303" y="513"/>
                        <a:pt x="393" y="423"/>
                        <a:pt x="511" y="368"/>
                      </a:cubicBezTo>
                      <a:cubicBezTo>
                        <a:pt x="580" y="336"/>
                        <a:pt x="626" y="328"/>
                        <a:pt x="627" y="328"/>
                      </a:cubicBezTo>
                      <a:cubicBezTo>
                        <a:pt x="853" y="278"/>
                        <a:pt x="1082" y="370"/>
                        <a:pt x="1181" y="571"/>
                      </a:cubicBezTo>
                      <a:cubicBezTo>
                        <a:pt x="1117" y="572"/>
                        <a:pt x="1117" y="572"/>
                        <a:pt x="1117" y="572"/>
                      </a:cubicBezTo>
                      <a:lnTo>
                        <a:pt x="1248" y="705"/>
                      </a:lnTo>
                      <a:close/>
                    </a:path>
                  </a:pathLst>
                </a:custGeom>
                <a:grpFill/>
                <a:ln w="9525">
                  <a:noFill/>
                  <a:miter lim="800000"/>
                </a:ln>
                <a:effectLst/>
                <a:scene3d>
                  <a:camera prst="orthographicFront"/>
                  <a:lightRig rig="contrasting" dir="t"/>
                </a:scene3d>
              </p:spPr>
              <p:txBody>
                <a:bodyPr vert="horz" wrap="square" lIns="365760" tIns="45720" rIns="91440" bIns="36576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FFFFFF"/>
                    </a:solidFill>
                    <a:effectLst/>
                    <a:uLnTx/>
                    <a:uFillTx/>
                    <a:latin typeface="HarmonyOS Sans SC"/>
                  </a:endParaRPr>
                </a:p>
              </p:txBody>
            </p:sp>
            <p:sp>
              <p:nvSpPr>
                <p:cNvPr id="6" name="Freeform 8">
                  <a:extLst>
                    <a:ext uri="{FF2B5EF4-FFF2-40B4-BE49-F238E27FC236}">
                      <a16:creationId xmlns:a16="http://schemas.microsoft.com/office/drawing/2014/main" id="{A67476BF-BA06-2657-D7B1-B220A5261EAA}"/>
                    </a:ext>
                  </a:extLst>
                </p:cNvPr>
                <p:cNvSpPr>
                  <a:spLocks/>
                </p:cNvSpPr>
                <p:nvPr/>
              </p:nvSpPr>
              <p:spPr bwMode="auto">
                <a:xfrm>
                  <a:off x="7259127" y="4201444"/>
                  <a:ext cx="3382699" cy="1792097"/>
                </a:xfrm>
                <a:custGeom>
                  <a:avLst/>
                  <a:gdLst>
                    <a:gd name="T0" fmla="*/ 0 w 1270"/>
                    <a:gd name="T1" fmla="*/ 0 h 673"/>
                    <a:gd name="T2" fmla="*/ 22 w 1270"/>
                    <a:gd name="T3" fmla="*/ 185 h 673"/>
                    <a:gd name="T4" fmla="*/ 62 w 1270"/>
                    <a:gd name="T5" fmla="*/ 136 h 673"/>
                    <a:gd name="T6" fmla="*/ 73 w 1270"/>
                    <a:gd name="T7" fmla="*/ 161 h 673"/>
                    <a:gd name="T8" fmla="*/ 642 w 1270"/>
                    <a:gd name="T9" fmla="*/ 398 h 673"/>
                    <a:gd name="T10" fmla="*/ 964 w 1270"/>
                    <a:gd name="T11" fmla="*/ 666 h 673"/>
                    <a:gd name="T12" fmla="*/ 1263 w 1270"/>
                    <a:gd name="T13" fmla="*/ 342 h 673"/>
                    <a:gd name="T14" fmla="*/ 1025 w 1270"/>
                    <a:gd name="T15" fmla="*/ 51 h 673"/>
                    <a:gd name="T16" fmla="*/ 1025 w 1270"/>
                    <a:gd name="T17" fmla="*/ 51 h 673"/>
                    <a:gd name="T18" fmla="*/ 1000 w 1270"/>
                    <a:gd name="T19" fmla="*/ 46 h 673"/>
                    <a:gd name="T20" fmla="*/ 1000 w 1270"/>
                    <a:gd name="T21" fmla="*/ 46 h 673"/>
                    <a:gd name="T22" fmla="*/ 999 w 1270"/>
                    <a:gd name="T23" fmla="*/ 46 h 673"/>
                    <a:gd name="T24" fmla="*/ 750 w 1270"/>
                    <a:gd name="T25" fmla="*/ 306 h 673"/>
                    <a:gd name="T26" fmla="*/ 636 w 1270"/>
                    <a:gd name="T27" fmla="*/ 351 h 673"/>
                    <a:gd name="T28" fmla="*/ 72 w 1270"/>
                    <a:gd name="T29" fmla="*/ 131 h 673"/>
                    <a:gd name="T30" fmla="*/ 136 w 1270"/>
                    <a:gd name="T31" fmla="*/ 127 h 673"/>
                    <a:gd name="T32" fmla="*/ 0 w 1270"/>
                    <a:gd name="T33" fmla="*/ 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0" h="673">
                      <a:moveTo>
                        <a:pt x="0" y="0"/>
                      </a:moveTo>
                      <a:cubicBezTo>
                        <a:pt x="22" y="185"/>
                        <a:pt x="22" y="185"/>
                        <a:pt x="22" y="185"/>
                      </a:cubicBezTo>
                      <a:cubicBezTo>
                        <a:pt x="62" y="136"/>
                        <a:pt x="62" y="136"/>
                        <a:pt x="62" y="136"/>
                      </a:cubicBezTo>
                      <a:cubicBezTo>
                        <a:pt x="66" y="147"/>
                        <a:pt x="67" y="150"/>
                        <a:pt x="73" y="161"/>
                      </a:cubicBezTo>
                      <a:cubicBezTo>
                        <a:pt x="176" y="363"/>
                        <a:pt x="416" y="456"/>
                        <a:pt x="642" y="398"/>
                      </a:cubicBezTo>
                      <a:cubicBezTo>
                        <a:pt x="664" y="555"/>
                        <a:pt x="802" y="673"/>
                        <a:pt x="964" y="666"/>
                      </a:cubicBezTo>
                      <a:cubicBezTo>
                        <a:pt x="1136" y="659"/>
                        <a:pt x="1270" y="514"/>
                        <a:pt x="1263" y="342"/>
                      </a:cubicBezTo>
                      <a:cubicBezTo>
                        <a:pt x="1257" y="199"/>
                        <a:pt x="1156" y="83"/>
                        <a:pt x="1025" y="51"/>
                      </a:cubicBezTo>
                      <a:cubicBezTo>
                        <a:pt x="1025" y="51"/>
                        <a:pt x="1025" y="51"/>
                        <a:pt x="1025" y="51"/>
                      </a:cubicBezTo>
                      <a:cubicBezTo>
                        <a:pt x="1017" y="49"/>
                        <a:pt x="1008" y="47"/>
                        <a:pt x="1000" y="46"/>
                      </a:cubicBezTo>
                      <a:cubicBezTo>
                        <a:pt x="1000" y="46"/>
                        <a:pt x="1000" y="46"/>
                        <a:pt x="1000" y="46"/>
                      </a:cubicBezTo>
                      <a:cubicBezTo>
                        <a:pt x="1000" y="46"/>
                        <a:pt x="999" y="46"/>
                        <a:pt x="999" y="46"/>
                      </a:cubicBezTo>
                      <a:cubicBezTo>
                        <a:pt x="951" y="153"/>
                        <a:pt x="865" y="247"/>
                        <a:pt x="750" y="306"/>
                      </a:cubicBezTo>
                      <a:cubicBezTo>
                        <a:pt x="682" y="341"/>
                        <a:pt x="637" y="351"/>
                        <a:pt x="636" y="351"/>
                      </a:cubicBezTo>
                      <a:cubicBezTo>
                        <a:pt x="412" y="411"/>
                        <a:pt x="179" y="328"/>
                        <a:pt x="72" y="131"/>
                      </a:cubicBezTo>
                      <a:cubicBezTo>
                        <a:pt x="136" y="127"/>
                        <a:pt x="136" y="127"/>
                        <a:pt x="136" y="127"/>
                      </a:cubicBezTo>
                      <a:lnTo>
                        <a:pt x="0" y="0"/>
                      </a:lnTo>
                      <a:close/>
                    </a:path>
                  </a:pathLst>
                </a:custGeom>
                <a:grpFill/>
                <a:ln w="9525">
                  <a:noFill/>
                  <a:miter lim="800000"/>
                </a:ln>
                <a:effectLst/>
                <a:scene3d>
                  <a:camera prst="orthographicFront"/>
                  <a:lightRig rig="contrasting" dir="t"/>
                </a:scene3d>
              </p:spPr>
              <p:txBody>
                <a:bodyPr vert="horz" wrap="square" lIns="365760" tIns="45720" rIns="91440" bIns="36576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FFFFFF"/>
                    </a:solidFill>
                    <a:effectLst/>
                    <a:uLnTx/>
                    <a:uFillTx/>
                    <a:latin typeface="HarmonyOS Sans SC"/>
                  </a:endParaRPr>
                </a:p>
              </p:txBody>
            </p:sp>
            <p:sp>
              <p:nvSpPr>
                <p:cNvPr id="7" name="Freeform 9">
                  <a:extLst>
                    <a:ext uri="{FF2B5EF4-FFF2-40B4-BE49-F238E27FC236}">
                      <a16:creationId xmlns:a16="http://schemas.microsoft.com/office/drawing/2014/main" id="{26E73820-30A6-D874-2A4D-8043BD0871CA}"/>
                    </a:ext>
                  </a:extLst>
                </p:cNvPr>
                <p:cNvSpPr>
                  <a:spLocks/>
                </p:cNvSpPr>
                <p:nvPr/>
              </p:nvSpPr>
              <p:spPr bwMode="auto">
                <a:xfrm>
                  <a:off x="6051550" y="2608593"/>
                  <a:ext cx="1789849" cy="3384948"/>
                </a:xfrm>
                <a:custGeom>
                  <a:avLst/>
                  <a:gdLst>
                    <a:gd name="T0" fmla="*/ 672 w 672"/>
                    <a:gd name="T1" fmla="*/ 0 h 1271"/>
                    <a:gd name="T2" fmla="*/ 487 w 672"/>
                    <a:gd name="T3" fmla="*/ 23 h 1271"/>
                    <a:gd name="T4" fmla="*/ 536 w 672"/>
                    <a:gd name="T5" fmla="*/ 62 h 1271"/>
                    <a:gd name="T6" fmla="*/ 511 w 672"/>
                    <a:gd name="T7" fmla="*/ 73 h 1271"/>
                    <a:gd name="T8" fmla="*/ 274 w 672"/>
                    <a:gd name="T9" fmla="*/ 643 h 1271"/>
                    <a:gd name="T10" fmla="*/ 6 w 672"/>
                    <a:gd name="T11" fmla="*/ 965 h 1271"/>
                    <a:gd name="T12" fmla="*/ 331 w 672"/>
                    <a:gd name="T13" fmla="*/ 1264 h 1271"/>
                    <a:gd name="T14" fmla="*/ 622 w 672"/>
                    <a:gd name="T15" fmla="*/ 1025 h 1271"/>
                    <a:gd name="T16" fmla="*/ 622 w 672"/>
                    <a:gd name="T17" fmla="*/ 1025 h 1271"/>
                    <a:gd name="T18" fmla="*/ 627 w 672"/>
                    <a:gd name="T19" fmla="*/ 1000 h 1271"/>
                    <a:gd name="T20" fmla="*/ 627 w 672"/>
                    <a:gd name="T21" fmla="*/ 1000 h 1271"/>
                    <a:gd name="T22" fmla="*/ 627 w 672"/>
                    <a:gd name="T23" fmla="*/ 1000 h 1271"/>
                    <a:gd name="T24" fmla="*/ 366 w 672"/>
                    <a:gd name="T25" fmla="*/ 750 h 1271"/>
                    <a:gd name="T26" fmla="*/ 321 w 672"/>
                    <a:gd name="T27" fmla="*/ 637 h 1271"/>
                    <a:gd name="T28" fmla="*/ 540 w 672"/>
                    <a:gd name="T29" fmla="*/ 73 h 1271"/>
                    <a:gd name="T30" fmla="*/ 545 w 672"/>
                    <a:gd name="T31" fmla="*/ 137 h 1271"/>
                    <a:gd name="T32" fmla="*/ 672 w 672"/>
                    <a:gd name="T33" fmla="*/ 0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2" h="1271">
                      <a:moveTo>
                        <a:pt x="672" y="0"/>
                      </a:moveTo>
                      <a:cubicBezTo>
                        <a:pt x="487" y="23"/>
                        <a:pt x="487" y="23"/>
                        <a:pt x="487" y="23"/>
                      </a:cubicBezTo>
                      <a:cubicBezTo>
                        <a:pt x="536" y="62"/>
                        <a:pt x="536" y="62"/>
                        <a:pt x="536" y="62"/>
                      </a:cubicBezTo>
                      <a:cubicBezTo>
                        <a:pt x="525" y="67"/>
                        <a:pt x="522" y="68"/>
                        <a:pt x="511" y="73"/>
                      </a:cubicBezTo>
                      <a:cubicBezTo>
                        <a:pt x="309" y="177"/>
                        <a:pt x="216" y="417"/>
                        <a:pt x="274" y="643"/>
                      </a:cubicBezTo>
                      <a:cubicBezTo>
                        <a:pt x="117" y="665"/>
                        <a:pt x="0" y="803"/>
                        <a:pt x="6" y="965"/>
                      </a:cubicBezTo>
                      <a:cubicBezTo>
                        <a:pt x="14" y="1137"/>
                        <a:pt x="159" y="1271"/>
                        <a:pt x="331" y="1264"/>
                      </a:cubicBezTo>
                      <a:cubicBezTo>
                        <a:pt x="474" y="1258"/>
                        <a:pt x="590" y="1157"/>
                        <a:pt x="622" y="1025"/>
                      </a:cubicBezTo>
                      <a:cubicBezTo>
                        <a:pt x="622" y="1025"/>
                        <a:pt x="622" y="1025"/>
                        <a:pt x="622" y="1025"/>
                      </a:cubicBezTo>
                      <a:cubicBezTo>
                        <a:pt x="624" y="1017"/>
                        <a:pt x="625" y="1009"/>
                        <a:pt x="627" y="1000"/>
                      </a:cubicBezTo>
                      <a:cubicBezTo>
                        <a:pt x="627" y="1000"/>
                        <a:pt x="627" y="1000"/>
                        <a:pt x="627" y="1000"/>
                      </a:cubicBezTo>
                      <a:cubicBezTo>
                        <a:pt x="627" y="1000"/>
                        <a:pt x="627" y="1000"/>
                        <a:pt x="627" y="1000"/>
                      </a:cubicBezTo>
                      <a:cubicBezTo>
                        <a:pt x="520" y="952"/>
                        <a:pt x="426" y="866"/>
                        <a:pt x="366" y="750"/>
                      </a:cubicBezTo>
                      <a:cubicBezTo>
                        <a:pt x="331" y="683"/>
                        <a:pt x="322" y="638"/>
                        <a:pt x="321" y="637"/>
                      </a:cubicBezTo>
                      <a:cubicBezTo>
                        <a:pt x="261" y="413"/>
                        <a:pt x="344" y="180"/>
                        <a:pt x="540" y="73"/>
                      </a:cubicBezTo>
                      <a:cubicBezTo>
                        <a:pt x="545" y="137"/>
                        <a:pt x="545" y="137"/>
                        <a:pt x="545" y="137"/>
                      </a:cubicBezTo>
                      <a:lnTo>
                        <a:pt x="672" y="0"/>
                      </a:lnTo>
                      <a:close/>
                    </a:path>
                  </a:pathLst>
                </a:custGeom>
                <a:grpFill/>
                <a:ln w="9525">
                  <a:noFill/>
                  <a:miter lim="800000"/>
                </a:ln>
                <a:effectLst/>
                <a:scene3d>
                  <a:camera prst="orthographicFront"/>
                  <a:lightRig rig="contrasting" dir="t"/>
                </a:scene3d>
              </p:spPr>
              <p:txBody>
                <a:bodyPr vert="horz" wrap="square" lIns="91440" tIns="45720" rIns="274320" bIns="365760" numCol="1" anchor="b"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FFFFFF"/>
                    </a:solidFill>
                    <a:effectLst/>
                    <a:uLnTx/>
                    <a:uFillTx/>
                    <a:latin typeface="HarmonyOS Sans SC"/>
                  </a:endParaRPr>
                </a:p>
              </p:txBody>
            </p:sp>
            <p:sp>
              <p:nvSpPr>
                <p:cNvPr id="13" name="Freeform 7">
                  <a:extLst>
                    <a:ext uri="{FF2B5EF4-FFF2-40B4-BE49-F238E27FC236}">
                      <a16:creationId xmlns:a16="http://schemas.microsoft.com/office/drawing/2014/main" id="{C5C940ED-4304-51D2-6D69-B106AFDA7954}"/>
                    </a:ext>
                  </a:extLst>
                </p:cNvPr>
                <p:cNvSpPr>
                  <a:spLocks/>
                </p:cNvSpPr>
                <p:nvPr/>
              </p:nvSpPr>
              <p:spPr bwMode="auto">
                <a:xfrm>
                  <a:off x="8764175" y="1370728"/>
                  <a:ext cx="1877651" cy="3326411"/>
                </a:xfrm>
                <a:custGeom>
                  <a:avLst/>
                  <a:gdLst>
                    <a:gd name="T0" fmla="*/ 0 w 705"/>
                    <a:gd name="T1" fmla="*/ 1249 h 1249"/>
                    <a:gd name="T2" fmla="*/ 186 w 705"/>
                    <a:gd name="T3" fmla="*/ 1234 h 1249"/>
                    <a:gd name="T4" fmla="*/ 139 w 705"/>
                    <a:gd name="T5" fmla="*/ 1192 h 1249"/>
                    <a:gd name="T6" fmla="*/ 164 w 705"/>
                    <a:gd name="T7" fmla="*/ 1182 h 1249"/>
                    <a:gd name="T8" fmla="*/ 424 w 705"/>
                    <a:gd name="T9" fmla="*/ 623 h 1249"/>
                    <a:gd name="T10" fmla="*/ 705 w 705"/>
                    <a:gd name="T11" fmla="*/ 312 h 1249"/>
                    <a:gd name="T12" fmla="*/ 393 w 705"/>
                    <a:gd name="T13" fmla="*/ 0 h 1249"/>
                    <a:gd name="T14" fmla="*/ 93 w 705"/>
                    <a:gd name="T15" fmla="*/ 227 h 1249"/>
                    <a:gd name="T16" fmla="*/ 93 w 705"/>
                    <a:gd name="T17" fmla="*/ 227 h 1249"/>
                    <a:gd name="T18" fmla="*/ 87 w 705"/>
                    <a:gd name="T19" fmla="*/ 251 h 1249"/>
                    <a:gd name="T20" fmla="*/ 87 w 705"/>
                    <a:gd name="T21" fmla="*/ 251 h 1249"/>
                    <a:gd name="T22" fmla="*/ 87 w 705"/>
                    <a:gd name="T23" fmla="*/ 252 h 1249"/>
                    <a:gd name="T24" fmla="*/ 337 w 705"/>
                    <a:gd name="T25" fmla="*/ 512 h 1249"/>
                    <a:gd name="T26" fmla="*/ 377 w 705"/>
                    <a:gd name="T27" fmla="*/ 627 h 1249"/>
                    <a:gd name="T28" fmla="*/ 135 w 705"/>
                    <a:gd name="T29" fmla="*/ 1182 h 1249"/>
                    <a:gd name="T30" fmla="*/ 133 w 705"/>
                    <a:gd name="T31" fmla="*/ 1118 h 1249"/>
                    <a:gd name="T32" fmla="*/ 0 w 705"/>
                    <a:gd name="T33" fmla="*/ 1249 h 1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5" h="1249">
                      <a:moveTo>
                        <a:pt x="0" y="1249"/>
                      </a:moveTo>
                      <a:cubicBezTo>
                        <a:pt x="186" y="1234"/>
                        <a:pt x="186" y="1234"/>
                        <a:pt x="186" y="1234"/>
                      </a:cubicBezTo>
                      <a:cubicBezTo>
                        <a:pt x="139" y="1192"/>
                        <a:pt x="139" y="1192"/>
                        <a:pt x="139" y="1192"/>
                      </a:cubicBezTo>
                      <a:cubicBezTo>
                        <a:pt x="150" y="1188"/>
                        <a:pt x="153" y="1187"/>
                        <a:pt x="164" y="1182"/>
                      </a:cubicBezTo>
                      <a:cubicBezTo>
                        <a:pt x="370" y="1087"/>
                        <a:pt x="473" y="851"/>
                        <a:pt x="424" y="623"/>
                      </a:cubicBezTo>
                      <a:cubicBezTo>
                        <a:pt x="582" y="608"/>
                        <a:pt x="705" y="474"/>
                        <a:pt x="705" y="312"/>
                      </a:cubicBezTo>
                      <a:cubicBezTo>
                        <a:pt x="705" y="140"/>
                        <a:pt x="565" y="0"/>
                        <a:pt x="393" y="0"/>
                      </a:cubicBezTo>
                      <a:cubicBezTo>
                        <a:pt x="250" y="1"/>
                        <a:pt x="130" y="96"/>
                        <a:pt x="93" y="227"/>
                      </a:cubicBezTo>
                      <a:cubicBezTo>
                        <a:pt x="93" y="227"/>
                        <a:pt x="93" y="227"/>
                        <a:pt x="93" y="227"/>
                      </a:cubicBezTo>
                      <a:cubicBezTo>
                        <a:pt x="90" y="235"/>
                        <a:pt x="88" y="243"/>
                        <a:pt x="87" y="251"/>
                      </a:cubicBezTo>
                      <a:cubicBezTo>
                        <a:pt x="87" y="251"/>
                        <a:pt x="87" y="251"/>
                        <a:pt x="87" y="251"/>
                      </a:cubicBezTo>
                      <a:cubicBezTo>
                        <a:pt x="87" y="252"/>
                        <a:pt x="87" y="252"/>
                        <a:pt x="87" y="252"/>
                      </a:cubicBezTo>
                      <a:cubicBezTo>
                        <a:pt x="192" y="304"/>
                        <a:pt x="282" y="394"/>
                        <a:pt x="337" y="512"/>
                      </a:cubicBezTo>
                      <a:cubicBezTo>
                        <a:pt x="369" y="580"/>
                        <a:pt x="377" y="626"/>
                        <a:pt x="377" y="627"/>
                      </a:cubicBezTo>
                      <a:cubicBezTo>
                        <a:pt x="428" y="854"/>
                        <a:pt x="336" y="1083"/>
                        <a:pt x="135" y="1182"/>
                      </a:cubicBezTo>
                      <a:cubicBezTo>
                        <a:pt x="133" y="1118"/>
                        <a:pt x="133" y="1118"/>
                        <a:pt x="133" y="1118"/>
                      </a:cubicBezTo>
                      <a:lnTo>
                        <a:pt x="0" y="1249"/>
                      </a:lnTo>
                      <a:close/>
                    </a:path>
                  </a:pathLst>
                </a:custGeom>
                <a:grpFill/>
                <a:ln w="9525">
                  <a:noFill/>
                  <a:miter lim="800000"/>
                </a:ln>
                <a:effectLst/>
                <a:scene3d>
                  <a:camera prst="orthographicFront"/>
                  <a:lightRig rig="contrasting" dir="t"/>
                </a:scene3d>
              </p:spPr>
              <p:txBody>
                <a:bodyPr vert="horz" wrap="square" lIns="365760" tIns="45720" rIns="91440" bIns="36576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FFFFFF"/>
                    </a:solidFill>
                    <a:effectLst/>
                    <a:uLnTx/>
                    <a:uFillTx/>
                    <a:latin typeface="HarmonyOS Sans SC"/>
                  </a:endParaRPr>
                </a:p>
              </p:txBody>
            </p:sp>
          </p:grpSp>
          <p:sp>
            <p:nvSpPr>
              <p:cNvPr id="19" name="文本框 18">
                <a:extLst>
                  <a:ext uri="{FF2B5EF4-FFF2-40B4-BE49-F238E27FC236}">
                    <a16:creationId xmlns:a16="http://schemas.microsoft.com/office/drawing/2014/main" id="{7CA0902E-D3A5-874E-ED4B-60EC8005F6B4}"/>
                  </a:ext>
                </a:extLst>
              </p:cNvPr>
              <p:cNvSpPr txBox="1"/>
              <p:nvPr/>
            </p:nvSpPr>
            <p:spPr>
              <a:xfrm>
                <a:off x="2586593" y="1973970"/>
                <a:ext cx="445594" cy="707886"/>
              </a:xfrm>
              <a:prstGeom prst="rect">
                <a:avLst/>
              </a:prstGeom>
              <a:noFill/>
            </p:spPr>
            <p:txBody>
              <a:bodyPr wrap="square">
                <a:spAutoFit/>
              </a:bodyPr>
              <a:lstStyle/>
              <a:p>
                <a:r>
                  <a:rPr kumimoji="0" lang="en-US" altLang="zh-CN" sz="40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rPr>
                  <a:t>G</a:t>
                </a:r>
                <a:endParaRPr lang="zh-CN" altLang="en-US">
                  <a:solidFill>
                    <a:schemeClr val="bg1"/>
                  </a:solidFill>
                </a:endParaRPr>
              </a:p>
            </p:txBody>
          </p:sp>
          <p:sp>
            <p:nvSpPr>
              <p:cNvPr id="23" name="文本框 22">
                <a:extLst>
                  <a:ext uri="{FF2B5EF4-FFF2-40B4-BE49-F238E27FC236}">
                    <a16:creationId xmlns:a16="http://schemas.microsoft.com/office/drawing/2014/main" id="{7157364F-1592-5713-BE42-3AE125632747}"/>
                  </a:ext>
                </a:extLst>
              </p:cNvPr>
              <p:cNvSpPr txBox="1"/>
              <p:nvPr/>
            </p:nvSpPr>
            <p:spPr>
              <a:xfrm>
                <a:off x="5151810" y="1973970"/>
                <a:ext cx="445594" cy="707886"/>
              </a:xfrm>
              <a:prstGeom prst="rect">
                <a:avLst/>
              </a:prstGeom>
              <a:noFill/>
            </p:spPr>
            <p:txBody>
              <a:bodyPr wrap="square">
                <a:spAutoFit/>
              </a:bodyPr>
              <a:lstStyle/>
              <a:p>
                <a:r>
                  <a:rPr kumimoji="0" lang="en-US" altLang="zh-CN" sz="40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rPr>
                  <a:t>R</a:t>
                </a:r>
                <a:endParaRPr lang="zh-CN" altLang="en-US">
                  <a:solidFill>
                    <a:schemeClr val="bg1"/>
                  </a:solidFill>
                </a:endParaRPr>
              </a:p>
            </p:txBody>
          </p:sp>
          <p:sp>
            <p:nvSpPr>
              <p:cNvPr id="26" name="文本框 25">
                <a:extLst>
                  <a:ext uri="{FF2B5EF4-FFF2-40B4-BE49-F238E27FC236}">
                    <a16:creationId xmlns:a16="http://schemas.microsoft.com/office/drawing/2014/main" id="{27A885C1-760C-5C0E-9DEE-54704FE2F544}"/>
                  </a:ext>
                </a:extLst>
              </p:cNvPr>
              <p:cNvSpPr txBox="1"/>
              <p:nvPr/>
            </p:nvSpPr>
            <p:spPr>
              <a:xfrm>
                <a:off x="2586593" y="4623554"/>
                <a:ext cx="445594" cy="707886"/>
              </a:xfrm>
              <a:prstGeom prst="rect">
                <a:avLst/>
              </a:prstGeom>
              <a:noFill/>
            </p:spPr>
            <p:txBody>
              <a:bodyPr wrap="square">
                <a:spAutoFit/>
              </a:bodyPr>
              <a:lstStyle/>
              <a:p>
                <a:r>
                  <a:rPr kumimoji="0" lang="en-US" altLang="zh-CN" sz="4000" b="0" i="0" u="none" strike="noStrike" kern="1200" cap="none" spc="0" normalizeH="0" baseline="0" noProof="0">
                    <a:ln>
                      <a:noFill/>
                    </a:ln>
                    <a:solidFill>
                      <a:schemeClr val="bg1"/>
                    </a:solidFill>
                    <a:effectLst/>
                    <a:uLnTx/>
                    <a:uFillTx/>
                    <a:latin typeface="江西拙楷" panose="02010600040101010101" pitchFamily="2" charset="-122"/>
                    <a:ea typeface="江西拙楷" panose="02010600040101010101" pitchFamily="2" charset="-122"/>
                    <a:cs typeface="+mn-cs"/>
                  </a:rPr>
                  <a:t>W</a:t>
                </a:r>
                <a:endParaRPr lang="zh-CN" altLang="en-US">
                  <a:solidFill>
                    <a:schemeClr val="bg1"/>
                  </a:solidFill>
                </a:endParaRPr>
              </a:p>
            </p:txBody>
          </p:sp>
          <p:sp>
            <p:nvSpPr>
              <p:cNvPr id="28" name="文本框 27">
                <a:extLst>
                  <a:ext uri="{FF2B5EF4-FFF2-40B4-BE49-F238E27FC236}">
                    <a16:creationId xmlns:a16="http://schemas.microsoft.com/office/drawing/2014/main" id="{6D9B3F05-BAD6-F6F8-A1AE-52FBBE9660CF}"/>
                  </a:ext>
                </a:extLst>
              </p:cNvPr>
              <p:cNvSpPr txBox="1"/>
              <p:nvPr/>
            </p:nvSpPr>
            <p:spPr>
              <a:xfrm>
                <a:off x="5151810" y="4623554"/>
                <a:ext cx="445594" cy="707886"/>
              </a:xfrm>
              <a:prstGeom prst="rect">
                <a:avLst/>
              </a:prstGeom>
              <a:noFill/>
            </p:spPr>
            <p:txBody>
              <a:bodyPr wrap="square">
                <a:spAutoFit/>
              </a:bodyPr>
              <a:lstStyle/>
              <a:p>
                <a:r>
                  <a:rPr lang="en-US" altLang="zh-CN" sz="4000">
                    <a:solidFill>
                      <a:schemeClr val="bg1"/>
                    </a:solidFill>
                    <a:latin typeface="江西拙楷" panose="02010600040101010101" pitchFamily="2" charset="-122"/>
                    <a:ea typeface="江西拙楷" panose="02010600040101010101" pitchFamily="2" charset="-122"/>
                  </a:rPr>
                  <a:t>O</a:t>
                </a:r>
                <a:endParaRPr lang="zh-CN" altLang="en-US">
                  <a:solidFill>
                    <a:schemeClr val="bg1"/>
                  </a:solidFill>
                </a:endParaRPr>
              </a:p>
            </p:txBody>
          </p:sp>
        </p:grpSp>
        <p:sp>
          <p:nvSpPr>
            <p:cNvPr id="29" name="文本框 28">
              <a:extLst>
                <a:ext uri="{FF2B5EF4-FFF2-40B4-BE49-F238E27FC236}">
                  <a16:creationId xmlns:a16="http://schemas.microsoft.com/office/drawing/2014/main" id="{F8A43219-8E62-D043-83EB-2CEE34AC1CC6}"/>
                </a:ext>
              </a:extLst>
            </p:cNvPr>
            <p:cNvSpPr txBox="1"/>
            <p:nvPr/>
          </p:nvSpPr>
          <p:spPr>
            <a:xfrm>
              <a:off x="6199689" y="4476961"/>
              <a:ext cx="1473201" cy="769441"/>
            </a:xfrm>
            <a:prstGeom prst="rect">
              <a:avLst/>
            </a:prstGeom>
            <a:noFill/>
          </p:spPr>
          <p:txBody>
            <a:bodyPr wrap="square">
              <a:spAutoFit/>
            </a:bodyPr>
            <a:lstStyle/>
            <a:p>
              <a:r>
                <a:rPr lang="zh-CN" altLang="en-US" sz="2400">
                  <a:solidFill>
                    <a:schemeClr val="accent3"/>
                  </a:solidFill>
                  <a:latin typeface="江西拙楷" panose="02010600040101010101" pitchFamily="2" charset="-122"/>
                  <a:ea typeface="江西拙楷" panose="02010600040101010101" pitchFamily="2" charset="-122"/>
                </a:rPr>
                <a:t>方案选择</a:t>
              </a:r>
              <a:r>
                <a:rPr lang="en-US" altLang="zh-CN" sz="2000">
                  <a:solidFill>
                    <a:schemeClr val="accent2"/>
                  </a:solidFill>
                  <a:latin typeface="江西拙楷" panose="02010600040101010101" pitchFamily="2" charset="-122"/>
                  <a:ea typeface="江西拙楷" panose="02010600040101010101" pitchFamily="2" charset="-122"/>
                </a:rPr>
                <a:t>Options</a:t>
              </a:r>
              <a:endParaRPr lang="zh-CN" altLang="en-US" sz="2000">
                <a:solidFill>
                  <a:schemeClr val="accent2"/>
                </a:solidFill>
                <a:latin typeface="江西拙楷" panose="02010600040101010101" pitchFamily="2" charset="-122"/>
                <a:ea typeface="江西拙楷" panose="02010600040101010101" pitchFamily="2" charset="-122"/>
              </a:endParaRPr>
            </a:p>
          </p:txBody>
        </p:sp>
      </p:grpSp>
      <p:sp>
        <p:nvSpPr>
          <p:cNvPr id="31" name="矩形 30">
            <a:extLst>
              <a:ext uri="{FF2B5EF4-FFF2-40B4-BE49-F238E27FC236}">
                <a16:creationId xmlns:a16="http://schemas.microsoft.com/office/drawing/2014/main" id="{B84AD7D8-F35D-300C-1437-DC875A8D380D}"/>
              </a:ext>
            </a:extLst>
          </p:cNvPr>
          <p:cNvSpPr/>
          <p:nvPr/>
        </p:nvSpPr>
        <p:spPr>
          <a:xfrm>
            <a:off x="8427449" y="1102527"/>
            <a:ext cx="328195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20" name="组合 1119">
            <a:extLst>
              <a:ext uri="{FF2B5EF4-FFF2-40B4-BE49-F238E27FC236}">
                <a16:creationId xmlns:a16="http://schemas.microsoft.com/office/drawing/2014/main" id="{8CEDEFF1-7234-6614-B863-B2F81B68DB8E}"/>
              </a:ext>
            </a:extLst>
          </p:cNvPr>
          <p:cNvGrpSpPr/>
          <p:nvPr/>
        </p:nvGrpSpPr>
        <p:grpSpPr>
          <a:xfrm>
            <a:off x="8623116" y="1267624"/>
            <a:ext cx="2890415" cy="4390811"/>
            <a:chOff x="8926512" y="1267624"/>
            <a:chExt cx="2890415" cy="4390811"/>
          </a:xfrm>
        </p:grpSpPr>
        <p:sp>
          <p:nvSpPr>
            <p:cNvPr id="1122" name="文本框 1121">
              <a:extLst>
                <a:ext uri="{FF2B5EF4-FFF2-40B4-BE49-F238E27FC236}">
                  <a16:creationId xmlns:a16="http://schemas.microsoft.com/office/drawing/2014/main" id="{0C878C86-86DB-DC11-BABA-EF6C782DB63E}"/>
                </a:ext>
              </a:extLst>
            </p:cNvPr>
            <p:cNvSpPr txBox="1"/>
            <p:nvPr/>
          </p:nvSpPr>
          <p:spPr>
            <a:xfrm>
              <a:off x="892651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23" name="文本框 1122">
              <a:extLst>
                <a:ext uri="{FF2B5EF4-FFF2-40B4-BE49-F238E27FC236}">
                  <a16:creationId xmlns:a16="http://schemas.microsoft.com/office/drawing/2014/main" id="{70C86EFD-C71F-E0C9-DD46-4CEEC63548E8}"/>
                </a:ext>
              </a:extLst>
            </p:cNvPr>
            <p:cNvSpPr txBox="1"/>
            <p:nvPr/>
          </p:nvSpPr>
          <p:spPr>
            <a:xfrm>
              <a:off x="8926512" y="1865474"/>
              <a:ext cx="2890415" cy="3792961"/>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GROW</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模型是约翰</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惠特默在</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1992</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年在</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高绩效教练</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提出的教练方法，用于帮助员工成长。</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GROW</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模型是通过富有技巧性的提问和结构清晰的流程帮助被辅导者释放潜能，增加认识，承担责任，使其绩效最大化。</a:t>
              </a:r>
            </a:p>
          </p:txBody>
        </p:sp>
      </p:grpSp>
    </p:spTree>
    <p:extLst>
      <p:ext uri="{BB962C8B-B14F-4D97-AF65-F5344CB8AC3E}">
        <p14:creationId xmlns:p14="http://schemas.microsoft.com/office/powerpoint/2010/main" val="3253755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矩形 24">
            <a:extLst>
              <a:ext uri="{FF2B5EF4-FFF2-40B4-BE49-F238E27FC236}">
                <a16:creationId xmlns:a16="http://schemas.microsoft.com/office/drawing/2014/main" id="{0E7E005B-DF71-E3ED-B70D-136E8712B6E1}"/>
              </a:ext>
            </a:extLst>
          </p:cNvPr>
          <p:cNvSpPr/>
          <p:nvPr/>
        </p:nvSpPr>
        <p:spPr>
          <a:xfrm>
            <a:off x="482601" y="1083941"/>
            <a:ext cx="7025639"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972289"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34</a:t>
            </a:r>
            <a:r>
              <a:rPr lang="zh-CN" altLang="en-US" sz="3200">
                <a:solidFill>
                  <a:schemeClr val="accent2"/>
                </a:solidFill>
                <a:latin typeface="江西拙楷" panose="02010600040101010101" pitchFamily="2" charset="-122"/>
                <a:ea typeface="江西拙楷" panose="02010600040101010101" pitchFamily="2" charset="-122"/>
              </a:rPr>
              <a:t>、管理</a:t>
            </a:r>
            <a:r>
              <a:rPr lang="en-US" altLang="zh-CN" sz="3200">
                <a:solidFill>
                  <a:schemeClr val="accent2"/>
                </a:solidFill>
                <a:latin typeface="江西拙楷" panose="02010600040101010101" pitchFamily="2" charset="-122"/>
                <a:ea typeface="江西拙楷" panose="02010600040101010101" pitchFamily="2" charset="-122"/>
              </a:rPr>
              <a:t>4C</a:t>
            </a:r>
            <a:r>
              <a:rPr lang="zh-CN" altLang="en-US" sz="3200">
                <a:solidFill>
                  <a:schemeClr val="accent2"/>
                </a:solidFill>
                <a:latin typeface="江西拙楷" panose="02010600040101010101" pitchFamily="2" charset="-122"/>
                <a:ea typeface="江西拙楷" panose="02010600040101010101" pitchFamily="2" charset="-122"/>
              </a:rPr>
              <a:t>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领导力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31" name="矩形 30">
            <a:extLst>
              <a:ext uri="{FF2B5EF4-FFF2-40B4-BE49-F238E27FC236}">
                <a16:creationId xmlns:a16="http://schemas.microsoft.com/office/drawing/2014/main" id="{B84AD7D8-F35D-300C-1437-DC875A8D380D}"/>
              </a:ext>
            </a:extLst>
          </p:cNvPr>
          <p:cNvSpPr/>
          <p:nvPr/>
        </p:nvSpPr>
        <p:spPr>
          <a:xfrm>
            <a:off x="7707289" y="1102527"/>
            <a:ext cx="4002112"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20" name="组合 1119">
            <a:extLst>
              <a:ext uri="{FF2B5EF4-FFF2-40B4-BE49-F238E27FC236}">
                <a16:creationId xmlns:a16="http://schemas.microsoft.com/office/drawing/2014/main" id="{8CEDEFF1-7234-6614-B863-B2F81B68DB8E}"/>
              </a:ext>
            </a:extLst>
          </p:cNvPr>
          <p:cNvGrpSpPr/>
          <p:nvPr/>
        </p:nvGrpSpPr>
        <p:grpSpPr>
          <a:xfrm>
            <a:off x="7940159" y="1270721"/>
            <a:ext cx="3536373" cy="4800117"/>
            <a:chOff x="8075103" y="1267624"/>
            <a:chExt cx="3536373" cy="4800117"/>
          </a:xfrm>
        </p:grpSpPr>
        <p:sp>
          <p:nvSpPr>
            <p:cNvPr id="1122" name="文本框 1121">
              <a:extLst>
                <a:ext uri="{FF2B5EF4-FFF2-40B4-BE49-F238E27FC236}">
                  <a16:creationId xmlns:a16="http://schemas.microsoft.com/office/drawing/2014/main" id="{0C878C86-86DB-DC11-BABA-EF6C782DB63E}"/>
                </a:ext>
              </a:extLst>
            </p:cNvPr>
            <p:cNvSpPr txBox="1"/>
            <p:nvPr/>
          </p:nvSpPr>
          <p:spPr>
            <a:xfrm>
              <a:off x="807510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23" name="文本框 1122">
              <a:extLst>
                <a:ext uri="{FF2B5EF4-FFF2-40B4-BE49-F238E27FC236}">
                  <a16:creationId xmlns:a16="http://schemas.microsoft.com/office/drawing/2014/main" id="{70C86EFD-C71F-E0C9-DD46-4CEEC63548E8}"/>
                </a:ext>
              </a:extLst>
            </p:cNvPr>
            <p:cNvSpPr txBox="1"/>
            <p:nvPr/>
          </p:nvSpPr>
          <p:spPr>
            <a:xfrm>
              <a:off x="8075103" y="1859281"/>
              <a:ext cx="3536373"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管理的</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4C</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模型是提升团队执行力的有效方法，它包含四个行动：</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① 布置任务要清晰</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(Clarity)</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：确保员工</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100%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理解工作。</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② 承诺工作要真心</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(Commitment)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：发自内心的承诺。</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③ 胜任工作要到位</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(competence)</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：不仅是能力，还有态度。</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④ 控制工作要全面</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(Control)</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：事前、事中、事后的控制。</a:t>
              </a:r>
            </a:p>
          </p:txBody>
        </p:sp>
      </p:grpSp>
      <p:grpSp>
        <p:nvGrpSpPr>
          <p:cNvPr id="3072" name="组合 3071">
            <a:extLst>
              <a:ext uri="{FF2B5EF4-FFF2-40B4-BE49-F238E27FC236}">
                <a16:creationId xmlns:a16="http://schemas.microsoft.com/office/drawing/2014/main" id="{9F7DCEDB-5D7A-A566-905D-0D2B3C33CAAC}"/>
              </a:ext>
            </a:extLst>
          </p:cNvPr>
          <p:cNvGrpSpPr/>
          <p:nvPr/>
        </p:nvGrpSpPr>
        <p:grpSpPr>
          <a:xfrm>
            <a:off x="783999" y="1413694"/>
            <a:ext cx="6422843" cy="4285492"/>
            <a:chOff x="1149760" y="1413694"/>
            <a:chExt cx="6422843" cy="4285492"/>
          </a:xfrm>
        </p:grpSpPr>
        <p:grpSp>
          <p:nvGrpSpPr>
            <p:cNvPr id="1129" name="组合 1128">
              <a:extLst>
                <a:ext uri="{FF2B5EF4-FFF2-40B4-BE49-F238E27FC236}">
                  <a16:creationId xmlns:a16="http://schemas.microsoft.com/office/drawing/2014/main" id="{F5BB53EB-DB6F-3AA8-8534-54717E148A61}"/>
                </a:ext>
              </a:extLst>
            </p:cNvPr>
            <p:cNvGrpSpPr/>
            <p:nvPr/>
          </p:nvGrpSpPr>
          <p:grpSpPr>
            <a:xfrm>
              <a:off x="3393188" y="1413694"/>
              <a:ext cx="2231020" cy="878840"/>
              <a:chOff x="3368529" y="1351424"/>
              <a:chExt cx="2231020" cy="878840"/>
            </a:xfrm>
          </p:grpSpPr>
          <p:sp>
            <p:nvSpPr>
              <p:cNvPr id="10" name="矩形: 圆角 9">
                <a:extLst>
                  <a:ext uri="{FF2B5EF4-FFF2-40B4-BE49-F238E27FC236}">
                    <a16:creationId xmlns:a16="http://schemas.microsoft.com/office/drawing/2014/main" id="{563C4578-DEE1-78A3-65A2-DE86B2EDB4D0}"/>
                  </a:ext>
                </a:extLst>
              </p:cNvPr>
              <p:cNvSpPr/>
              <p:nvPr/>
            </p:nvSpPr>
            <p:spPr>
              <a:xfrm>
                <a:off x="3375671" y="1351424"/>
                <a:ext cx="2216736" cy="878840"/>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28" name="组合 1127">
                <a:extLst>
                  <a:ext uri="{FF2B5EF4-FFF2-40B4-BE49-F238E27FC236}">
                    <a16:creationId xmlns:a16="http://schemas.microsoft.com/office/drawing/2014/main" id="{0CE873AE-6427-DA79-03DF-1D717F5819C9}"/>
                  </a:ext>
                </a:extLst>
              </p:cNvPr>
              <p:cNvGrpSpPr/>
              <p:nvPr/>
            </p:nvGrpSpPr>
            <p:grpSpPr>
              <a:xfrm>
                <a:off x="3368529" y="1423709"/>
                <a:ext cx="2231020" cy="734271"/>
                <a:chOff x="3368529" y="1439784"/>
                <a:chExt cx="2231020" cy="734271"/>
              </a:xfrm>
            </p:grpSpPr>
            <p:sp>
              <p:nvSpPr>
                <p:cNvPr id="14" name="文本框 13">
                  <a:extLst>
                    <a:ext uri="{FF2B5EF4-FFF2-40B4-BE49-F238E27FC236}">
                      <a16:creationId xmlns:a16="http://schemas.microsoft.com/office/drawing/2014/main" id="{FAA53905-0FDD-CBF6-E990-62199C278D4D}"/>
                    </a:ext>
                  </a:extLst>
                </p:cNvPr>
                <p:cNvSpPr txBox="1"/>
                <p:nvPr/>
              </p:nvSpPr>
              <p:spPr>
                <a:xfrm>
                  <a:off x="3368529" y="1439784"/>
                  <a:ext cx="2231020" cy="461665"/>
                </a:xfrm>
                <a:prstGeom prst="rect">
                  <a:avLst/>
                </a:prstGeom>
                <a:noFill/>
              </p:spPr>
              <p:txBody>
                <a:bodyPr wrap="square">
                  <a:spAutoFit/>
                </a:bodyPr>
                <a:lstStyle/>
                <a:p>
                  <a:pPr algn="ctr"/>
                  <a:r>
                    <a:rPr lang="zh-CN" altLang="en-US" sz="2400">
                      <a:solidFill>
                        <a:schemeClr val="bg1"/>
                      </a:solidFill>
                      <a:latin typeface="江西拙楷" panose="02010600040101010101" pitchFamily="2" charset="-122"/>
                      <a:ea typeface="江西拙楷" panose="02010600040101010101" pitchFamily="2" charset="-122"/>
                    </a:rPr>
                    <a:t>澄清</a:t>
                  </a:r>
                  <a:r>
                    <a:rPr lang="en-US" altLang="zh-CN" sz="2000">
                      <a:solidFill>
                        <a:schemeClr val="bg1"/>
                      </a:solidFill>
                      <a:latin typeface="江西拙楷" panose="02010600040101010101" pitchFamily="2" charset="-122"/>
                      <a:ea typeface="江西拙楷" panose="02010600040101010101" pitchFamily="2" charset="-122"/>
                    </a:rPr>
                    <a:t>Clarity</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18" name="文本框 17">
                  <a:extLst>
                    <a:ext uri="{FF2B5EF4-FFF2-40B4-BE49-F238E27FC236}">
                      <a16:creationId xmlns:a16="http://schemas.microsoft.com/office/drawing/2014/main" id="{7E3F407D-E94C-7820-DE2C-709E0A4B037E}"/>
                    </a:ext>
                  </a:extLst>
                </p:cNvPr>
                <p:cNvSpPr txBox="1"/>
                <p:nvPr/>
              </p:nvSpPr>
              <p:spPr>
                <a:xfrm>
                  <a:off x="3574719" y="1866278"/>
                  <a:ext cx="1818640" cy="307777"/>
                </a:xfrm>
                <a:prstGeom prst="rect">
                  <a:avLst/>
                </a:prstGeom>
                <a:noFill/>
              </p:spPr>
              <p:txBody>
                <a:bodyPr wrap="square">
                  <a:spAutoFit/>
                </a:bodyPr>
                <a:lstStyle/>
                <a:p>
                  <a:pPr algn="dist"/>
                  <a:r>
                    <a:rPr lang="zh-CN" altLang="en-US" sz="140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布置任务要清晰</a:t>
                  </a:r>
                </a:p>
              </p:txBody>
            </p:sp>
          </p:grpSp>
        </p:grpSp>
        <p:sp>
          <p:nvSpPr>
            <p:cNvPr id="1130" name="箭头: 下 1129">
              <a:extLst>
                <a:ext uri="{FF2B5EF4-FFF2-40B4-BE49-F238E27FC236}">
                  <a16:creationId xmlns:a16="http://schemas.microsoft.com/office/drawing/2014/main" id="{93AB4424-1ECC-9BFF-1824-BC1E936F817C}"/>
                </a:ext>
              </a:extLst>
            </p:cNvPr>
            <p:cNvSpPr/>
            <p:nvPr/>
          </p:nvSpPr>
          <p:spPr>
            <a:xfrm>
              <a:off x="4343013" y="2422510"/>
              <a:ext cx="331370" cy="553777"/>
            </a:xfrm>
            <a:prstGeom prst="down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31" name="组合 1130">
              <a:extLst>
                <a:ext uri="{FF2B5EF4-FFF2-40B4-BE49-F238E27FC236}">
                  <a16:creationId xmlns:a16="http://schemas.microsoft.com/office/drawing/2014/main" id="{B3DF95A9-CE3F-13E0-0C4C-EDB7854B0233}"/>
                </a:ext>
              </a:extLst>
            </p:cNvPr>
            <p:cNvGrpSpPr/>
            <p:nvPr/>
          </p:nvGrpSpPr>
          <p:grpSpPr>
            <a:xfrm>
              <a:off x="3393188" y="3106264"/>
              <a:ext cx="2231020" cy="878840"/>
              <a:chOff x="3368529" y="1351424"/>
              <a:chExt cx="2231020" cy="878840"/>
            </a:xfrm>
          </p:grpSpPr>
          <p:sp>
            <p:nvSpPr>
              <p:cNvPr id="1132" name="矩形: 圆角 1131">
                <a:extLst>
                  <a:ext uri="{FF2B5EF4-FFF2-40B4-BE49-F238E27FC236}">
                    <a16:creationId xmlns:a16="http://schemas.microsoft.com/office/drawing/2014/main" id="{EA0D3698-A4E3-09DE-B70A-C6EBFAB5B0CB}"/>
                  </a:ext>
                </a:extLst>
              </p:cNvPr>
              <p:cNvSpPr/>
              <p:nvPr/>
            </p:nvSpPr>
            <p:spPr>
              <a:xfrm>
                <a:off x="3375671" y="1351424"/>
                <a:ext cx="2216736" cy="878840"/>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33" name="组合 1132">
                <a:extLst>
                  <a:ext uri="{FF2B5EF4-FFF2-40B4-BE49-F238E27FC236}">
                    <a16:creationId xmlns:a16="http://schemas.microsoft.com/office/drawing/2014/main" id="{23D6CF1D-D79E-EC5E-40B9-484D553EBE0D}"/>
                  </a:ext>
                </a:extLst>
              </p:cNvPr>
              <p:cNvGrpSpPr/>
              <p:nvPr/>
            </p:nvGrpSpPr>
            <p:grpSpPr>
              <a:xfrm>
                <a:off x="3368529" y="1423709"/>
                <a:ext cx="2231020" cy="734271"/>
                <a:chOff x="3368529" y="1439784"/>
                <a:chExt cx="2231020" cy="734271"/>
              </a:xfrm>
            </p:grpSpPr>
            <p:sp>
              <p:nvSpPr>
                <p:cNvPr id="1134" name="文本框 1133">
                  <a:extLst>
                    <a:ext uri="{FF2B5EF4-FFF2-40B4-BE49-F238E27FC236}">
                      <a16:creationId xmlns:a16="http://schemas.microsoft.com/office/drawing/2014/main" id="{9F783FFE-76E1-E74E-852C-EACA3B3D6843}"/>
                    </a:ext>
                  </a:extLst>
                </p:cNvPr>
                <p:cNvSpPr txBox="1"/>
                <p:nvPr/>
              </p:nvSpPr>
              <p:spPr>
                <a:xfrm>
                  <a:off x="3368529" y="1439784"/>
                  <a:ext cx="2231020" cy="461665"/>
                </a:xfrm>
                <a:prstGeom prst="rect">
                  <a:avLst/>
                </a:prstGeom>
                <a:noFill/>
              </p:spPr>
              <p:txBody>
                <a:bodyPr wrap="square">
                  <a:spAutoFit/>
                </a:bodyPr>
                <a:lstStyle/>
                <a:p>
                  <a:pPr algn="ctr"/>
                  <a:r>
                    <a:rPr lang="zh-CN" altLang="en-US" sz="2400">
                      <a:solidFill>
                        <a:schemeClr val="bg1"/>
                      </a:solidFill>
                      <a:latin typeface="江西拙楷" panose="02010600040101010101" pitchFamily="2" charset="-122"/>
                      <a:ea typeface="江西拙楷" panose="02010600040101010101" pitchFamily="2" charset="-122"/>
                    </a:rPr>
                    <a:t>控制</a:t>
                  </a:r>
                  <a:r>
                    <a:rPr lang="en-US" altLang="zh-CN" sz="2000">
                      <a:solidFill>
                        <a:schemeClr val="bg1"/>
                      </a:solidFill>
                      <a:latin typeface="江西拙楷" panose="02010600040101010101" pitchFamily="2" charset="-122"/>
                      <a:ea typeface="江西拙楷" panose="02010600040101010101" pitchFamily="2" charset="-122"/>
                    </a:rPr>
                    <a:t>Control</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1135" name="文本框 1134">
                  <a:extLst>
                    <a:ext uri="{FF2B5EF4-FFF2-40B4-BE49-F238E27FC236}">
                      <a16:creationId xmlns:a16="http://schemas.microsoft.com/office/drawing/2014/main" id="{C8D91DF0-AA85-E324-F057-BB239294902B}"/>
                    </a:ext>
                  </a:extLst>
                </p:cNvPr>
                <p:cNvSpPr txBox="1"/>
                <p:nvPr/>
              </p:nvSpPr>
              <p:spPr>
                <a:xfrm>
                  <a:off x="3574719" y="1866278"/>
                  <a:ext cx="1818640" cy="307777"/>
                </a:xfrm>
                <a:prstGeom prst="rect">
                  <a:avLst/>
                </a:prstGeom>
                <a:noFill/>
              </p:spPr>
              <p:txBody>
                <a:bodyPr wrap="square">
                  <a:spAutoFit/>
                </a:bodyPr>
                <a:lstStyle/>
                <a:p>
                  <a:pPr algn="dist"/>
                  <a:r>
                    <a:rPr lang="zh-CN" altLang="en-US" sz="140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控制工作要全面</a:t>
                  </a:r>
                </a:p>
              </p:txBody>
            </p:sp>
          </p:grpSp>
        </p:grpSp>
        <p:grpSp>
          <p:nvGrpSpPr>
            <p:cNvPr id="1137" name="组合 1136">
              <a:extLst>
                <a:ext uri="{FF2B5EF4-FFF2-40B4-BE49-F238E27FC236}">
                  <a16:creationId xmlns:a16="http://schemas.microsoft.com/office/drawing/2014/main" id="{F454F90D-FB13-74A6-3614-7754B32EC6E9}"/>
                </a:ext>
              </a:extLst>
            </p:cNvPr>
            <p:cNvGrpSpPr/>
            <p:nvPr/>
          </p:nvGrpSpPr>
          <p:grpSpPr>
            <a:xfrm>
              <a:off x="1149760" y="4820346"/>
              <a:ext cx="2365406" cy="878840"/>
              <a:chOff x="3368529" y="1351424"/>
              <a:chExt cx="2231020" cy="878840"/>
            </a:xfrm>
          </p:grpSpPr>
          <p:sp>
            <p:nvSpPr>
              <p:cNvPr id="1138" name="矩形: 圆角 1137">
                <a:extLst>
                  <a:ext uri="{FF2B5EF4-FFF2-40B4-BE49-F238E27FC236}">
                    <a16:creationId xmlns:a16="http://schemas.microsoft.com/office/drawing/2014/main" id="{EA98DE3C-3A47-3228-92AA-BD6FC87EB4B6}"/>
                  </a:ext>
                </a:extLst>
              </p:cNvPr>
              <p:cNvSpPr/>
              <p:nvPr/>
            </p:nvSpPr>
            <p:spPr>
              <a:xfrm>
                <a:off x="3375671" y="1351424"/>
                <a:ext cx="2216736" cy="878840"/>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39" name="组合 1138">
                <a:extLst>
                  <a:ext uri="{FF2B5EF4-FFF2-40B4-BE49-F238E27FC236}">
                    <a16:creationId xmlns:a16="http://schemas.microsoft.com/office/drawing/2014/main" id="{F9663927-B7F5-7915-A401-BA0B79746490}"/>
                  </a:ext>
                </a:extLst>
              </p:cNvPr>
              <p:cNvGrpSpPr/>
              <p:nvPr/>
            </p:nvGrpSpPr>
            <p:grpSpPr>
              <a:xfrm>
                <a:off x="3368529" y="1423709"/>
                <a:ext cx="2231020" cy="734271"/>
                <a:chOff x="3368529" y="1439784"/>
                <a:chExt cx="2231020" cy="734271"/>
              </a:xfrm>
            </p:grpSpPr>
            <p:sp>
              <p:nvSpPr>
                <p:cNvPr id="1140" name="文本框 1139">
                  <a:extLst>
                    <a:ext uri="{FF2B5EF4-FFF2-40B4-BE49-F238E27FC236}">
                      <a16:creationId xmlns:a16="http://schemas.microsoft.com/office/drawing/2014/main" id="{1D5CE26C-E6F5-5725-AC37-C9FC9C0BF6AF}"/>
                    </a:ext>
                  </a:extLst>
                </p:cNvPr>
                <p:cNvSpPr txBox="1"/>
                <p:nvPr/>
              </p:nvSpPr>
              <p:spPr>
                <a:xfrm>
                  <a:off x="3368529" y="1439784"/>
                  <a:ext cx="2231020" cy="461665"/>
                </a:xfrm>
                <a:prstGeom prst="rect">
                  <a:avLst/>
                </a:prstGeom>
                <a:noFill/>
              </p:spPr>
              <p:txBody>
                <a:bodyPr wrap="square">
                  <a:spAutoFit/>
                </a:bodyPr>
                <a:lstStyle/>
                <a:p>
                  <a:pPr algn="ctr"/>
                  <a:r>
                    <a:rPr lang="zh-CN" altLang="en-US" sz="2400">
                      <a:solidFill>
                        <a:schemeClr val="bg1"/>
                      </a:solidFill>
                      <a:latin typeface="江西拙楷" panose="02010600040101010101" pitchFamily="2" charset="-122"/>
                      <a:ea typeface="江西拙楷" panose="02010600040101010101" pitchFamily="2" charset="-122"/>
                    </a:rPr>
                    <a:t>承诺</a:t>
                  </a:r>
                  <a:r>
                    <a:rPr lang="en-US" altLang="zh-CN" sz="2000">
                      <a:solidFill>
                        <a:schemeClr val="bg1"/>
                      </a:solidFill>
                      <a:latin typeface="江西拙楷" panose="02010600040101010101" pitchFamily="2" charset="-122"/>
                      <a:ea typeface="江西拙楷" panose="02010600040101010101" pitchFamily="2" charset="-122"/>
                    </a:rPr>
                    <a:t>Commitment</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1141" name="文本框 1140">
                  <a:extLst>
                    <a:ext uri="{FF2B5EF4-FFF2-40B4-BE49-F238E27FC236}">
                      <a16:creationId xmlns:a16="http://schemas.microsoft.com/office/drawing/2014/main" id="{09EE8D94-F337-CA94-AD3B-8D88A6318DEF}"/>
                    </a:ext>
                  </a:extLst>
                </p:cNvPr>
                <p:cNvSpPr txBox="1"/>
                <p:nvPr/>
              </p:nvSpPr>
              <p:spPr>
                <a:xfrm>
                  <a:off x="3574719" y="1866278"/>
                  <a:ext cx="1818640" cy="307777"/>
                </a:xfrm>
                <a:prstGeom prst="rect">
                  <a:avLst/>
                </a:prstGeom>
                <a:noFill/>
              </p:spPr>
              <p:txBody>
                <a:bodyPr wrap="square">
                  <a:spAutoFit/>
                </a:bodyPr>
                <a:lstStyle/>
                <a:p>
                  <a:pPr algn="dist"/>
                  <a:r>
                    <a:rPr lang="zh-CN" altLang="en-US" sz="140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承诺工作要真心</a:t>
                  </a:r>
                </a:p>
              </p:txBody>
            </p:sp>
          </p:grpSp>
        </p:grpSp>
        <p:grpSp>
          <p:nvGrpSpPr>
            <p:cNvPr id="1142" name="组合 1141">
              <a:extLst>
                <a:ext uri="{FF2B5EF4-FFF2-40B4-BE49-F238E27FC236}">
                  <a16:creationId xmlns:a16="http://schemas.microsoft.com/office/drawing/2014/main" id="{68F35A7C-BCE7-2B5D-D92F-35CAB1D19424}"/>
                </a:ext>
              </a:extLst>
            </p:cNvPr>
            <p:cNvGrpSpPr/>
            <p:nvPr/>
          </p:nvGrpSpPr>
          <p:grpSpPr>
            <a:xfrm>
              <a:off x="5207197" y="4820346"/>
              <a:ext cx="2365406" cy="878840"/>
              <a:chOff x="3368529" y="1351424"/>
              <a:chExt cx="2231020" cy="878840"/>
            </a:xfrm>
          </p:grpSpPr>
          <p:sp>
            <p:nvSpPr>
              <p:cNvPr id="1143" name="矩形: 圆角 1142">
                <a:extLst>
                  <a:ext uri="{FF2B5EF4-FFF2-40B4-BE49-F238E27FC236}">
                    <a16:creationId xmlns:a16="http://schemas.microsoft.com/office/drawing/2014/main" id="{FBBBC4D8-4DED-3CEB-B22C-A92E97CAD641}"/>
                  </a:ext>
                </a:extLst>
              </p:cNvPr>
              <p:cNvSpPr/>
              <p:nvPr/>
            </p:nvSpPr>
            <p:spPr>
              <a:xfrm>
                <a:off x="3375671" y="1351424"/>
                <a:ext cx="2216736" cy="878840"/>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44" name="组合 1143">
                <a:extLst>
                  <a:ext uri="{FF2B5EF4-FFF2-40B4-BE49-F238E27FC236}">
                    <a16:creationId xmlns:a16="http://schemas.microsoft.com/office/drawing/2014/main" id="{800CB195-D83D-1AAF-056A-2FDA450E42D0}"/>
                  </a:ext>
                </a:extLst>
              </p:cNvPr>
              <p:cNvGrpSpPr/>
              <p:nvPr/>
            </p:nvGrpSpPr>
            <p:grpSpPr>
              <a:xfrm>
                <a:off x="3368529" y="1423709"/>
                <a:ext cx="2231020" cy="734271"/>
                <a:chOff x="3368529" y="1439784"/>
                <a:chExt cx="2231020" cy="734271"/>
              </a:xfrm>
            </p:grpSpPr>
            <p:sp>
              <p:nvSpPr>
                <p:cNvPr id="1145" name="文本框 1144">
                  <a:extLst>
                    <a:ext uri="{FF2B5EF4-FFF2-40B4-BE49-F238E27FC236}">
                      <a16:creationId xmlns:a16="http://schemas.microsoft.com/office/drawing/2014/main" id="{AEFBE9D0-6E08-0F29-9B3A-C66AA12300A5}"/>
                    </a:ext>
                  </a:extLst>
                </p:cNvPr>
                <p:cNvSpPr txBox="1"/>
                <p:nvPr/>
              </p:nvSpPr>
              <p:spPr>
                <a:xfrm>
                  <a:off x="3368529" y="1439784"/>
                  <a:ext cx="2231020" cy="461665"/>
                </a:xfrm>
                <a:prstGeom prst="rect">
                  <a:avLst/>
                </a:prstGeom>
                <a:noFill/>
              </p:spPr>
              <p:txBody>
                <a:bodyPr wrap="square">
                  <a:spAutoFit/>
                </a:bodyPr>
                <a:lstStyle/>
                <a:p>
                  <a:pPr algn="ctr"/>
                  <a:r>
                    <a:rPr lang="zh-CN" altLang="en-US" sz="2400">
                      <a:solidFill>
                        <a:schemeClr val="bg1"/>
                      </a:solidFill>
                      <a:latin typeface="江西拙楷" panose="02010600040101010101" pitchFamily="2" charset="-122"/>
                      <a:ea typeface="江西拙楷" panose="02010600040101010101" pitchFamily="2" charset="-122"/>
                    </a:rPr>
                    <a:t>胜任</a:t>
                  </a:r>
                  <a:r>
                    <a:rPr lang="en-US" altLang="zh-CN" sz="2000">
                      <a:solidFill>
                        <a:schemeClr val="bg1"/>
                      </a:solidFill>
                      <a:latin typeface="江西拙楷" panose="02010600040101010101" pitchFamily="2" charset="-122"/>
                      <a:ea typeface="江西拙楷" panose="02010600040101010101" pitchFamily="2" charset="-122"/>
                    </a:rPr>
                    <a:t>Competence</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1146" name="文本框 1145">
                  <a:extLst>
                    <a:ext uri="{FF2B5EF4-FFF2-40B4-BE49-F238E27FC236}">
                      <a16:creationId xmlns:a16="http://schemas.microsoft.com/office/drawing/2014/main" id="{DC7518C3-BB7B-DD16-11F9-3D60F5ED50DB}"/>
                    </a:ext>
                  </a:extLst>
                </p:cNvPr>
                <p:cNvSpPr txBox="1"/>
                <p:nvPr/>
              </p:nvSpPr>
              <p:spPr>
                <a:xfrm>
                  <a:off x="3574719" y="1866278"/>
                  <a:ext cx="1818640" cy="307777"/>
                </a:xfrm>
                <a:prstGeom prst="rect">
                  <a:avLst/>
                </a:prstGeom>
                <a:noFill/>
              </p:spPr>
              <p:txBody>
                <a:bodyPr wrap="square">
                  <a:spAutoFit/>
                </a:bodyPr>
                <a:lstStyle/>
                <a:p>
                  <a:pPr algn="dist"/>
                  <a:r>
                    <a:rPr lang="zh-CN" altLang="en-US" sz="140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胜任工作要到位</a:t>
                  </a:r>
                </a:p>
              </p:txBody>
            </p:sp>
          </p:grpSp>
        </p:grpSp>
        <p:grpSp>
          <p:nvGrpSpPr>
            <p:cNvPr id="1148" name="组合 1147">
              <a:extLst>
                <a:ext uri="{FF2B5EF4-FFF2-40B4-BE49-F238E27FC236}">
                  <a16:creationId xmlns:a16="http://schemas.microsoft.com/office/drawing/2014/main" id="{7EAD0E41-C1A6-206C-EE67-BA428E35BAA7}"/>
                </a:ext>
              </a:extLst>
            </p:cNvPr>
            <p:cNvGrpSpPr/>
            <p:nvPr/>
          </p:nvGrpSpPr>
          <p:grpSpPr>
            <a:xfrm>
              <a:off x="2789161" y="4115741"/>
              <a:ext cx="3439074" cy="553777"/>
              <a:chOff x="2822612" y="4105618"/>
              <a:chExt cx="3439074" cy="553777"/>
            </a:xfrm>
            <a:solidFill>
              <a:schemeClr val="accent3"/>
            </a:solidFill>
          </p:grpSpPr>
          <p:sp>
            <p:nvSpPr>
              <p:cNvPr id="1136" name="箭头: 下 1135">
                <a:extLst>
                  <a:ext uri="{FF2B5EF4-FFF2-40B4-BE49-F238E27FC236}">
                    <a16:creationId xmlns:a16="http://schemas.microsoft.com/office/drawing/2014/main" id="{CCB3A220-4E2E-1FDA-C9AE-DD73FB42FC7B}"/>
                  </a:ext>
                </a:extLst>
              </p:cNvPr>
              <p:cNvSpPr/>
              <p:nvPr/>
            </p:nvSpPr>
            <p:spPr>
              <a:xfrm rot="2666188">
                <a:off x="2822612" y="4105618"/>
                <a:ext cx="331370" cy="553777"/>
              </a:xfrm>
              <a:prstGeom prst="down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7" name="箭头: 下 1146">
                <a:extLst>
                  <a:ext uri="{FF2B5EF4-FFF2-40B4-BE49-F238E27FC236}">
                    <a16:creationId xmlns:a16="http://schemas.microsoft.com/office/drawing/2014/main" id="{E399603D-BBAD-ABD7-8C27-E0F9D0017632}"/>
                  </a:ext>
                </a:extLst>
              </p:cNvPr>
              <p:cNvSpPr/>
              <p:nvPr/>
            </p:nvSpPr>
            <p:spPr>
              <a:xfrm rot="18933812" flipH="1">
                <a:off x="5930316" y="4105618"/>
                <a:ext cx="331370" cy="553777"/>
              </a:xfrm>
              <a:prstGeom prst="down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extLst>
      <p:ext uri="{BB962C8B-B14F-4D97-AF65-F5344CB8AC3E}">
        <p14:creationId xmlns:p14="http://schemas.microsoft.com/office/powerpoint/2010/main" val="31373513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F6371E89-8AD9-28A2-1AF4-6D8B212C5691}"/>
              </a:ext>
            </a:extLst>
          </p:cNvPr>
          <p:cNvSpPr/>
          <p:nvPr/>
        </p:nvSpPr>
        <p:spPr>
          <a:xfrm>
            <a:off x="496571" y="4468737"/>
            <a:ext cx="11206479" cy="17344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84885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35</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TOPIC</a:t>
            </a:r>
            <a:r>
              <a:rPr lang="zh-CN" altLang="en-US" sz="3200">
                <a:solidFill>
                  <a:schemeClr val="accent2"/>
                </a:solidFill>
                <a:latin typeface="江西拙楷" panose="02010600040101010101" pitchFamily="2" charset="-122"/>
                <a:ea typeface="江西拙楷" panose="02010600040101010101" pitchFamily="2" charset="-122"/>
              </a:rPr>
              <a:t>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领导力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2" name="矩形 1">
            <a:extLst>
              <a:ext uri="{FF2B5EF4-FFF2-40B4-BE49-F238E27FC236}">
                <a16:creationId xmlns:a16="http://schemas.microsoft.com/office/drawing/2014/main" id="{27F3598C-EC7F-6272-B320-1E9C08328387}"/>
              </a:ext>
            </a:extLst>
          </p:cNvPr>
          <p:cNvSpPr/>
          <p:nvPr/>
        </p:nvSpPr>
        <p:spPr>
          <a:xfrm>
            <a:off x="495211" y="1083942"/>
            <a:ext cx="11201579" cy="325656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EB367C89-F541-B7AE-A906-473FB7656F78}"/>
              </a:ext>
            </a:extLst>
          </p:cNvPr>
          <p:cNvSpPr txBox="1"/>
          <p:nvPr/>
        </p:nvSpPr>
        <p:spPr>
          <a:xfrm>
            <a:off x="579117" y="4615512"/>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5" name="文本框 4">
            <a:extLst>
              <a:ext uri="{FF2B5EF4-FFF2-40B4-BE49-F238E27FC236}">
                <a16:creationId xmlns:a16="http://schemas.microsoft.com/office/drawing/2014/main" id="{6FD18035-3E24-E884-9303-4BD08D8A7032}"/>
              </a:ext>
            </a:extLst>
          </p:cNvPr>
          <p:cNvSpPr txBox="1"/>
          <p:nvPr/>
        </p:nvSpPr>
        <p:spPr>
          <a:xfrm>
            <a:off x="579117" y="5209587"/>
            <a:ext cx="11120677" cy="884473"/>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TOPIC</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模型是管理中的五个要素，即建立信任（</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Trust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）、目标导向（</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Objective</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）、管理流程（</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Process</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）、共同承担（</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Commitment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）、高效沟通（</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Communication</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p>
        </p:txBody>
      </p:sp>
      <p:grpSp>
        <p:nvGrpSpPr>
          <p:cNvPr id="3086" name="组合 3085">
            <a:extLst>
              <a:ext uri="{FF2B5EF4-FFF2-40B4-BE49-F238E27FC236}">
                <a16:creationId xmlns:a16="http://schemas.microsoft.com/office/drawing/2014/main" id="{BDC80683-3400-8297-D8C5-8C770C217C78}"/>
              </a:ext>
            </a:extLst>
          </p:cNvPr>
          <p:cNvGrpSpPr/>
          <p:nvPr/>
        </p:nvGrpSpPr>
        <p:grpSpPr>
          <a:xfrm>
            <a:off x="1033732" y="1541536"/>
            <a:ext cx="10124537" cy="2341377"/>
            <a:chOff x="1208589" y="1512145"/>
            <a:chExt cx="10124537" cy="2341377"/>
          </a:xfrm>
        </p:grpSpPr>
        <p:sp>
          <p:nvSpPr>
            <p:cNvPr id="22" name="Freeform 14">
              <a:extLst>
                <a:ext uri="{FF2B5EF4-FFF2-40B4-BE49-F238E27FC236}">
                  <a16:creationId xmlns:a16="http://schemas.microsoft.com/office/drawing/2014/main" id="{871D928D-813F-1C1C-74AD-6D8014DDFAF5}"/>
                </a:ext>
              </a:extLst>
            </p:cNvPr>
            <p:cNvSpPr>
              <a:spLocks/>
            </p:cNvSpPr>
            <p:nvPr/>
          </p:nvSpPr>
          <p:spPr bwMode="auto">
            <a:xfrm>
              <a:off x="2518506" y="1794234"/>
              <a:ext cx="999035" cy="930007"/>
            </a:xfrm>
            <a:custGeom>
              <a:avLst/>
              <a:gdLst>
                <a:gd name="T0" fmla="*/ 174 w 174"/>
                <a:gd name="T1" fmla="*/ 119 h 119"/>
                <a:gd name="T2" fmla="*/ 174 w 174"/>
                <a:gd name="T3" fmla="*/ 60 h 119"/>
                <a:gd name="T4" fmla="*/ 174 w 174"/>
                <a:gd name="T5" fmla="*/ 0 h 119"/>
                <a:gd name="T6" fmla="*/ 148 w 174"/>
                <a:gd name="T7" fmla="*/ 18 h 119"/>
                <a:gd name="T8" fmla="*/ 29 w 174"/>
                <a:gd name="T9" fmla="*/ 19 h 119"/>
                <a:gd name="T10" fmla="*/ 0 w 174"/>
                <a:gd name="T11" fmla="*/ 0 h 119"/>
                <a:gd name="T12" fmla="*/ 0 w 174"/>
                <a:gd name="T13" fmla="*/ 60 h 119"/>
                <a:gd name="T14" fmla="*/ 0 w 174"/>
                <a:gd name="T15" fmla="*/ 119 h 119"/>
                <a:gd name="T16" fmla="*/ 29 w 174"/>
                <a:gd name="T17" fmla="*/ 100 h 119"/>
                <a:gd name="T18" fmla="*/ 148 w 174"/>
                <a:gd name="T19" fmla="*/ 101 h 119"/>
                <a:gd name="T20" fmla="*/ 174 w 174"/>
                <a:gd name="T21"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19">
                  <a:moveTo>
                    <a:pt x="174" y="119"/>
                  </a:moveTo>
                  <a:cubicBezTo>
                    <a:pt x="174" y="60"/>
                    <a:pt x="174" y="60"/>
                    <a:pt x="174" y="60"/>
                  </a:cubicBezTo>
                  <a:cubicBezTo>
                    <a:pt x="174" y="0"/>
                    <a:pt x="174" y="0"/>
                    <a:pt x="174" y="0"/>
                  </a:cubicBezTo>
                  <a:cubicBezTo>
                    <a:pt x="148" y="18"/>
                    <a:pt x="148" y="18"/>
                    <a:pt x="148" y="18"/>
                  </a:cubicBezTo>
                  <a:cubicBezTo>
                    <a:pt x="115" y="41"/>
                    <a:pt x="63" y="41"/>
                    <a:pt x="29" y="19"/>
                  </a:cubicBezTo>
                  <a:cubicBezTo>
                    <a:pt x="0" y="0"/>
                    <a:pt x="0" y="0"/>
                    <a:pt x="0" y="0"/>
                  </a:cubicBezTo>
                  <a:cubicBezTo>
                    <a:pt x="0" y="60"/>
                    <a:pt x="0" y="60"/>
                    <a:pt x="0" y="60"/>
                  </a:cubicBezTo>
                  <a:cubicBezTo>
                    <a:pt x="0" y="119"/>
                    <a:pt x="0" y="119"/>
                    <a:pt x="0" y="119"/>
                  </a:cubicBezTo>
                  <a:cubicBezTo>
                    <a:pt x="29" y="100"/>
                    <a:pt x="29" y="100"/>
                    <a:pt x="29" y="100"/>
                  </a:cubicBezTo>
                  <a:cubicBezTo>
                    <a:pt x="63" y="78"/>
                    <a:pt x="115" y="78"/>
                    <a:pt x="148" y="101"/>
                  </a:cubicBezTo>
                  <a:lnTo>
                    <a:pt x="174" y="119"/>
                  </a:lnTo>
                  <a:close/>
                </a:path>
              </a:pathLst>
            </a:custGeom>
            <a:solidFill>
              <a:schemeClr val="accent2">
                <a:alpha val="54000"/>
              </a:schemeClr>
            </a:solidFill>
            <a:ln>
              <a:noFill/>
            </a:ln>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Open Sans"/>
              </a:endParaRPr>
            </a:p>
          </p:txBody>
        </p:sp>
        <p:sp>
          <p:nvSpPr>
            <p:cNvPr id="23" name="Freeform 14">
              <a:extLst>
                <a:ext uri="{FF2B5EF4-FFF2-40B4-BE49-F238E27FC236}">
                  <a16:creationId xmlns:a16="http://schemas.microsoft.com/office/drawing/2014/main" id="{93EFF367-2175-8350-0F1C-3B3591206031}"/>
                </a:ext>
              </a:extLst>
            </p:cNvPr>
            <p:cNvSpPr>
              <a:spLocks/>
            </p:cNvSpPr>
            <p:nvPr/>
          </p:nvSpPr>
          <p:spPr bwMode="auto">
            <a:xfrm>
              <a:off x="4570518" y="1794234"/>
              <a:ext cx="999035" cy="930007"/>
            </a:xfrm>
            <a:custGeom>
              <a:avLst/>
              <a:gdLst>
                <a:gd name="T0" fmla="*/ 174 w 174"/>
                <a:gd name="T1" fmla="*/ 119 h 119"/>
                <a:gd name="T2" fmla="*/ 174 w 174"/>
                <a:gd name="T3" fmla="*/ 60 h 119"/>
                <a:gd name="T4" fmla="*/ 174 w 174"/>
                <a:gd name="T5" fmla="*/ 0 h 119"/>
                <a:gd name="T6" fmla="*/ 148 w 174"/>
                <a:gd name="T7" fmla="*/ 18 h 119"/>
                <a:gd name="T8" fmla="*/ 29 w 174"/>
                <a:gd name="T9" fmla="*/ 19 h 119"/>
                <a:gd name="T10" fmla="*/ 0 w 174"/>
                <a:gd name="T11" fmla="*/ 0 h 119"/>
                <a:gd name="T12" fmla="*/ 0 w 174"/>
                <a:gd name="T13" fmla="*/ 60 h 119"/>
                <a:gd name="T14" fmla="*/ 0 w 174"/>
                <a:gd name="T15" fmla="*/ 119 h 119"/>
                <a:gd name="T16" fmla="*/ 29 w 174"/>
                <a:gd name="T17" fmla="*/ 100 h 119"/>
                <a:gd name="T18" fmla="*/ 148 w 174"/>
                <a:gd name="T19" fmla="*/ 101 h 119"/>
                <a:gd name="T20" fmla="*/ 174 w 174"/>
                <a:gd name="T21"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19">
                  <a:moveTo>
                    <a:pt x="174" y="119"/>
                  </a:moveTo>
                  <a:cubicBezTo>
                    <a:pt x="174" y="60"/>
                    <a:pt x="174" y="60"/>
                    <a:pt x="174" y="60"/>
                  </a:cubicBezTo>
                  <a:cubicBezTo>
                    <a:pt x="174" y="0"/>
                    <a:pt x="174" y="0"/>
                    <a:pt x="174" y="0"/>
                  </a:cubicBezTo>
                  <a:cubicBezTo>
                    <a:pt x="148" y="18"/>
                    <a:pt x="148" y="18"/>
                    <a:pt x="148" y="18"/>
                  </a:cubicBezTo>
                  <a:cubicBezTo>
                    <a:pt x="115" y="41"/>
                    <a:pt x="63" y="41"/>
                    <a:pt x="29" y="19"/>
                  </a:cubicBezTo>
                  <a:cubicBezTo>
                    <a:pt x="0" y="0"/>
                    <a:pt x="0" y="0"/>
                    <a:pt x="0" y="0"/>
                  </a:cubicBezTo>
                  <a:cubicBezTo>
                    <a:pt x="0" y="60"/>
                    <a:pt x="0" y="60"/>
                    <a:pt x="0" y="60"/>
                  </a:cubicBezTo>
                  <a:cubicBezTo>
                    <a:pt x="0" y="119"/>
                    <a:pt x="0" y="119"/>
                    <a:pt x="0" y="119"/>
                  </a:cubicBezTo>
                  <a:cubicBezTo>
                    <a:pt x="29" y="100"/>
                    <a:pt x="29" y="100"/>
                    <a:pt x="29" y="100"/>
                  </a:cubicBezTo>
                  <a:cubicBezTo>
                    <a:pt x="63" y="78"/>
                    <a:pt x="115" y="78"/>
                    <a:pt x="148" y="101"/>
                  </a:cubicBezTo>
                  <a:lnTo>
                    <a:pt x="174" y="119"/>
                  </a:lnTo>
                  <a:close/>
                </a:path>
              </a:pathLst>
            </a:custGeom>
            <a:solidFill>
              <a:schemeClr val="accent2">
                <a:alpha val="54000"/>
              </a:schemeClr>
            </a:solidFill>
            <a:ln>
              <a:noFill/>
            </a:ln>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Open Sans"/>
              </a:endParaRPr>
            </a:p>
          </p:txBody>
        </p:sp>
        <p:sp>
          <p:nvSpPr>
            <p:cNvPr id="24" name="Freeform 14">
              <a:extLst>
                <a:ext uri="{FF2B5EF4-FFF2-40B4-BE49-F238E27FC236}">
                  <a16:creationId xmlns:a16="http://schemas.microsoft.com/office/drawing/2014/main" id="{6F7E2672-D3C7-04BD-B600-C87C0B47366A}"/>
                </a:ext>
              </a:extLst>
            </p:cNvPr>
            <p:cNvSpPr>
              <a:spLocks/>
            </p:cNvSpPr>
            <p:nvPr/>
          </p:nvSpPr>
          <p:spPr bwMode="auto">
            <a:xfrm>
              <a:off x="6622529" y="1794234"/>
              <a:ext cx="999035" cy="930007"/>
            </a:xfrm>
            <a:custGeom>
              <a:avLst/>
              <a:gdLst>
                <a:gd name="T0" fmla="*/ 174 w 174"/>
                <a:gd name="T1" fmla="*/ 119 h 119"/>
                <a:gd name="T2" fmla="*/ 174 w 174"/>
                <a:gd name="T3" fmla="*/ 60 h 119"/>
                <a:gd name="T4" fmla="*/ 174 w 174"/>
                <a:gd name="T5" fmla="*/ 0 h 119"/>
                <a:gd name="T6" fmla="*/ 148 w 174"/>
                <a:gd name="T7" fmla="*/ 18 h 119"/>
                <a:gd name="T8" fmla="*/ 29 w 174"/>
                <a:gd name="T9" fmla="*/ 19 h 119"/>
                <a:gd name="T10" fmla="*/ 0 w 174"/>
                <a:gd name="T11" fmla="*/ 0 h 119"/>
                <a:gd name="T12" fmla="*/ 0 w 174"/>
                <a:gd name="T13" fmla="*/ 60 h 119"/>
                <a:gd name="T14" fmla="*/ 0 w 174"/>
                <a:gd name="T15" fmla="*/ 119 h 119"/>
                <a:gd name="T16" fmla="*/ 29 w 174"/>
                <a:gd name="T17" fmla="*/ 100 h 119"/>
                <a:gd name="T18" fmla="*/ 148 w 174"/>
                <a:gd name="T19" fmla="*/ 101 h 119"/>
                <a:gd name="T20" fmla="*/ 174 w 174"/>
                <a:gd name="T21"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19">
                  <a:moveTo>
                    <a:pt x="174" y="119"/>
                  </a:moveTo>
                  <a:cubicBezTo>
                    <a:pt x="174" y="60"/>
                    <a:pt x="174" y="60"/>
                    <a:pt x="174" y="60"/>
                  </a:cubicBezTo>
                  <a:cubicBezTo>
                    <a:pt x="174" y="0"/>
                    <a:pt x="174" y="0"/>
                    <a:pt x="174" y="0"/>
                  </a:cubicBezTo>
                  <a:cubicBezTo>
                    <a:pt x="148" y="18"/>
                    <a:pt x="148" y="18"/>
                    <a:pt x="148" y="18"/>
                  </a:cubicBezTo>
                  <a:cubicBezTo>
                    <a:pt x="115" y="41"/>
                    <a:pt x="63" y="41"/>
                    <a:pt x="29" y="19"/>
                  </a:cubicBezTo>
                  <a:cubicBezTo>
                    <a:pt x="0" y="0"/>
                    <a:pt x="0" y="0"/>
                    <a:pt x="0" y="0"/>
                  </a:cubicBezTo>
                  <a:cubicBezTo>
                    <a:pt x="0" y="60"/>
                    <a:pt x="0" y="60"/>
                    <a:pt x="0" y="60"/>
                  </a:cubicBezTo>
                  <a:cubicBezTo>
                    <a:pt x="0" y="119"/>
                    <a:pt x="0" y="119"/>
                    <a:pt x="0" y="119"/>
                  </a:cubicBezTo>
                  <a:cubicBezTo>
                    <a:pt x="29" y="100"/>
                    <a:pt x="29" y="100"/>
                    <a:pt x="29" y="100"/>
                  </a:cubicBezTo>
                  <a:cubicBezTo>
                    <a:pt x="63" y="78"/>
                    <a:pt x="115" y="78"/>
                    <a:pt x="148" y="101"/>
                  </a:cubicBezTo>
                  <a:lnTo>
                    <a:pt x="174" y="119"/>
                  </a:lnTo>
                  <a:close/>
                </a:path>
              </a:pathLst>
            </a:custGeom>
            <a:solidFill>
              <a:schemeClr val="accent2">
                <a:alpha val="54000"/>
              </a:schemeClr>
            </a:solidFill>
            <a:ln>
              <a:noFill/>
            </a:ln>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Open Sans"/>
              </a:endParaRPr>
            </a:p>
          </p:txBody>
        </p:sp>
        <p:sp>
          <p:nvSpPr>
            <p:cNvPr id="26" name="Freeform 14">
              <a:extLst>
                <a:ext uri="{FF2B5EF4-FFF2-40B4-BE49-F238E27FC236}">
                  <a16:creationId xmlns:a16="http://schemas.microsoft.com/office/drawing/2014/main" id="{17CDBE19-5F88-2583-D1A6-AE2BFC76D975}"/>
                </a:ext>
              </a:extLst>
            </p:cNvPr>
            <p:cNvSpPr>
              <a:spLocks/>
            </p:cNvSpPr>
            <p:nvPr/>
          </p:nvSpPr>
          <p:spPr bwMode="auto">
            <a:xfrm>
              <a:off x="8698959" y="1794234"/>
              <a:ext cx="999035" cy="930007"/>
            </a:xfrm>
            <a:custGeom>
              <a:avLst/>
              <a:gdLst>
                <a:gd name="T0" fmla="*/ 174 w 174"/>
                <a:gd name="T1" fmla="*/ 119 h 119"/>
                <a:gd name="T2" fmla="*/ 174 w 174"/>
                <a:gd name="T3" fmla="*/ 60 h 119"/>
                <a:gd name="T4" fmla="*/ 174 w 174"/>
                <a:gd name="T5" fmla="*/ 0 h 119"/>
                <a:gd name="T6" fmla="*/ 148 w 174"/>
                <a:gd name="T7" fmla="*/ 18 h 119"/>
                <a:gd name="T8" fmla="*/ 29 w 174"/>
                <a:gd name="T9" fmla="*/ 19 h 119"/>
                <a:gd name="T10" fmla="*/ 0 w 174"/>
                <a:gd name="T11" fmla="*/ 0 h 119"/>
                <a:gd name="T12" fmla="*/ 0 w 174"/>
                <a:gd name="T13" fmla="*/ 60 h 119"/>
                <a:gd name="T14" fmla="*/ 0 w 174"/>
                <a:gd name="T15" fmla="*/ 119 h 119"/>
                <a:gd name="T16" fmla="*/ 29 w 174"/>
                <a:gd name="T17" fmla="*/ 100 h 119"/>
                <a:gd name="T18" fmla="*/ 148 w 174"/>
                <a:gd name="T19" fmla="*/ 101 h 119"/>
                <a:gd name="T20" fmla="*/ 174 w 174"/>
                <a:gd name="T21"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19">
                  <a:moveTo>
                    <a:pt x="174" y="119"/>
                  </a:moveTo>
                  <a:cubicBezTo>
                    <a:pt x="174" y="60"/>
                    <a:pt x="174" y="60"/>
                    <a:pt x="174" y="60"/>
                  </a:cubicBezTo>
                  <a:cubicBezTo>
                    <a:pt x="174" y="0"/>
                    <a:pt x="174" y="0"/>
                    <a:pt x="174" y="0"/>
                  </a:cubicBezTo>
                  <a:cubicBezTo>
                    <a:pt x="148" y="18"/>
                    <a:pt x="148" y="18"/>
                    <a:pt x="148" y="18"/>
                  </a:cubicBezTo>
                  <a:cubicBezTo>
                    <a:pt x="115" y="41"/>
                    <a:pt x="63" y="41"/>
                    <a:pt x="29" y="19"/>
                  </a:cubicBezTo>
                  <a:cubicBezTo>
                    <a:pt x="0" y="0"/>
                    <a:pt x="0" y="0"/>
                    <a:pt x="0" y="0"/>
                  </a:cubicBezTo>
                  <a:cubicBezTo>
                    <a:pt x="0" y="60"/>
                    <a:pt x="0" y="60"/>
                    <a:pt x="0" y="60"/>
                  </a:cubicBezTo>
                  <a:cubicBezTo>
                    <a:pt x="0" y="119"/>
                    <a:pt x="0" y="119"/>
                    <a:pt x="0" y="119"/>
                  </a:cubicBezTo>
                  <a:cubicBezTo>
                    <a:pt x="29" y="100"/>
                    <a:pt x="29" y="100"/>
                    <a:pt x="29" y="100"/>
                  </a:cubicBezTo>
                  <a:cubicBezTo>
                    <a:pt x="63" y="78"/>
                    <a:pt x="115" y="78"/>
                    <a:pt x="148" y="101"/>
                  </a:cubicBezTo>
                  <a:lnTo>
                    <a:pt x="174" y="119"/>
                  </a:lnTo>
                  <a:close/>
                </a:path>
              </a:pathLst>
            </a:custGeom>
            <a:solidFill>
              <a:schemeClr val="accent2">
                <a:alpha val="54000"/>
              </a:schemeClr>
            </a:solidFill>
            <a:ln>
              <a:noFill/>
            </a:ln>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Open Sans"/>
              </a:endParaRPr>
            </a:p>
          </p:txBody>
        </p:sp>
        <p:sp>
          <p:nvSpPr>
            <p:cNvPr id="27" name="Freeform 15">
              <a:extLst>
                <a:ext uri="{FF2B5EF4-FFF2-40B4-BE49-F238E27FC236}">
                  <a16:creationId xmlns:a16="http://schemas.microsoft.com/office/drawing/2014/main" id="{8773CCEE-1585-9266-7B25-4487238CCE1E}"/>
                </a:ext>
              </a:extLst>
            </p:cNvPr>
            <p:cNvSpPr>
              <a:spLocks/>
            </p:cNvSpPr>
            <p:nvPr/>
          </p:nvSpPr>
          <p:spPr bwMode="auto">
            <a:xfrm>
              <a:off x="1208589" y="1512145"/>
              <a:ext cx="1517938" cy="1463955"/>
            </a:xfrm>
            <a:custGeom>
              <a:avLst/>
              <a:gdLst>
                <a:gd name="T0" fmla="*/ 148 w 295"/>
                <a:gd name="T1" fmla="*/ 0 h 283"/>
                <a:gd name="T2" fmla="*/ 148 w 295"/>
                <a:gd name="T3" fmla="*/ 0 h 283"/>
                <a:gd name="T4" fmla="*/ 25 w 295"/>
                <a:gd name="T5" fmla="*/ 71 h 283"/>
                <a:gd name="T6" fmla="*/ 25 w 295"/>
                <a:gd name="T7" fmla="*/ 71 h 283"/>
                <a:gd name="T8" fmla="*/ 25 w 295"/>
                <a:gd name="T9" fmla="*/ 212 h 283"/>
                <a:gd name="T10" fmla="*/ 25 w 295"/>
                <a:gd name="T11" fmla="*/ 212 h 283"/>
                <a:gd name="T12" fmla="*/ 148 w 295"/>
                <a:gd name="T13" fmla="*/ 283 h 283"/>
                <a:gd name="T14" fmla="*/ 148 w 295"/>
                <a:gd name="T15" fmla="*/ 283 h 283"/>
                <a:gd name="T16" fmla="*/ 270 w 295"/>
                <a:gd name="T17" fmla="*/ 212 h 283"/>
                <a:gd name="T18" fmla="*/ 270 w 295"/>
                <a:gd name="T19" fmla="*/ 212 h 283"/>
                <a:gd name="T20" fmla="*/ 270 w 295"/>
                <a:gd name="T21" fmla="*/ 71 h 283"/>
                <a:gd name="T22" fmla="*/ 270 w 295"/>
                <a:gd name="T23" fmla="*/ 71 h 283"/>
                <a:gd name="T24" fmla="*/ 148 w 295"/>
                <a:gd name="T25"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5" h="283">
                  <a:moveTo>
                    <a:pt x="148" y="0"/>
                  </a:moveTo>
                  <a:cubicBezTo>
                    <a:pt x="148" y="0"/>
                    <a:pt x="148" y="0"/>
                    <a:pt x="148" y="0"/>
                  </a:cubicBezTo>
                  <a:cubicBezTo>
                    <a:pt x="97" y="0"/>
                    <a:pt x="50" y="27"/>
                    <a:pt x="25" y="71"/>
                  </a:cubicBezTo>
                  <a:cubicBezTo>
                    <a:pt x="25" y="71"/>
                    <a:pt x="25" y="71"/>
                    <a:pt x="25" y="71"/>
                  </a:cubicBezTo>
                  <a:cubicBezTo>
                    <a:pt x="0" y="115"/>
                    <a:pt x="0" y="168"/>
                    <a:pt x="25" y="212"/>
                  </a:cubicBezTo>
                  <a:cubicBezTo>
                    <a:pt x="25" y="212"/>
                    <a:pt x="25" y="212"/>
                    <a:pt x="25" y="212"/>
                  </a:cubicBezTo>
                  <a:cubicBezTo>
                    <a:pt x="50" y="256"/>
                    <a:pt x="97" y="283"/>
                    <a:pt x="148" y="283"/>
                  </a:cubicBezTo>
                  <a:cubicBezTo>
                    <a:pt x="148" y="283"/>
                    <a:pt x="148" y="283"/>
                    <a:pt x="148" y="283"/>
                  </a:cubicBezTo>
                  <a:cubicBezTo>
                    <a:pt x="198" y="283"/>
                    <a:pt x="245" y="256"/>
                    <a:pt x="270" y="212"/>
                  </a:cubicBezTo>
                  <a:cubicBezTo>
                    <a:pt x="270" y="212"/>
                    <a:pt x="270" y="212"/>
                    <a:pt x="270" y="212"/>
                  </a:cubicBezTo>
                  <a:cubicBezTo>
                    <a:pt x="295" y="168"/>
                    <a:pt x="295" y="115"/>
                    <a:pt x="270" y="71"/>
                  </a:cubicBezTo>
                  <a:cubicBezTo>
                    <a:pt x="270" y="71"/>
                    <a:pt x="270" y="71"/>
                    <a:pt x="270" y="71"/>
                  </a:cubicBezTo>
                  <a:cubicBezTo>
                    <a:pt x="245" y="27"/>
                    <a:pt x="198" y="0"/>
                    <a:pt x="148" y="0"/>
                  </a:cubicBezTo>
                  <a:close/>
                </a:path>
              </a:pathLst>
            </a:cu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HarmonyOS Sans SC"/>
                <a:cs typeface="+mn-cs"/>
              </a:endParaRPr>
            </a:p>
          </p:txBody>
        </p:sp>
        <p:sp>
          <p:nvSpPr>
            <p:cNvPr id="28" name="Freeform 16">
              <a:extLst>
                <a:ext uri="{FF2B5EF4-FFF2-40B4-BE49-F238E27FC236}">
                  <a16:creationId xmlns:a16="http://schemas.microsoft.com/office/drawing/2014/main" id="{2A70B984-06C2-7D5B-A1D8-6812F1756EBE}"/>
                </a:ext>
              </a:extLst>
            </p:cNvPr>
            <p:cNvSpPr>
              <a:spLocks/>
            </p:cNvSpPr>
            <p:nvPr/>
          </p:nvSpPr>
          <p:spPr bwMode="auto">
            <a:xfrm>
              <a:off x="3274970" y="1512145"/>
              <a:ext cx="1515779" cy="1463955"/>
            </a:xfrm>
            <a:custGeom>
              <a:avLst/>
              <a:gdLst>
                <a:gd name="T0" fmla="*/ 148 w 295"/>
                <a:gd name="T1" fmla="*/ 0 h 283"/>
                <a:gd name="T2" fmla="*/ 148 w 295"/>
                <a:gd name="T3" fmla="*/ 0 h 283"/>
                <a:gd name="T4" fmla="*/ 25 w 295"/>
                <a:gd name="T5" fmla="*/ 71 h 283"/>
                <a:gd name="T6" fmla="*/ 25 w 295"/>
                <a:gd name="T7" fmla="*/ 71 h 283"/>
                <a:gd name="T8" fmla="*/ 25 w 295"/>
                <a:gd name="T9" fmla="*/ 212 h 283"/>
                <a:gd name="T10" fmla="*/ 25 w 295"/>
                <a:gd name="T11" fmla="*/ 212 h 283"/>
                <a:gd name="T12" fmla="*/ 148 w 295"/>
                <a:gd name="T13" fmla="*/ 283 h 283"/>
                <a:gd name="T14" fmla="*/ 148 w 295"/>
                <a:gd name="T15" fmla="*/ 283 h 283"/>
                <a:gd name="T16" fmla="*/ 270 w 295"/>
                <a:gd name="T17" fmla="*/ 212 h 283"/>
                <a:gd name="T18" fmla="*/ 270 w 295"/>
                <a:gd name="T19" fmla="*/ 212 h 283"/>
                <a:gd name="T20" fmla="*/ 270 w 295"/>
                <a:gd name="T21" fmla="*/ 71 h 283"/>
                <a:gd name="T22" fmla="*/ 270 w 295"/>
                <a:gd name="T23" fmla="*/ 71 h 283"/>
                <a:gd name="T24" fmla="*/ 148 w 295"/>
                <a:gd name="T25"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5" h="283">
                  <a:moveTo>
                    <a:pt x="148" y="0"/>
                  </a:moveTo>
                  <a:cubicBezTo>
                    <a:pt x="148" y="0"/>
                    <a:pt x="148" y="0"/>
                    <a:pt x="148" y="0"/>
                  </a:cubicBezTo>
                  <a:cubicBezTo>
                    <a:pt x="97" y="0"/>
                    <a:pt x="50" y="27"/>
                    <a:pt x="25" y="71"/>
                  </a:cubicBezTo>
                  <a:cubicBezTo>
                    <a:pt x="25" y="71"/>
                    <a:pt x="25" y="71"/>
                    <a:pt x="25" y="71"/>
                  </a:cubicBezTo>
                  <a:cubicBezTo>
                    <a:pt x="0" y="115"/>
                    <a:pt x="0" y="168"/>
                    <a:pt x="25" y="212"/>
                  </a:cubicBezTo>
                  <a:cubicBezTo>
                    <a:pt x="25" y="212"/>
                    <a:pt x="25" y="212"/>
                    <a:pt x="25" y="212"/>
                  </a:cubicBezTo>
                  <a:cubicBezTo>
                    <a:pt x="50" y="256"/>
                    <a:pt x="97" y="283"/>
                    <a:pt x="148" y="283"/>
                  </a:cubicBezTo>
                  <a:cubicBezTo>
                    <a:pt x="148" y="283"/>
                    <a:pt x="148" y="283"/>
                    <a:pt x="148" y="283"/>
                  </a:cubicBezTo>
                  <a:cubicBezTo>
                    <a:pt x="198" y="283"/>
                    <a:pt x="245" y="256"/>
                    <a:pt x="270" y="212"/>
                  </a:cubicBezTo>
                  <a:cubicBezTo>
                    <a:pt x="270" y="212"/>
                    <a:pt x="270" y="212"/>
                    <a:pt x="270" y="212"/>
                  </a:cubicBezTo>
                  <a:cubicBezTo>
                    <a:pt x="295" y="168"/>
                    <a:pt x="295" y="115"/>
                    <a:pt x="270" y="71"/>
                  </a:cubicBezTo>
                  <a:cubicBezTo>
                    <a:pt x="270" y="71"/>
                    <a:pt x="270" y="71"/>
                    <a:pt x="270" y="71"/>
                  </a:cubicBezTo>
                  <a:cubicBezTo>
                    <a:pt x="245" y="27"/>
                    <a:pt x="198" y="0"/>
                    <a:pt x="148" y="0"/>
                  </a:cubicBezTo>
                  <a:close/>
                </a:path>
              </a:pathLst>
            </a:cu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armonyOS Sans SC"/>
                <a:cs typeface="+mn-cs"/>
              </a:endParaRPr>
            </a:p>
          </p:txBody>
        </p:sp>
        <p:sp>
          <p:nvSpPr>
            <p:cNvPr id="29" name="Freeform 16">
              <a:extLst>
                <a:ext uri="{FF2B5EF4-FFF2-40B4-BE49-F238E27FC236}">
                  <a16:creationId xmlns:a16="http://schemas.microsoft.com/office/drawing/2014/main" id="{597BA470-92EB-2C53-A149-C6B4219EF502}"/>
                </a:ext>
              </a:extLst>
            </p:cNvPr>
            <p:cNvSpPr>
              <a:spLocks/>
            </p:cNvSpPr>
            <p:nvPr/>
          </p:nvSpPr>
          <p:spPr bwMode="auto">
            <a:xfrm>
              <a:off x="5339192" y="1512145"/>
              <a:ext cx="1515779" cy="1463955"/>
            </a:xfrm>
            <a:custGeom>
              <a:avLst/>
              <a:gdLst>
                <a:gd name="T0" fmla="*/ 148 w 295"/>
                <a:gd name="T1" fmla="*/ 0 h 283"/>
                <a:gd name="T2" fmla="*/ 148 w 295"/>
                <a:gd name="T3" fmla="*/ 0 h 283"/>
                <a:gd name="T4" fmla="*/ 25 w 295"/>
                <a:gd name="T5" fmla="*/ 71 h 283"/>
                <a:gd name="T6" fmla="*/ 25 w 295"/>
                <a:gd name="T7" fmla="*/ 71 h 283"/>
                <a:gd name="T8" fmla="*/ 25 w 295"/>
                <a:gd name="T9" fmla="*/ 212 h 283"/>
                <a:gd name="T10" fmla="*/ 25 w 295"/>
                <a:gd name="T11" fmla="*/ 212 h 283"/>
                <a:gd name="T12" fmla="*/ 148 w 295"/>
                <a:gd name="T13" fmla="*/ 283 h 283"/>
                <a:gd name="T14" fmla="*/ 148 w 295"/>
                <a:gd name="T15" fmla="*/ 283 h 283"/>
                <a:gd name="T16" fmla="*/ 270 w 295"/>
                <a:gd name="T17" fmla="*/ 212 h 283"/>
                <a:gd name="T18" fmla="*/ 270 w 295"/>
                <a:gd name="T19" fmla="*/ 212 h 283"/>
                <a:gd name="T20" fmla="*/ 270 w 295"/>
                <a:gd name="T21" fmla="*/ 71 h 283"/>
                <a:gd name="T22" fmla="*/ 270 w 295"/>
                <a:gd name="T23" fmla="*/ 71 h 283"/>
                <a:gd name="T24" fmla="*/ 148 w 295"/>
                <a:gd name="T25"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5" h="283">
                  <a:moveTo>
                    <a:pt x="148" y="0"/>
                  </a:moveTo>
                  <a:cubicBezTo>
                    <a:pt x="148" y="0"/>
                    <a:pt x="148" y="0"/>
                    <a:pt x="148" y="0"/>
                  </a:cubicBezTo>
                  <a:cubicBezTo>
                    <a:pt x="97" y="0"/>
                    <a:pt x="50" y="27"/>
                    <a:pt x="25" y="71"/>
                  </a:cubicBezTo>
                  <a:cubicBezTo>
                    <a:pt x="25" y="71"/>
                    <a:pt x="25" y="71"/>
                    <a:pt x="25" y="71"/>
                  </a:cubicBezTo>
                  <a:cubicBezTo>
                    <a:pt x="0" y="115"/>
                    <a:pt x="0" y="168"/>
                    <a:pt x="25" y="212"/>
                  </a:cubicBezTo>
                  <a:cubicBezTo>
                    <a:pt x="25" y="212"/>
                    <a:pt x="25" y="212"/>
                    <a:pt x="25" y="212"/>
                  </a:cubicBezTo>
                  <a:cubicBezTo>
                    <a:pt x="50" y="256"/>
                    <a:pt x="97" y="283"/>
                    <a:pt x="148" y="283"/>
                  </a:cubicBezTo>
                  <a:cubicBezTo>
                    <a:pt x="148" y="283"/>
                    <a:pt x="148" y="283"/>
                    <a:pt x="148" y="283"/>
                  </a:cubicBezTo>
                  <a:cubicBezTo>
                    <a:pt x="198" y="283"/>
                    <a:pt x="245" y="256"/>
                    <a:pt x="270" y="212"/>
                  </a:cubicBezTo>
                  <a:cubicBezTo>
                    <a:pt x="270" y="212"/>
                    <a:pt x="270" y="212"/>
                    <a:pt x="270" y="212"/>
                  </a:cubicBezTo>
                  <a:cubicBezTo>
                    <a:pt x="295" y="168"/>
                    <a:pt x="295" y="115"/>
                    <a:pt x="270" y="71"/>
                  </a:cubicBezTo>
                  <a:cubicBezTo>
                    <a:pt x="270" y="71"/>
                    <a:pt x="270" y="71"/>
                    <a:pt x="270" y="71"/>
                  </a:cubicBezTo>
                  <a:cubicBezTo>
                    <a:pt x="245" y="27"/>
                    <a:pt x="198" y="0"/>
                    <a:pt x="148" y="0"/>
                  </a:cubicBezTo>
                  <a:close/>
                </a:path>
              </a:pathLst>
            </a:cu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armonyOS Sans SC"/>
                <a:cs typeface="+mn-cs"/>
              </a:endParaRPr>
            </a:p>
          </p:txBody>
        </p:sp>
        <p:sp>
          <p:nvSpPr>
            <p:cNvPr id="30" name="Freeform 16">
              <a:extLst>
                <a:ext uri="{FF2B5EF4-FFF2-40B4-BE49-F238E27FC236}">
                  <a16:creationId xmlns:a16="http://schemas.microsoft.com/office/drawing/2014/main" id="{42EC6C22-C517-0C56-D983-9F6F8F62DF81}"/>
                </a:ext>
              </a:extLst>
            </p:cNvPr>
            <p:cNvSpPr>
              <a:spLocks/>
            </p:cNvSpPr>
            <p:nvPr/>
          </p:nvSpPr>
          <p:spPr bwMode="auto">
            <a:xfrm>
              <a:off x="7403413" y="1512145"/>
              <a:ext cx="1515779" cy="1463955"/>
            </a:xfrm>
            <a:custGeom>
              <a:avLst/>
              <a:gdLst>
                <a:gd name="T0" fmla="*/ 148 w 295"/>
                <a:gd name="T1" fmla="*/ 0 h 283"/>
                <a:gd name="T2" fmla="*/ 148 w 295"/>
                <a:gd name="T3" fmla="*/ 0 h 283"/>
                <a:gd name="T4" fmla="*/ 25 w 295"/>
                <a:gd name="T5" fmla="*/ 71 h 283"/>
                <a:gd name="T6" fmla="*/ 25 w 295"/>
                <a:gd name="T7" fmla="*/ 71 h 283"/>
                <a:gd name="T8" fmla="*/ 25 w 295"/>
                <a:gd name="T9" fmla="*/ 212 h 283"/>
                <a:gd name="T10" fmla="*/ 25 w 295"/>
                <a:gd name="T11" fmla="*/ 212 h 283"/>
                <a:gd name="T12" fmla="*/ 148 w 295"/>
                <a:gd name="T13" fmla="*/ 283 h 283"/>
                <a:gd name="T14" fmla="*/ 148 w 295"/>
                <a:gd name="T15" fmla="*/ 283 h 283"/>
                <a:gd name="T16" fmla="*/ 270 w 295"/>
                <a:gd name="T17" fmla="*/ 212 h 283"/>
                <a:gd name="T18" fmla="*/ 270 w 295"/>
                <a:gd name="T19" fmla="*/ 212 h 283"/>
                <a:gd name="T20" fmla="*/ 270 w 295"/>
                <a:gd name="T21" fmla="*/ 71 h 283"/>
                <a:gd name="T22" fmla="*/ 270 w 295"/>
                <a:gd name="T23" fmla="*/ 71 h 283"/>
                <a:gd name="T24" fmla="*/ 148 w 295"/>
                <a:gd name="T25"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5" h="283">
                  <a:moveTo>
                    <a:pt x="148" y="0"/>
                  </a:moveTo>
                  <a:cubicBezTo>
                    <a:pt x="148" y="0"/>
                    <a:pt x="148" y="0"/>
                    <a:pt x="148" y="0"/>
                  </a:cubicBezTo>
                  <a:cubicBezTo>
                    <a:pt x="97" y="0"/>
                    <a:pt x="50" y="27"/>
                    <a:pt x="25" y="71"/>
                  </a:cubicBezTo>
                  <a:cubicBezTo>
                    <a:pt x="25" y="71"/>
                    <a:pt x="25" y="71"/>
                    <a:pt x="25" y="71"/>
                  </a:cubicBezTo>
                  <a:cubicBezTo>
                    <a:pt x="0" y="115"/>
                    <a:pt x="0" y="168"/>
                    <a:pt x="25" y="212"/>
                  </a:cubicBezTo>
                  <a:cubicBezTo>
                    <a:pt x="25" y="212"/>
                    <a:pt x="25" y="212"/>
                    <a:pt x="25" y="212"/>
                  </a:cubicBezTo>
                  <a:cubicBezTo>
                    <a:pt x="50" y="256"/>
                    <a:pt x="97" y="283"/>
                    <a:pt x="148" y="283"/>
                  </a:cubicBezTo>
                  <a:cubicBezTo>
                    <a:pt x="148" y="283"/>
                    <a:pt x="148" y="283"/>
                    <a:pt x="148" y="283"/>
                  </a:cubicBezTo>
                  <a:cubicBezTo>
                    <a:pt x="198" y="283"/>
                    <a:pt x="245" y="256"/>
                    <a:pt x="270" y="212"/>
                  </a:cubicBezTo>
                  <a:cubicBezTo>
                    <a:pt x="270" y="212"/>
                    <a:pt x="270" y="212"/>
                    <a:pt x="270" y="212"/>
                  </a:cubicBezTo>
                  <a:cubicBezTo>
                    <a:pt x="295" y="168"/>
                    <a:pt x="295" y="115"/>
                    <a:pt x="270" y="71"/>
                  </a:cubicBezTo>
                  <a:cubicBezTo>
                    <a:pt x="270" y="71"/>
                    <a:pt x="270" y="71"/>
                    <a:pt x="270" y="71"/>
                  </a:cubicBezTo>
                  <a:cubicBezTo>
                    <a:pt x="245" y="27"/>
                    <a:pt x="198" y="0"/>
                    <a:pt x="148" y="0"/>
                  </a:cubicBezTo>
                  <a:close/>
                </a:path>
              </a:pathLst>
            </a:cu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armonyOS Sans SC"/>
                <a:cs typeface="+mn-cs"/>
              </a:endParaRPr>
            </a:p>
          </p:txBody>
        </p:sp>
        <p:sp>
          <p:nvSpPr>
            <p:cNvPr id="1124" name="Freeform 16">
              <a:extLst>
                <a:ext uri="{FF2B5EF4-FFF2-40B4-BE49-F238E27FC236}">
                  <a16:creationId xmlns:a16="http://schemas.microsoft.com/office/drawing/2014/main" id="{41D56E80-D7E8-1DD7-C115-044CA29803DC}"/>
                </a:ext>
              </a:extLst>
            </p:cNvPr>
            <p:cNvSpPr>
              <a:spLocks/>
            </p:cNvSpPr>
            <p:nvPr/>
          </p:nvSpPr>
          <p:spPr bwMode="auto">
            <a:xfrm>
              <a:off x="9467633" y="1512145"/>
              <a:ext cx="1515779" cy="1463955"/>
            </a:xfrm>
            <a:custGeom>
              <a:avLst/>
              <a:gdLst>
                <a:gd name="T0" fmla="*/ 148 w 295"/>
                <a:gd name="T1" fmla="*/ 0 h 283"/>
                <a:gd name="T2" fmla="*/ 148 w 295"/>
                <a:gd name="T3" fmla="*/ 0 h 283"/>
                <a:gd name="T4" fmla="*/ 25 w 295"/>
                <a:gd name="T5" fmla="*/ 71 h 283"/>
                <a:gd name="T6" fmla="*/ 25 w 295"/>
                <a:gd name="T7" fmla="*/ 71 h 283"/>
                <a:gd name="T8" fmla="*/ 25 w 295"/>
                <a:gd name="T9" fmla="*/ 212 h 283"/>
                <a:gd name="T10" fmla="*/ 25 w 295"/>
                <a:gd name="T11" fmla="*/ 212 h 283"/>
                <a:gd name="T12" fmla="*/ 148 w 295"/>
                <a:gd name="T13" fmla="*/ 283 h 283"/>
                <a:gd name="T14" fmla="*/ 148 w 295"/>
                <a:gd name="T15" fmla="*/ 283 h 283"/>
                <a:gd name="T16" fmla="*/ 270 w 295"/>
                <a:gd name="T17" fmla="*/ 212 h 283"/>
                <a:gd name="T18" fmla="*/ 270 w 295"/>
                <a:gd name="T19" fmla="*/ 212 h 283"/>
                <a:gd name="T20" fmla="*/ 270 w 295"/>
                <a:gd name="T21" fmla="*/ 71 h 283"/>
                <a:gd name="T22" fmla="*/ 270 w 295"/>
                <a:gd name="T23" fmla="*/ 71 h 283"/>
                <a:gd name="T24" fmla="*/ 148 w 295"/>
                <a:gd name="T25"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5" h="283">
                  <a:moveTo>
                    <a:pt x="148" y="0"/>
                  </a:moveTo>
                  <a:cubicBezTo>
                    <a:pt x="148" y="0"/>
                    <a:pt x="148" y="0"/>
                    <a:pt x="148" y="0"/>
                  </a:cubicBezTo>
                  <a:cubicBezTo>
                    <a:pt x="97" y="0"/>
                    <a:pt x="50" y="27"/>
                    <a:pt x="25" y="71"/>
                  </a:cubicBezTo>
                  <a:cubicBezTo>
                    <a:pt x="25" y="71"/>
                    <a:pt x="25" y="71"/>
                    <a:pt x="25" y="71"/>
                  </a:cubicBezTo>
                  <a:cubicBezTo>
                    <a:pt x="0" y="115"/>
                    <a:pt x="0" y="168"/>
                    <a:pt x="25" y="212"/>
                  </a:cubicBezTo>
                  <a:cubicBezTo>
                    <a:pt x="25" y="212"/>
                    <a:pt x="25" y="212"/>
                    <a:pt x="25" y="212"/>
                  </a:cubicBezTo>
                  <a:cubicBezTo>
                    <a:pt x="50" y="256"/>
                    <a:pt x="97" y="283"/>
                    <a:pt x="148" y="283"/>
                  </a:cubicBezTo>
                  <a:cubicBezTo>
                    <a:pt x="148" y="283"/>
                    <a:pt x="148" y="283"/>
                    <a:pt x="148" y="283"/>
                  </a:cubicBezTo>
                  <a:cubicBezTo>
                    <a:pt x="198" y="283"/>
                    <a:pt x="245" y="256"/>
                    <a:pt x="270" y="212"/>
                  </a:cubicBezTo>
                  <a:cubicBezTo>
                    <a:pt x="270" y="212"/>
                    <a:pt x="270" y="212"/>
                    <a:pt x="270" y="212"/>
                  </a:cubicBezTo>
                  <a:cubicBezTo>
                    <a:pt x="295" y="168"/>
                    <a:pt x="295" y="115"/>
                    <a:pt x="270" y="71"/>
                  </a:cubicBezTo>
                  <a:cubicBezTo>
                    <a:pt x="270" y="71"/>
                    <a:pt x="270" y="71"/>
                    <a:pt x="270" y="71"/>
                  </a:cubicBezTo>
                  <a:cubicBezTo>
                    <a:pt x="245" y="27"/>
                    <a:pt x="198" y="0"/>
                    <a:pt x="148" y="0"/>
                  </a:cubicBezTo>
                  <a:close/>
                </a:path>
              </a:pathLst>
            </a:custGeom>
            <a:solidFill>
              <a:schemeClr val="accent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armonyOS Sans SC"/>
                <a:cs typeface="+mn-cs"/>
              </a:endParaRPr>
            </a:p>
          </p:txBody>
        </p:sp>
        <p:sp>
          <p:nvSpPr>
            <p:cNvPr id="3074" name="文本框 3073">
              <a:extLst>
                <a:ext uri="{FF2B5EF4-FFF2-40B4-BE49-F238E27FC236}">
                  <a16:creationId xmlns:a16="http://schemas.microsoft.com/office/drawing/2014/main" id="{BC941719-F5BF-9F8A-96E4-EBC6D74614E1}"/>
                </a:ext>
              </a:extLst>
            </p:cNvPr>
            <p:cNvSpPr txBox="1"/>
            <p:nvPr/>
          </p:nvSpPr>
          <p:spPr>
            <a:xfrm>
              <a:off x="1708511" y="1890179"/>
              <a:ext cx="518092" cy="707886"/>
            </a:xfrm>
            <a:prstGeom prst="rect">
              <a:avLst/>
            </a:prstGeom>
            <a:noFill/>
          </p:spPr>
          <p:txBody>
            <a:bodyPr wrap="none" rtlCol="0">
              <a:spAutoFit/>
            </a:bodyPr>
            <a:lstStyle/>
            <a:p>
              <a:pPr algn="ctr"/>
              <a:r>
                <a:rPr lang="en-US" altLang="zh-CN" sz="4000">
                  <a:solidFill>
                    <a:schemeClr val="bg1"/>
                  </a:solidFill>
                  <a:latin typeface="江西拙楷" panose="02010600040101010101" pitchFamily="2" charset="-122"/>
                  <a:ea typeface="江西拙楷" panose="02010600040101010101" pitchFamily="2" charset="-122"/>
                </a:rPr>
                <a:t>T</a:t>
              </a:r>
              <a:endParaRPr lang="zh-CN" altLang="en-US" sz="4000">
                <a:solidFill>
                  <a:schemeClr val="bg1"/>
                </a:solidFill>
                <a:latin typeface="江西拙楷" panose="02010600040101010101" pitchFamily="2" charset="-122"/>
                <a:ea typeface="江西拙楷" panose="02010600040101010101" pitchFamily="2" charset="-122"/>
              </a:endParaRPr>
            </a:p>
          </p:txBody>
        </p:sp>
        <p:sp>
          <p:nvSpPr>
            <p:cNvPr id="3075" name="文本框 3074">
              <a:extLst>
                <a:ext uri="{FF2B5EF4-FFF2-40B4-BE49-F238E27FC236}">
                  <a16:creationId xmlns:a16="http://schemas.microsoft.com/office/drawing/2014/main" id="{699D9BCF-4A4D-551B-D263-82510FDB9BA2}"/>
                </a:ext>
              </a:extLst>
            </p:cNvPr>
            <p:cNvSpPr txBox="1"/>
            <p:nvPr/>
          </p:nvSpPr>
          <p:spPr>
            <a:xfrm>
              <a:off x="3760180" y="1890179"/>
              <a:ext cx="543739" cy="707886"/>
            </a:xfrm>
            <a:prstGeom prst="rect">
              <a:avLst/>
            </a:prstGeom>
            <a:noFill/>
          </p:spPr>
          <p:txBody>
            <a:bodyPr wrap="none" rtlCol="0">
              <a:spAutoFit/>
            </a:bodyPr>
            <a:lstStyle/>
            <a:p>
              <a:pPr algn="ctr"/>
              <a:r>
                <a:rPr lang="en-US" altLang="zh-CN" sz="4000">
                  <a:solidFill>
                    <a:schemeClr val="bg1"/>
                  </a:solidFill>
                  <a:latin typeface="江西拙楷" panose="02010600040101010101" pitchFamily="2" charset="-122"/>
                  <a:ea typeface="江西拙楷" panose="02010600040101010101" pitchFamily="2" charset="-122"/>
                </a:rPr>
                <a:t>O</a:t>
              </a:r>
              <a:endParaRPr lang="zh-CN" altLang="en-US" sz="4000">
                <a:solidFill>
                  <a:schemeClr val="bg1"/>
                </a:solidFill>
                <a:latin typeface="江西拙楷" panose="02010600040101010101" pitchFamily="2" charset="-122"/>
                <a:ea typeface="江西拙楷" panose="02010600040101010101" pitchFamily="2" charset="-122"/>
              </a:endParaRPr>
            </a:p>
          </p:txBody>
        </p:sp>
        <p:sp>
          <p:nvSpPr>
            <p:cNvPr id="3076" name="文本框 3075">
              <a:extLst>
                <a:ext uri="{FF2B5EF4-FFF2-40B4-BE49-F238E27FC236}">
                  <a16:creationId xmlns:a16="http://schemas.microsoft.com/office/drawing/2014/main" id="{F1E5B8C6-28A4-8C42-8996-BCA7220D2971}"/>
                </a:ext>
              </a:extLst>
            </p:cNvPr>
            <p:cNvSpPr txBox="1"/>
            <p:nvPr/>
          </p:nvSpPr>
          <p:spPr>
            <a:xfrm>
              <a:off x="5837494" y="1890179"/>
              <a:ext cx="518092" cy="707886"/>
            </a:xfrm>
            <a:prstGeom prst="rect">
              <a:avLst/>
            </a:prstGeom>
            <a:noFill/>
          </p:spPr>
          <p:txBody>
            <a:bodyPr wrap="none" rtlCol="0">
              <a:spAutoFit/>
            </a:bodyPr>
            <a:lstStyle/>
            <a:p>
              <a:pPr algn="ctr"/>
              <a:r>
                <a:rPr lang="en-US" altLang="zh-CN" sz="4000">
                  <a:solidFill>
                    <a:schemeClr val="bg1"/>
                  </a:solidFill>
                  <a:latin typeface="江西拙楷" panose="02010600040101010101" pitchFamily="2" charset="-122"/>
                  <a:ea typeface="江西拙楷" panose="02010600040101010101" pitchFamily="2" charset="-122"/>
                </a:rPr>
                <a:t>P</a:t>
              </a:r>
              <a:endParaRPr lang="zh-CN" altLang="en-US" sz="4000">
                <a:solidFill>
                  <a:schemeClr val="bg1"/>
                </a:solidFill>
                <a:latin typeface="江西拙楷" panose="02010600040101010101" pitchFamily="2" charset="-122"/>
                <a:ea typeface="江西拙楷" panose="02010600040101010101" pitchFamily="2" charset="-122"/>
              </a:endParaRPr>
            </a:p>
          </p:txBody>
        </p:sp>
        <p:sp>
          <p:nvSpPr>
            <p:cNvPr id="3077" name="文本框 3076">
              <a:extLst>
                <a:ext uri="{FF2B5EF4-FFF2-40B4-BE49-F238E27FC236}">
                  <a16:creationId xmlns:a16="http://schemas.microsoft.com/office/drawing/2014/main" id="{1CACBCB8-564F-323D-C525-7A8DE3BC8BAE}"/>
                </a:ext>
              </a:extLst>
            </p:cNvPr>
            <p:cNvSpPr txBox="1"/>
            <p:nvPr/>
          </p:nvSpPr>
          <p:spPr>
            <a:xfrm>
              <a:off x="7953282" y="1890179"/>
              <a:ext cx="415498" cy="707886"/>
            </a:xfrm>
            <a:prstGeom prst="rect">
              <a:avLst/>
            </a:prstGeom>
            <a:noFill/>
          </p:spPr>
          <p:txBody>
            <a:bodyPr wrap="none" rtlCol="0">
              <a:spAutoFit/>
            </a:bodyPr>
            <a:lstStyle/>
            <a:p>
              <a:pPr algn="ctr"/>
              <a:r>
                <a:rPr lang="en-US" altLang="zh-CN" sz="4000">
                  <a:solidFill>
                    <a:schemeClr val="bg1"/>
                  </a:solidFill>
                  <a:latin typeface="江西拙楷" panose="02010600040101010101" pitchFamily="2" charset="-122"/>
                  <a:ea typeface="江西拙楷" panose="02010600040101010101" pitchFamily="2" charset="-122"/>
                </a:rPr>
                <a:t>I</a:t>
              </a:r>
              <a:endParaRPr lang="zh-CN" altLang="en-US" sz="4000">
                <a:solidFill>
                  <a:schemeClr val="bg1"/>
                </a:solidFill>
                <a:latin typeface="江西拙楷" panose="02010600040101010101" pitchFamily="2" charset="-122"/>
                <a:ea typeface="江西拙楷" panose="02010600040101010101" pitchFamily="2" charset="-122"/>
              </a:endParaRPr>
            </a:p>
          </p:txBody>
        </p:sp>
        <p:sp>
          <p:nvSpPr>
            <p:cNvPr id="3078" name="文本框 3077">
              <a:extLst>
                <a:ext uri="{FF2B5EF4-FFF2-40B4-BE49-F238E27FC236}">
                  <a16:creationId xmlns:a16="http://schemas.microsoft.com/office/drawing/2014/main" id="{E0870E7D-3B6E-6E93-57A5-E7604274D448}"/>
                </a:ext>
              </a:extLst>
            </p:cNvPr>
            <p:cNvSpPr txBox="1"/>
            <p:nvPr/>
          </p:nvSpPr>
          <p:spPr>
            <a:xfrm>
              <a:off x="9966476" y="1890179"/>
              <a:ext cx="518092" cy="707886"/>
            </a:xfrm>
            <a:prstGeom prst="rect">
              <a:avLst/>
            </a:prstGeom>
            <a:noFill/>
          </p:spPr>
          <p:txBody>
            <a:bodyPr wrap="none" rtlCol="0">
              <a:spAutoFit/>
            </a:bodyPr>
            <a:lstStyle/>
            <a:p>
              <a:pPr algn="ctr"/>
              <a:r>
                <a:rPr lang="en-US" altLang="zh-CN" sz="4000">
                  <a:solidFill>
                    <a:schemeClr val="bg1"/>
                  </a:solidFill>
                  <a:latin typeface="江西拙楷" panose="02010600040101010101" pitchFamily="2" charset="-122"/>
                  <a:ea typeface="江西拙楷" panose="02010600040101010101" pitchFamily="2" charset="-122"/>
                </a:rPr>
                <a:t>C</a:t>
              </a:r>
              <a:endParaRPr lang="zh-CN" altLang="en-US" sz="4000">
                <a:solidFill>
                  <a:schemeClr val="bg1"/>
                </a:solidFill>
                <a:latin typeface="江西拙楷" panose="02010600040101010101" pitchFamily="2" charset="-122"/>
                <a:ea typeface="江西拙楷" panose="02010600040101010101" pitchFamily="2" charset="-122"/>
              </a:endParaRPr>
            </a:p>
          </p:txBody>
        </p:sp>
        <p:grpSp>
          <p:nvGrpSpPr>
            <p:cNvPr id="3085" name="组合 3084">
              <a:extLst>
                <a:ext uri="{FF2B5EF4-FFF2-40B4-BE49-F238E27FC236}">
                  <a16:creationId xmlns:a16="http://schemas.microsoft.com/office/drawing/2014/main" id="{1F9CE269-1A0E-A3BA-C40A-7E764EE4C7A4}"/>
                </a:ext>
              </a:extLst>
            </p:cNvPr>
            <p:cNvGrpSpPr/>
            <p:nvPr/>
          </p:nvGrpSpPr>
          <p:grpSpPr>
            <a:xfrm>
              <a:off x="1230956" y="3076659"/>
              <a:ext cx="10102170" cy="776863"/>
              <a:chOff x="1230956" y="3165963"/>
              <a:chExt cx="10102170" cy="776863"/>
            </a:xfrm>
          </p:grpSpPr>
          <p:sp>
            <p:nvSpPr>
              <p:cNvPr id="3080" name="文本框 3079">
                <a:extLst>
                  <a:ext uri="{FF2B5EF4-FFF2-40B4-BE49-F238E27FC236}">
                    <a16:creationId xmlns:a16="http://schemas.microsoft.com/office/drawing/2014/main" id="{508CEB80-F4E3-F707-D6E6-61B397106DE7}"/>
                  </a:ext>
                </a:extLst>
              </p:cNvPr>
              <p:cNvSpPr txBox="1"/>
              <p:nvPr/>
            </p:nvSpPr>
            <p:spPr>
              <a:xfrm>
                <a:off x="1230956" y="3173385"/>
                <a:ext cx="1473201" cy="769441"/>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建立信任</a:t>
                </a:r>
              </a:p>
              <a:p>
                <a:pPr algn="ctr"/>
                <a:r>
                  <a:rPr lang="en-US" altLang="zh-CN" sz="2000">
                    <a:solidFill>
                      <a:schemeClr val="accent2"/>
                    </a:solidFill>
                    <a:latin typeface="江西拙楷" panose="02010600040101010101" pitchFamily="2" charset="-122"/>
                    <a:ea typeface="江西拙楷" panose="02010600040101010101" pitchFamily="2" charset="-122"/>
                  </a:rPr>
                  <a:t>Trust</a:t>
                </a:r>
                <a:endParaRPr lang="zh-CN" altLang="en-US">
                  <a:solidFill>
                    <a:schemeClr val="accent2"/>
                  </a:solidFill>
                  <a:latin typeface="江西拙楷" panose="02010600040101010101" pitchFamily="2" charset="-122"/>
                  <a:ea typeface="江西拙楷" panose="02010600040101010101" pitchFamily="2" charset="-122"/>
                </a:endParaRPr>
              </a:p>
            </p:txBody>
          </p:sp>
          <p:sp>
            <p:nvSpPr>
              <p:cNvPr id="3081" name="文本框 3080">
                <a:extLst>
                  <a:ext uri="{FF2B5EF4-FFF2-40B4-BE49-F238E27FC236}">
                    <a16:creationId xmlns:a16="http://schemas.microsoft.com/office/drawing/2014/main" id="{A2D58D80-20E7-5427-49D2-8096C1738848}"/>
                  </a:ext>
                </a:extLst>
              </p:cNvPr>
              <p:cNvSpPr txBox="1"/>
              <p:nvPr/>
            </p:nvSpPr>
            <p:spPr>
              <a:xfrm>
                <a:off x="3235397" y="3165963"/>
                <a:ext cx="1473201" cy="769441"/>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目标导向</a:t>
                </a:r>
              </a:p>
              <a:p>
                <a:pPr algn="ctr"/>
                <a:r>
                  <a:rPr lang="en-US" altLang="zh-CN" sz="2000">
                    <a:solidFill>
                      <a:schemeClr val="accent2"/>
                    </a:solidFill>
                    <a:latin typeface="江西拙楷" panose="02010600040101010101" pitchFamily="2" charset="-122"/>
                    <a:ea typeface="江西拙楷" panose="02010600040101010101" pitchFamily="2" charset="-122"/>
                  </a:rPr>
                  <a:t>Objective</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3082" name="文本框 3081">
                <a:extLst>
                  <a:ext uri="{FF2B5EF4-FFF2-40B4-BE49-F238E27FC236}">
                    <a16:creationId xmlns:a16="http://schemas.microsoft.com/office/drawing/2014/main" id="{90751C62-25E9-ACB3-D0D8-03C913C317D8}"/>
                  </a:ext>
                </a:extLst>
              </p:cNvPr>
              <p:cNvSpPr txBox="1"/>
              <p:nvPr/>
            </p:nvSpPr>
            <p:spPr>
              <a:xfrm>
                <a:off x="5359400" y="3173385"/>
                <a:ext cx="1473201" cy="769441"/>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管理流程</a:t>
                </a:r>
                <a:r>
                  <a:rPr lang="zh-CN" altLang="en-US" sz="2000">
                    <a:solidFill>
                      <a:schemeClr val="accent2"/>
                    </a:solidFill>
                    <a:latin typeface="江西拙楷" panose="02010600040101010101" pitchFamily="2" charset="-122"/>
                    <a:ea typeface="江西拙楷" panose="02010600040101010101" pitchFamily="2" charset="-122"/>
                  </a:rPr>
                  <a:t>（</a:t>
                </a:r>
                <a:r>
                  <a:rPr lang="en-US" altLang="zh-CN" sz="2000">
                    <a:solidFill>
                      <a:schemeClr val="accent2"/>
                    </a:solidFill>
                    <a:latin typeface="江西拙楷" panose="02010600040101010101" pitchFamily="2" charset="-122"/>
                    <a:ea typeface="江西拙楷" panose="02010600040101010101" pitchFamily="2" charset="-122"/>
                  </a:rPr>
                  <a:t>Process)</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3083" name="文本框 3082">
                <a:extLst>
                  <a:ext uri="{FF2B5EF4-FFF2-40B4-BE49-F238E27FC236}">
                    <a16:creationId xmlns:a16="http://schemas.microsoft.com/office/drawing/2014/main" id="{BDA5201C-CAE2-AC62-8A99-C387C28FBFCB}"/>
                  </a:ext>
                </a:extLst>
              </p:cNvPr>
              <p:cNvSpPr txBox="1"/>
              <p:nvPr/>
            </p:nvSpPr>
            <p:spPr>
              <a:xfrm>
                <a:off x="7223404" y="3173385"/>
                <a:ext cx="1875253" cy="769441"/>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共同承担</a:t>
                </a:r>
                <a:r>
                  <a:rPr lang="zh-CN" altLang="en-US" sz="2000">
                    <a:solidFill>
                      <a:schemeClr val="accent2"/>
                    </a:solidFill>
                    <a:latin typeface="江西拙楷" panose="02010600040101010101" pitchFamily="2" charset="-122"/>
                    <a:ea typeface="江西拙楷" panose="02010600040101010101" pitchFamily="2" charset="-122"/>
                  </a:rPr>
                  <a:t>（</a:t>
                </a:r>
                <a:r>
                  <a:rPr lang="en-US" altLang="zh-CN" sz="2000">
                    <a:solidFill>
                      <a:schemeClr val="accent2"/>
                    </a:solidFill>
                    <a:latin typeface="江西拙楷" panose="02010600040101010101" pitchFamily="2" charset="-122"/>
                    <a:ea typeface="江西拙楷" panose="02010600040101010101" pitchFamily="2" charset="-122"/>
                  </a:rPr>
                  <a:t>Commitment</a:t>
                </a:r>
                <a:r>
                  <a:rPr lang="zh-CN" altLang="en-US" sz="2000">
                    <a:solidFill>
                      <a:schemeClr val="accent2"/>
                    </a:solidFill>
                    <a:latin typeface="江西拙楷" panose="02010600040101010101" pitchFamily="2" charset="-122"/>
                    <a:ea typeface="江西拙楷" panose="02010600040101010101" pitchFamily="2" charset="-122"/>
                  </a:rPr>
                  <a:t>）</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3084" name="文本框 3083">
                <a:extLst>
                  <a:ext uri="{FF2B5EF4-FFF2-40B4-BE49-F238E27FC236}">
                    <a16:creationId xmlns:a16="http://schemas.microsoft.com/office/drawing/2014/main" id="{3F088A25-0087-E214-8102-948E148FA554}"/>
                  </a:ext>
                </a:extLst>
              </p:cNvPr>
              <p:cNvSpPr txBox="1"/>
              <p:nvPr/>
            </p:nvSpPr>
            <p:spPr>
              <a:xfrm>
                <a:off x="9117918" y="3173385"/>
                <a:ext cx="2215208" cy="769441"/>
              </a:xfrm>
              <a:prstGeom prst="rect">
                <a:avLst/>
              </a:prstGeom>
              <a:noFill/>
            </p:spPr>
            <p:txBody>
              <a:bodyPr wrap="square">
                <a:spAutoFit/>
              </a:bodyPr>
              <a:lstStyle/>
              <a:p>
                <a:pPr algn="ctr"/>
                <a:r>
                  <a:rPr lang="zh-CN" altLang="en-US" sz="2400">
                    <a:solidFill>
                      <a:schemeClr val="accent3"/>
                    </a:solidFill>
                    <a:latin typeface="江西拙楷" panose="02010600040101010101" pitchFamily="2" charset="-122"/>
                    <a:ea typeface="江西拙楷" panose="02010600040101010101" pitchFamily="2" charset="-122"/>
                  </a:rPr>
                  <a:t>高效沟通</a:t>
                </a:r>
                <a:r>
                  <a:rPr lang="zh-CN" altLang="en-US" sz="2000">
                    <a:solidFill>
                      <a:schemeClr val="accent2"/>
                    </a:solidFill>
                    <a:latin typeface="江西拙楷" panose="02010600040101010101" pitchFamily="2" charset="-122"/>
                    <a:ea typeface="江西拙楷" panose="02010600040101010101" pitchFamily="2" charset="-122"/>
                  </a:rPr>
                  <a:t>（</a:t>
                </a:r>
                <a:r>
                  <a:rPr lang="en-US" altLang="zh-CN" sz="2000">
                    <a:solidFill>
                      <a:schemeClr val="accent2"/>
                    </a:solidFill>
                    <a:latin typeface="江西拙楷" panose="02010600040101010101" pitchFamily="2" charset="-122"/>
                    <a:ea typeface="江西拙楷" panose="02010600040101010101" pitchFamily="2" charset="-122"/>
                  </a:rPr>
                  <a:t>Communication</a:t>
                </a:r>
                <a:r>
                  <a:rPr lang="zh-CN" altLang="en-US" sz="2000">
                    <a:solidFill>
                      <a:schemeClr val="accent2"/>
                    </a:solidFill>
                    <a:latin typeface="江西拙楷" panose="02010600040101010101" pitchFamily="2" charset="-122"/>
                    <a:ea typeface="江西拙楷" panose="02010600040101010101" pitchFamily="2" charset="-122"/>
                  </a:rPr>
                  <a:t>）</a:t>
                </a:r>
                <a:endParaRPr lang="zh-CN" altLang="en-US" sz="2400">
                  <a:solidFill>
                    <a:schemeClr val="accent2"/>
                  </a:solidFill>
                  <a:latin typeface="江西拙楷" panose="02010600040101010101" pitchFamily="2" charset="-122"/>
                  <a:ea typeface="江西拙楷" panose="02010600040101010101" pitchFamily="2" charset="-122"/>
                </a:endParaRPr>
              </a:p>
            </p:txBody>
          </p:sp>
        </p:grpSp>
      </p:grpSp>
    </p:spTree>
    <p:extLst>
      <p:ext uri="{BB962C8B-B14F-4D97-AF65-F5344CB8AC3E}">
        <p14:creationId xmlns:p14="http://schemas.microsoft.com/office/powerpoint/2010/main" val="2679822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A24251FB-D772-C0BB-A04A-0D2A5D4AFF86}"/>
              </a:ext>
            </a:extLst>
          </p:cNvPr>
          <p:cNvSpPr/>
          <p:nvPr/>
        </p:nvSpPr>
        <p:spPr>
          <a:xfrm>
            <a:off x="496571" y="4140699"/>
            <a:ext cx="11206479" cy="206251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243196"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36</a:t>
            </a:r>
            <a:r>
              <a:rPr lang="zh-CN" altLang="en-US" sz="3200">
                <a:solidFill>
                  <a:schemeClr val="accent2"/>
                </a:solidFill>
                <a:latin typeface="江西拙楷" panose="02010600040101010101" pitchFamily="2" charset="-122"/>
                <a:ea typeface="江西拙楷" panose="02010600040101010101" pitchFamily="2" charset="-122"/>
              </a:rPr>
              <a:t>、杠杆思维模型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整合力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4" name="矩形 3">
            <a:extLst>
              <a:ext uri="{FF2B5EF4-FFF2-40B4-BE49-F238E27FC236}">
                <a16:creationId xmlns:a16="http://schemas.microsoft.com/office/drawing/2014/main" id="{ECCA8BCC-A726-7A00-9F4E-BED0271FB065}"/>
              </a:ext>
            </a:extLst>
          </p:cNvPr>
          <p:cNvSpPr/>
          <p:nvPr/>
        </p:nvSpPr>
        <p:spPr>
          <a:xfrm>
            <a:off x="495211" y="1083942"/>
            <a:ext cx="11201579" cy="296288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51D1F881-8F23-3D9A-E13B-51CE92653917}"/>
              </a:ext>
            </a:extLst>
          </p:cNvPr>
          <p:cNvGrpSpPr/>
          <p:nvPr/>
        </p:nvGrpSpPr>
        <p:grpSpPr>
          <a:xfrm>
            <a:off x="743943" y="4260361"/>
            <a:ext cx="10711735" cy="1823191"/>
            <a:chOff x="579117" y="3787928"/>
            <a:chExt cx="10711735" cy="1823191"/>
          </a:xfrm>
        </p:grpSpPr>
        <p:sp>
          <p:nvSpPr>
            <p:cNvPr id="5" name="文本框 4">
              <a:extLst>
                <a:ext uri="{FF2B5EF4-FFF2-40B4-BE49-F238E27FC236}">
                  <a16:creationId xmlns:a16="http://schemas.microsoft.com/office/drawing/2014/main" id="{D21B284F-F223-DBE2-A29F-A9282EEAF885}"/>
                </a:ext>
              </a:extLst>
            </p:cNvPr>
            <p:cNvSpPr txBox="1"/>
            <p:nvPr/>
          </p:nvSpPr>
          <p:spPr>
            <a:xfrm>
              <a:off x="579117" y="3787928"/>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6" name="文本框 5">
              <a:extLst>
                <a:ext uri="{FF2B5EF4-FFF2-40B4-BE49-F238E27FC236}">
                  <a16:creationId xmlns:a16="http://schemas.microsoft.com/office/drawing/2014/main" id="{B770B1B1-C313-F689-093D-0F7C308CC5F3}"/>
                </a:ext>
              </a:extLst>
            </p:cNvPr>
            <p:cNvSpPr txBox="1"/>
            <p:nvPr/>
          </p:nvSpPr>
          <p:spPr>
            <a:xfrm>
              <a:off x="579117" y="4311148"/>
              <a:ext cx="10711735" cy="129997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杠杆思维则是杠杆原理延伸出来的另一种在思维层次上的表述，杠杆思维用极小的成本去撬动极大的资源，从而做到收益最大化，这样的思维方式我们称之为杠杆思维。“撬动杠杆”的诀窍在于，找到推动事情发展的决定性因素。而决定性因素，即是这个杠杆的支点。</a:t>
              </a:r>
            </a:p>
          </p:txBody>
        </p:sp>
      </p:grpSp>
      <p:grpSp>
        <p:nvGrpSpPr>
          <p:cNvPr id="1125" name="组合 1124">
            <a:extLst>
              <a:ext uri="{FF2B5EF4-FFF2-40B4-BE49-F238E27FC236}">
                <a16:creationId xmlns:a16="http://schemas.microsoft.com/office/drawing/2014/main" id="{D025D51A-5439-C8BB-8D0B-5D734090DBEC}"/>
              </a:ext>
            </a:extLst>
          </p:cNvPr>
          <p:cNvGrpSpPr/>
          <p:nvPr/>
        </p:nvGrpSpPr>
        <p:grpSpPr>
          <a:xfrm>
            <a:off x="743943" y="1463219"/>
            <a:ext cx="4964521" cy="2204333"/>
            <a:chOff x="725079" y="1666498"/>
            <a:chExt cx="4365670" cy="1938433"/>
          </a:xfrm>
        </p:grpSpPr>
        <p:sp>
          <p:nvSpPr>
            <p:cNvPr id="20" name="文本框 19">
              <a:extLst>
                <a:ext uri="{FF2B5EF4-FFF2-40B4-BE49-F238E27FC236}">
                  <a16:creationId xmlns:a16="http://schemas.microsoft.com/office/drawing/2014/main" id="{D4494B39-FD15-7862-EE83-B58B4D4A9B18}"/>
                </a:ext>
              </a:extLst>
            </p:cNvPr>
            <p:cNvSpPr txBox="1"/>
            <p:nvPr/>
          </p:nvSpPr>
          <p:spPr>
            <a:xfrm>
              <a:off x="3500095" y="3059522"/>
              <a:ext cx="1467068" cy="400110"/>
            </a:xfrm>
            <a:prstGeom prst="rect">
              <a:avLst/>
            </a:prstGeom>
            <a:noFill/>
          </p:spPr>
          <p:txBody>
            <a:bodyPr wrap="none" rtlCol="0">
              <a:spAutoFit/>
            </a:bodyPr>
            <a:lstStyle/>
            <a:p>
              <a:r>
                <a:rPr lang="zh-CN" altLang="en-US" sz="2000">
                  <a:solidFill>
                    <a:schemeClr val="accent3"/>
                  </a:solidFill>
                  <a:latin typeface="江西拙楷" panose="02010600040101010101" pitchFamily="2" charset="-122"/>
                  <a:ea typeface="江西拙楷" panose="02010600040101010101" pitchFamily="2" charset="-122"/>
                </a:rPr>
                <a:t>极大的资源</a:t>
              </a:r>
            </a:p>
          </p:txBody>
        </p:sp>
        <p:sp>
          <p:nvSpPr>
            <p:cNvPr id="10" name="矩形 9">
              <a:extLst>
                <a:ext uri="{FF2B5EF4-FFF2-40B4-BE49-F238E27FC236}">
                  <a16:creationId xmlns:a16="http://schemas.microsoft.com/office/drawing/2014/main" id="{0B9B3B38-9266-BC34-9889-B99DA91CB927}"/>
                </a:ext>
              </a:extLst>
            </p:cNvPr>
            <p:cNvSpPr/>
            <p:nvPr/>
          </p:nvSpPr>
          <p:spPr>
            <a:xfrm rot="20726798" flipV="1">
              <a:off x="1073767" y="3185949"/>
              <a:ext cx="3851638" cy="4571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BFD50746-257C-7E99-A04A-F5F0FB65D778}"/>
                </a:ext>
              </a:extLst>
            </p:cNvPr>
            <p:cNvSpPr/>
            <p:nvPr/>
          </p:nvSpPr>
          <p:spPr>
            <a:xfrm>
              <a:off x="2485919" y="3326099"/>
              <a:ext cx="301363" cy="259796"/>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a16="http://schemas.microsoft.com/office/drawing/2014/main" id="{E7D5A4DE-2163-5E17-D676-446F6A47B4AF}"/>
                </a:ext>
              </a:extLst>
            </p:cNvPr>
            <p:cNvSpPr txBox="1"/>
            <p:nvPr/>
          </p:nvSpPr>
          <p:spPr>
            <a:xfrm>
              <a:off x="725079" y="2449181"/>
              <a:ext cx="852160" cy="232408"/>
            </a:xfrm>
            <a:prstGeom prst="rect">
              <a:avLst/>
            </a:prstGeom>
            <a:noFill/>
          </p:spPr>
          <p:txBody>
            <a:bodyPr wrap="none" rtlCol="0">
              <a:spAutoFit/>
            </a:bodyPr>
            <a:lstStyle/>
            <a:p>
              <a:r>
                <a:rPr lang="zh-CN" altLang="en-US" sz="2000">
                  <a:solidFill>
                    <a:schemeClr val="accent2"/>
                  </a:solidFill>
                  <a:latin typeface="江西拙楷" panose="02010600040101010101" pitchFamily="2" charset="-122"/>
                  <a:ea typeface="江西拙楷" panose="02010600040101010101" pitchFamily="2" charset="-122"/>
                </a:rPr>
                <a:t>极小的成本</a:t>
              </a:r>
            </a:p>
          </p:txBody>
        </p:sp>
        <p:sp>
          <p:nvSpPr>
            <p:cNvPr id="18" name="文本框 17">
              <a:extLst>
                <a:ext uri="{FF2B5EF4-FFF2-40B4-BE49-F238E27FC236}">
                  <a16:creationId xmlns:a16="http://schemas.microsoft.com/office/drawing/2014/main" id="{8C9BF77D-E0B2-174A-6DED-EF16D8D17387}"/>
                </a:ext>
              </a:extLst>
            </p:cNvPr>
            <p:cNvSpPr txBox="1"/>
            <p:nvPr/>
          </p:nvSpPr>
          <p:spPr>
            <a:xfrm>
              <a:off x="4983446" y="2343741"/>
              <a:ext cx="107303" cy="232408"/>
            </a:xfrm>
            <a:prstGeom prst="rect">
              <a:avLst/>
            </a:prstGeom>
            <a:noFill/>
          </p:spPr>
          <p:txBody>
            <a:bodyPr wrap="none" rtlCol="0">
              <a:spAutoFit/>
            </a:bodyPr>
            <a:lstStyle/>
            <a:p>
              <a:endParaRPr lang="zh-CN" altLang="en-US" sz="2000">
                <a:solidFill>
                  <a:schemeClr val="bg1"/>
                </a:solidFill>
                <a:latin typeface="江西拙楷" panose="02010600040101010101" pitchFamily="2" charset="-122"/>
                <a:ea typeface="江西拙楷" panose="02010600040101010101" pitchFamily="2" charset="-122"/>
              </a:endParaRPr>
            </a:p>
          </p:txBody>
        </p:sp>
        <p:grpSp>
          <p:nvGrpSpPr>
            <p:cNvPr id="30" name="组合 29">
              <a:extLst>
                <a:ext uri="{FF2B5EF4-FFF2-40B4-BE49-F238E27FC236}">
                  <a16:creationId xmlns:a16="http://schemas.microsoft.com/office/drawing/2014/main" id="{512F31F3-1BC2-9DC5-E1CA-8BC8B287522D}"/>
                </a:ext>
              </a:extLst>
            </p:cNvPr>
            <p:cNvGrpSpPr/>
            <p:nvPr/>
          </p:nvGrpSpPr>
          <p:grpSpPr>
            <a:xfrm>
              <a:off x="1020482" y="2928231"/>
              <a:ext cx="676700" cy="676700"/>
              <a:chOff x="1225327" y="3070967"/>
              <a:chExt cx="423566" cy="423566"/>
            </a:xfrm>
          </p:grpSpPr>
          <p:sp>
            <p:nvSpPr>
              <p:cNvPr id="14" name="椭圆 13">
                <a:extLst>
                  <a:ext uri="{FF2B5EF4-FFF2-40B4-BE49-F238E27FC236}">
                    <a16:creationId xmlns:a16="http://schemas.microsoft.com/office/drawing/2014/main" id="{EB81CC21-1FA6-4C85-66E8-7CE76252AA6B}"/>
                  </a:ext>
                </a:extLst>
              </p:cNvPr>
              <p:cNvSpPr/>
              <p:nvPr/>
            </p:nvSpPr>
            <p:spPr>
              <a:xfrm>
                <a:off x="1225327" y="3070967"/>
                <a:ext cx="423566" cy="42356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形状 25">
                <a:extLst>
                  <a:ext uri="{FF2B5EF4-FFF2-40B4-BE49-F238E27FC236}">
                    <a16:creationId xmlns:a16="http://schemas.microsoft.com/office/drawing/2014/main" id="{FB0E504C-24E6-96F5-29B0-B0AB7099140A}"/>
                  </a:ext>
                </a:extLst>
              </p:cNvPr>
              <p:cNvSpPr/>
              <p:nvPr/>
            </p:nvSpPr>
            <p:spPr>
              <a:xfrm>
                <a:off x="1375642" y="3203719"/>
                <a:ext cx="122937" cy="158062"/>
              </a:xfrm>
              <a:custGeom>
                <a:avLst/>
                <a:gdLst>
                  <a:gd name="connsiteX0" fmla="*/ 725976 w 977553"/>
                  <a:gd name="connsiteY0" fmla="*/ 71256 h 1256857"/>
                  <a:gd name="connsiteX1" fmla="*/ 715930 w 977553"/>
                  <a:gd name="connsiteY1" fmla="*/ 83720 h 1256857"/>
                  <a:gd name="connsiteX2" fmla="*/ 715372 w 977553"/>
                  <a:gd name="connsiteY2" fmla="*/ 84464 h 1256857"/>
                  <a:gd name="connsiteX3" fmla="*/ 631098 w 977553"/>
                  <a:gd name="connsiteY3" fmla="*/ 189760 h 1256857"/>
                  <a:gd name="connsiteX4" fmla="*/ 346650 w 977553"/>
                  <a:gd name="connsiteY4" fmla="*/ 189760 h 1256857"/>
                  <a:gd name="connsiteX5" fmla="*/ 262562 w 977553"/>
                  <a:gd name="connsiteY5" fmla="*/ 84650 h 1256857"/>
                  <a:gd name="connsiteX6" fmla="*/ 261074 w 977553"/>
                  <a:gd name="connsiteY6" fmla="*/ 82604 h 1256857"/>
                  <a:gd name="connsiteX7" fmla="*/ 251958 w 977553"/>
                  <a:gd name="connsiteY7" fmla="*/ 71256 h 1256857"/>
                  <a:gd name="connsiteX8" fmla="*/ 253446 w 977553"/>
                  <a:gd name="connsiteY8" fmla="*/ 68093 h 1256857"/>
                  <a:gd name="connsiteX9" fmla="*/ 251772 w 977553"/>
                  <a:gd name="connsiteY9" fmla="*/ 59163 h 1256857"/>
                  <a:gd name="connsiteX10" fmla="*/ 274468 w 977553"/>
                  <a:gd name="connsiteY10" fmla="*/ 26049 h 1256857"/>
                  <a:gd name="connsiteX11" fmla="*/ 275584 w 977553"/>
                  <a:gd name="connsiteY11" fmla="*/ 23817 h 1256857"/>
                  <a:gd name="connsiteX12" fmla="*/ 488967 w 977553"/>
                  <a:gd name="connsiteY12" fmla="*/ 4 h 1256857"/>
                  <a:gd name="connsiteX13" fmla="*/ 702349 w 977553"/>
                  <a:gd name="connsiteY13" fmla="*/ 23817 h 1256857"/>
                  <a:gd name="connsiteX14" fmla="*/ 703465 w 977553"/>
                  <a:gd name="connsiteY14" fmla="*/ 26049 h 1256857"/>
                  <a:gd name="connsiteX15" fmla="*/ 726162 w 977553"/>
                  <a:gd name="connsiteY15" fmla="*/ 58977 h 1256857"/>
                  <a:gd name="connsiteX16" fmla="*/ 724487 w 977553"/>
                  <a:gd name="connsiteY16" fmla="*/ 67721 h 1256857"/>
                  <a:gd name="connsiteX17" fmla="*/ 725976 w 977553"/>
                  <a:gd name="connsiteY17" fmla="*/ 71256 h 1256857"/>
                  <a:gd name="connsiteX18" fmla="*/ 970612 w 977553"/>
                  <a:gd name="connsiteY18" fmla="*/ 922925 h 1256857"/>
                  <a:gd name="connsiteX19" fmla="*/ 900477 w 977553"/>
                  <a:gd name="connsiteY19" fmla="*/ 569830 h 1256857"/>
                  <a:gd name="connsiteX20" fmla="*/ 518732 w 977553"/>
                  <a:gd name="connsiteY20" fmla="*/ 235897 h 1256857"/>
                  <a:gd name="connsiteX21" fmla="*/ 459201 w 977553"/>
                  <a:gd name="connsiteY21" fmla="*/ 235897 h 1256857"/>
                  <a:gd name="connsiteX22" fmla="*/ 77271 w 977553"/>
                  <a:gd name="connsiteY22" fmla="*/ 569830 h 1256857"/>
                  <a:gd name="connsiteX23" fmla="*/ 6950 w 977553"/>
                  <a:gd name="connsiteY23" fmla="*/ 922925 h 1256857"/>
                  <a:gd name="connsiteX24" fmla="*/ 255865 w 977553"/>
                  <a:gd name="connsiteY24" fmla="*/ 1256858 h 1256857"/>
                  <a:gd name="connsiteX25" fmla="*/ 721697 w 977553"/>
                  <a:gd name="connsiteY25" fmla="*/ 1256858 h 1256857"/>
                  <a:gd name="connsiteX26" fmla="*/ 970612 w 977553"/>
                  <a:gd name="connsiteY26" fmla="*/ 922925 h 1256857"/>
                  <a:gd name="connsiteX27" fmla="*/ 645795 w 977553"/>
                  <a:gd name="connsiteY27" fmla="*/ 864138 h 1256857"/>
                  <a:gd name="connsiteX28" fmla="*/ 685048 w 977553"/>
                  <a:gd name="connsiteY28" fmla="*/ 903391 h 1256857"/>
                  <a:gd name="connsiteX29" fmla="*/ 645795 w 977553"/>
                  <a:gd name="connsiteY29" fmla="*/ 942644 h 1256857"/>
                  <a:gd name="connsiteX30" fmla="*/ 528034 w 977553"/>
                  <a:gd name="connsiteY30" fmla="*/ 942644 h 1256857"/>
                  <a:gd name="connsiteX31" fmla="*/ 528034 w 977553"/>
                  <a:gd name="connsiteY31" fmla="*/ 1060405 h 1256857"/>
                  <a:gd name="connsiteX32" fmla="*/ 488781 w 977553"/>
                  <a:gd name="connsiteY32" fmla="*/ 1099658 h 1256857"/>
                  <a:gd name="connsiteX33" fmla="*/ 449527 w 977553"/>
                  <a:gd name="connsiteY33" fmla="*/ 1060405 h 1256857"/>
                  <a:gd name="connsiteX34" fmla="*/ 449527 w 977553"/>
                  <a:gd name="connsiteY34" fmla="*/ 942644 h 1256857"/>
                  <a:gd name="connsiteX35" fmla="*/ 331767 w 977553"/>
                  <a:gd name="connsiteY35" fmla="*/ 942644 h 1256857"/>
                  <a:gd name="connsiteX36" fmla="*/ 292514 w 977553"/>
                  <a:gd name="connsiteY36" fmla="*/ 903391 h 1256857"/>
                  <a:gd name="connsiteX37" fmla="*/ 331767 w 977553"/>
                  <a:gd name="connsiteY37" fmla="*/ 864138 h 1256857"/>
                  <a:gd name="connsiteX38" fmla="*/ 449527 w 977553"/>
                  <a:gd name="connsiteY38" fmla="*/ 864138 h 1256857"/>
                  <a:gd name="connsiteX39" fmla="*/ 449527 w 977553"/>
                  <a:gd name="connsiteY39" fmla="*/ 785631 h 1256857"/>
                  <a:gd name="connsiteX40" fmla="*/ 331767 w 977553"/>
                  <a:gd name="connsiteY40" fmla="*/ 785631 h 1256857"/>
                  <a:gd name="connsiteX41" fmla="*/ 292514 w 977553"/>
                  <a:gd name="connsiteY41" fmla="*/ 746377 h 1256857"/>
                  <a:gd name="connsiteX42" fmla="*/ 331767 w 977553"/>
                  <a:gd name="connsiteY42" fmla="*/ 707124 h 1256857"/>
                  <a:gd name="connsiteX43" fmla="*/ 449527 w 977553"/>
                  <a:gd name="connsiteY43" fmla="*/ 707124 h 1256857"/>
                  <a:gd name="connsiteX44" fmla="*/ 449527 w 977553"/>
                  <a:gd name="connsiteY44" fmla="*/ 679777 h 1256857"/>
                  <a:gd name="connsiteX45" fmla="*/ 435947 w 977553"/>
                  <a:gd name="connsiteY45" fmla="*/ 671033 h 1256857"/>
                  <a:gd name="connsiteX46" fmla="*/ 324884 w 977553"/>
                  <a:gd name="connsiteY46" fmla="*/ 559970 h 1256857"/>
                  <a:gd name="connsiteX47" fmla="*/ 324884 w 977553"/>
                  <a:gd name="connsiteY47" fmla="*/ 504532 h 1256857"/>
                  <a:gd name="connsiteX48" fmla="*/ 380322 w 977553"/>
                  <a:gd name="connsiteY48" fmla="*/ 504532 h 1256857"/>
                  <a:gd name="connsiteX49" fmla="*/ 488037 w 977553"/>
                  <a:gd name="connsiteY49" fmla="*/ 612246 h 1256857"/>
                  <a:gd name="connsiteX50" fmla="*/ 595751 w 977553"/>
                  <a:gd name="connsiteY50" fmla="*/ 504532 h 1256857"/>
                  <a:gd name="connsiteX51" fmla="*/ 651189 w 977553"/>
                  <a:gd name="connsiteY51" fmla="*/ 504532 h 1256857"/>
                  <a:gd name="connsiteX52" fmla="*/ 651189 w 977553"/>
                  <a:gd name="connsiteY52" fmla="*/ 559970 h 1256857"/>
                  <a:gd name="connsiteX53" fmla="*/ 540126 w 977553"/>
                  <a:gd name="connsiteY53" fmla="*/ 671033 h 1256857"/>
                  <a:gd name="connsiteX54" fmla="*/ 528034 w 977553"/>
                  <a:gd name="connsiteY54" fmla="*/ 679033 h 1256857"/>
                  <a:gd name="connsiteX55" fmla="*/ 528034 w 977553"/>
                  <a:gd name="connsiteY55" fmla="*/ 707124 h 1256857"/>
                  <a:gd name="connsiteX56" fmla="*/ 645795 w 977553"/>
                  <a:gd name="connsiteY56" fmla="*/ 707124 h 1256857"/>
                  <a:gd name="connsiteX57" fmla="*/ 685048 w 977553"/>
                  <a:gd name="connsiteY57" fmla="*/ 746377 h 1256857"/>
                  <a:gd name="connsiteX58" fmla="*/ 645795 w 977553"/>
                  <a:gd name="connsiteY58" fmla="*/ 785631 h 1256857"/>
                  <a:gd name="connsiteX59" fmla="*/ 528034 w 977553"/>
                  <a:gd name="connsiteY59" fmla="*/ 785631 h 1256857"/>
                  <a:gd name="connsiteX60" fmla="*/ 528034 w 977553"/>
                  <a:gd name="connsiteY60" fmla="*/ 864138 h 1256857"/>
                  <a:gd name="connsiteX61" fmla="*/ 645795 w 977553"/>
                  <a:gd name="connsiteY61" fmla="*/ 864138 h 125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77553" h="1256857">
                    <a:moveTo>
                      <a:pt x="725976" y="71256"/>
                    </a:moveTo>
                    <a:lnTo>
                      <a:pt x="715930" y="83720"/>
                    </a:lnTo>
                    <a:cubicBezTo>
                      <a:pt x="715744" y="83906"/>
                      <a:pt x="715558" y="84278"/>
                      <a:pt x="715372" y="84464"/>
                    </a:cubicBezTo>
                    <a:lnTo>
                      <a:pt x="631098" y="189760"/>
                    </a:lnTo>
                    <a:lnTo>
                      <a:pt x="346650" y="189760"/>
                    </a:lnTo>
                    <a:lnTo>
                      <a:pt x="262562" y="84650"/>
                    </a:lnTo>
                    <a:cubicBezTo>
                      <a:pt x="262004" y="84092"/>
                      <a:pt x="261632" y="83348"/>
                      <a:pt x="261074" y="82604"/>
                    </a:cubicBezTo>
                    <a:lnTo>
                      <a:pt x="251958" y="71256"/>
                    </a:lnTo>
                    <a:lnTo>
                      <a:pt x="253446" y="68093"/>
                    </a:lnTo>
                    <a:cubicBezTo>
                      <a:pt x="252702" y="65117"/>
                      <a:pt x="251772" y="62326"/>
                      <a:pt x="251772" y="59163"/>
                    </a:cubicBezTo>
                    <a:cubicBezTo>
                      <a:pt x="251772" y="44095"/>
                      <a:pt x="261260" y="31258"/>
                      <a:pt x="274468" y="26049"/>
                    </a:cubicBezTo>
                    <a:lnTo>
                      <a:pt x="275584" y="23817"/>
                    </a:lnTo>
                    <a:cubicBezTo>
                      <a:pt x="275584" y="23817"/>
                      <a:pt x="392229" y="562"/>
                      <a:pt x="488967" y="4"/>
                    </a:cubicBezTo>
                    <a:cubicBezTo>
                      <a:pt x="590170" y="-368"/>
                      <a:pt x="702349" y="23817"/>
                      <a:pt x="702349" y="23817"/>
                    </a:cubicBezTo>
                    <a:lnTo>
                      <a:pt x="703465" y="26049"/>
                    </a:lnTo>
                    <a:cubicBezTo>
                      <a:pt x="716674" y="31258"/>
                      <a:pt x="726162" y="44095"/>
                      <a:pt x="726162" y="58977"/>
                    </a:cubicBezTo>
                    <a:cubicBezTo>
                      <a:pt x="726162" y="62140"/>
                      <a:pt x="725231" y="64931"/>
                      <a:pt x="724487" y="67721"/>
                    </a:cubicBezTo>
                    <a:lnTo>
                      <a:pt x="725976" y="71256"/>
                    </a:lnTo>
                    <a:close/>
                    <a:moveTo>
                      <a:pt x="970612" y="922925"/>
                    </a:moveTo>
                    <a:lnTo>
                      <a:pt x="900477" y="569830"/>
                    </a:lnTo>
                    <a:cubicBezTo>
                      <a:pt x="864014" y="386027"/>
                      <a:pt x="692117" y="235897"/>
                      <a:pt x="518732" y="235897"/>
                    </a:cubicBezTo>
                    <a:lnTo>
                      <a:pt x="459201" y="235897"/>
                    </a:lnTo>
                    <a:cubicBezTo>
                      <a:pt x="285630" y="235897"/>
                      <a:pt x="113920" y="386213"/>
                      <a:pt x="77271" y="569830"/>
                    </a:cubicBezTo>
                    <a:lnTo>
                      <a:pt x="6950" y="922925"/>
                    </a:lnTo>
                    <a:cubicBezTo>
                      <a:pt x="-29699" y="1106727"/>
                      <a:pt x="82294" y="1256858"/>
                      <a:pt x="255865" y="1256858"/>
                    </a:cubicBezTo>
                    <a:lnTo>
                      <a:pt x="721697" y="1256858"/>
                    </a:lnTo>
                    <a:cubicBezTo>
                      <a:pt x="895082" y="1256858"/>
                      <a:pt x="1007261" y="1106541"/>
                      <a:pt x="970612" y="922925"/>
                    </a:cubicBezTo>
                    <a:close/>
                    <a:moveTo>
                      <a:pt x="645795" y="864138"/>
                    </a:moveTo>
                    <a:cubicBezTo>
                      <a:pt x="667561" y="864138"/>
                      <a:pt x="685048" y="881811"/>
                      <a:pt x="685048" y="903391"/>
                    </a:cubicBezTo>
                    <a:cubicBezTo>
                      <a:pt x="685048" y="925157"/>
                      <a:pt x="667375" y="942644"/>
                      <a:pt x="645795" y="942644"/>
                    </a:cubicBezTo>
                    <a:lnTo>
                      <a:pt x="528034" y="942644"/>
                    </a:lnTo>
                    <a:lnTo>
                      <a:pt x="528034" y="1060405"/>
                    </a:lnTo>
                    <a:cubicBezTo>
                      <a:pt x="528034" y="1082171"/>
                      <a:pt x="510361" y="1099658"/>
                      <a:pt x="488781" y="1099658"/>
                    </a:cubicBezTo>
                    <a:cubicBezTo>
                      <a:pt x="467015" y="1099658"/>
                      <a:pt x="449527" y="1081985"/>
                      <a:pt x="449527" y="1060405"/>
                    </a:cubicBezTo>
                    <a:lnTo>
                      <a:pt x="449527" y="942644"/>
                    </a:lnTo>
                    <a:lnTo>
                      <a:pt x="331767" y="942644"/>
                    </a:lnTo>
                    <a:cubicBezTo>
                      <a:pt x="310001" y="942644"/>
                      <a:pt x="292514" y="924971"/>
                      <a:pt x="292514" y="903391"/>
                    </a:cubicBezTo>
                    <a:cubicBezTo>
                      <a:pt x="292514" y="881625"/>
                      <a:pt x="310187" y="864138"/>
                      <a:pt x="331767" y="864138"/>
                    </a:cubicBezTo>
                    <a:lnTo>
                      <a:pt x="449527" y="864138"/>
                    </a:lnTo>
                    <a:lnTo>
                      <a:pt x="449527" y="785631"/>
                    </a:lnTo>
                    <a:lnTo>
                      <a:pt x="331767" y="785631"/>
                    </a:lnTo>
                    <a:cubicBezTo>
                      <a:pt x="310001" y="785631"/>
                      <a:pt x="292514" y="767957"/>
                      <a:pt x="292514" y="746377"/>
                    </a:cubicBezTo>
                    <a:cubicBezTo>
                      <a:pt x="292514" y="724797"/>
                      <a:pt x="310187" y="707124"/>
                      <a:pt x="331767" y="707124"/>
                    </a:cubicBezTo>
                    <a:lnTo>
                      <a:pt x="449527" y="707124"/>
                    </a:lnTo>
                    <a:lnTo>
                      <a:pt x="449527" y="679777"/>
                    </a:lnTo>
                    <a:cubicBezTo>
                      <a:pt x="444504" y="677916"/>
                      <a:pt x="439854" y="675126"/>
                      <a:pt x="435947" y="671033"/>
                    </a:cubicBezTo>
                    <a:lnTo>
                      <a:pt x="324884" y="559970"/>
                    </a:lnTo>
                    <a:cubicBezTo>
                      <a:pt x="309629" y="544715"/>
                      <a:pt x="309629" y="519787"/>
                      <a:pt x="324884" y="504532"/>
                    </a:cubicBezTo>
                    <a:cubicBezTo>
                      <a:pt x="340139" y="489277"/>
                      <a:pt x="365067" y="489277"/>
                      <a:pt x="380322" y="504532"/>
                    </a:cubicBezTo>
                    <a:lnTo>
                      <a:pt x="488037" y="612246"/>
                    </a:lnTo>
                    <a:lnTo>
                      <a:pt x="595751" y="504532"/>
                    </a:lnTo>
                    <a:cubicBezTo>
                      <a:pt x="611006" y="489277"/>
                      <a:pt x="635935" y="489277"/>
                      <a:pt x="651189" y="504532"/>
                    </a:cubicBezTo>
                    <a:cubicBezTo>
                      <a:pt x="666444" y="519787"/>
                      <a:pt x="666444" y="544715"/>
                      <a:pt x="651189" y="559970"/>
                    </a:cubicBezTo>
                    <a:lnTo>
                      <a:pt x="540126" y="671033"/>
                    </a:lnTo>
                    <a:cubicBezTo>
                      <a:pt x="536592" y="674568"/>
                      <a:pt x="532313" y="677172"/>
                      <a:pt x="528034" y="679033"/>
                    </a:cubicBezTo>
                    <a:lnTo>
                      <a:pt x="528034" y="707124"/>
                    </a:lnTo>
                    <a:lnTo>
                      <a:pt x="645795" y="707124"/>
                    </a:lnTo>
                    <a:cubicBezTo>
                      <a:pt x="667561" y="707124"/>
                      <a:pt x="685048" y="724797"/>
                      <a:pt x="685048" y="746377"/>
                    </a:cubicBezTo>
                    <a:cubicBezTo>
                      <a:pt x="685048" y="767957"/>
                      <a:pt x="667375" y="785631"/>
                      <a:pt x="645795" y="785631"/>
                    </a:cubicBezTo>
                    <a:lnTo>
                      <a:pt x="528034" y="785631"/>
                    </a:lnTo>
                    <a:lnTo>
                      <a:pt x="528034" y="864138"/>
                    </a:lnTo>
                    <a:lnTo>
                      <a:pt x="645795" y="864138"/>
                    </a:lnTo>
                    <a:close/>
                  </a:path>
                </a:pathLst>
              </a:custGeom>
              <a:solidFill>
                <a:schemeClr val="bg1"/>
              </a:solidFill>
              <a:ln w="1860" cap="flat">
                <a:noFill/>
                <a:prstDash val="solid"/>
                <a:miter/>
              </a:ln>
            </p:spPr>
            <p:txBody>
              <a:bodyPr rtlCol="0" anchor="ctr"/>
              <a:lstStyle/>
              <a:p>
                <a:endParaRPr lang="zh-CN" altLang="en-US"/>
              </a:p>
            </p:txBody>
          </p:sp>
        </p:grpSp>
        <p:grpSp>
          <p:nvGrpSpPr>
            <p:cNvPr id="1124" name="组合 1123">
              <a:extLst>
                <a:ext uri="{FF2B5EF4-FFF2-40B4-BE49-F238E27FC236}">
                  <a16:creationId xmlns:a16="http://schemas.microsoft.com/office/drawing/2014/main" id="{2251714C-4D85-9248-89A1-F2B7BAD7CFF8}"/>
                </a:ext>
              </a:extLst>
            </p:cNvPr>
            <p:cNvGrpSpPr/>
            <p:nvPr/>
          </p:nvGrpSpPr>
          <p:grpSpPr>
            <a:xfrm>
              <a:off x="3514459" y="1666498"/>
              <a:ext cx="1212640" cy="1212640"/>
              <a:chOff x="4898501" y="2097088"/>
              <a:chExt cx="759026" cy="759026"/>
            </a:xfrm>
          </p:grpSpPr>
          <p:sp>
            <p:nvSpPr>
              <p:cNvPr id="15" name="椭圆 14">
                <a:extLst>
                  <a:ext uri="{FF2B5EF4-FFF2-40B4-BE49-F238E27FC236}">
                    <a16:creationId xmlns:a16="http://schemas.microsoft.com/office/drawing/2014/main" id="{76A4C20B-9B83-9BB5-8495-9FC0F33C0857}"/>
                  </a:ext>
                </a:extLst>
              </p:cNvPr>
              <p:cNvSpPr/>
              <p:nvPr/>
            </p:nvSpPr>
            <p:spPr>
              <a:xfrm>
                <a:off x="4898501" y="2097088"/>
                <a:ext cx="759026" cy="759026"/>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形 27">
                <a:extLst>
                  <a:ext uri="{FF2B5EF4-FFF2-40B4-BE49-F238E27FC236}">
                    <a16:creationId xmlns:a16="http://schemas.microsoft.com/office/drawing/2014/main" id="{4498E438-C86E-4985-3445-4A3D60EBD3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21811" y="2320398"/>
                <a:ext cx="312408" cy="312408"/>
              </a:xfrm>
              <a:prstGeom prst="rect">
                <a:avLst/>
              </a:prstGeom>
            </p:spPr>
          </p:pic>
        </p:grpSp>
      </p:grpSp>
      <p:grpSp>
        <p:nvGrpSpPr>
          <p:cNvPr id="1141" name="组合 1140">
            <a:extLst>
              <a:ext uri="{FF2B5EF4-FFF2-40B4-BE49-F238E27FC236}">
                <a16:creationId xmlns:a16="http://schemas.microsoft.com/office/drawing/2014/main" id="{E8EBD554-58E8-9F86-AEDD-50651CFB6812}"/>
              </a:ext>
            </a:extLst>
          </p:cNvPr>
          <p:cNvGrpSpPr/>
          <p:nvPr/>
        </p:nvGrpSpPr>
        <p:grpSpPr>
          <a:xfrm>
            <a:off x="6253414" y="1264189"/>
            <a:ext cx="5248620" cy="2602392"/>
            <a:chOff x="6253414" y="1247336"/>
            <a:chExt cx="5248620" cy="2602392"/>
          </a:xfrm>
        </p:grpSpPr>
        <p:grpSp>
          <p:nvGrpSpPr>
            <p:cNvPr id="1139" name="组合 1138">
              <a:extLst>
                <a:ext uri="{FF2B5EF4-FFF2-40B4-BE49-F238E27FC236}">
                  <a16:creationId xmlns:a16="http://schemas.microsoft.com/office/drawing/2014/main" id="{B514EFAA-0839-4521-73F7-DEBDDFF7BAA6}"/>
                </a:ext>
              </a:extLst>
            </p:cNvPr>
            <p:cNvGrpSpPr/>
            <p:nvPr/>
          </p:nvGrpSpPr>
          <p:grpSpPr>
            <a:xfrm>
              <a:off x="6253414" y="1247336"/>
              <a:ext cx="5248620" cy="1528179"/>
              <a:chOff x="6253414" y="1247336"/>
              <a:chExt cx="5248620" cy="1528179"/>
            </a:xfrm>
          </p:grpSpPr>
          <p:sp>
            <p:nvSpPr>
              <p:cNvPr id="1126" name="文本框 1125">
                <a:extLst>
                  <a:ext uri="{FF2B5EF4-FFF2-40B4-BE49-F238E27FC236}">
                    <a16:creationId xmlns:a16="http://schemas.microsoft.com/office/drawing/2014/main" id="{A98EA52B-6CDE-2B74-CD38-9B7652316036}"/>
                  </a:ext>
                </a:extLst>
              </p:cNvPr>
              <p:cNvSpPr txBox="1"/>
              <p:nvPr/>
            </p:nvSpPr>
            <p:spPr>
              <a:xfrm>
                <a:off x="6253414" y="1247336"/>
                <a:ext cx="1043876" cy="400110"/>
              </a:xfrm>
              <a:prstGeom prst="rect">
                <a:avLst/>
              </a:prstGeom>
              <a:noFill/>
            </p:spPr>
            <p:txBody>
              <a:bodyPr wrap="none" rtlCol="0">
                <a:spAutoFit/>
              </a:bodyPr>
              <a:lstStyle/>
              <a:p>
                <a:pPr marL="342900" indent="-342900">
                  <a:buFont typeface="Arial" panose="020B0604020202020204" pitchFamily="34" charset="0"/>
                  <a:buChar char="•"/>
                </a:pPr>
                <a:r>
                  <a:rPr lang="zh-CN" altLang="en-US" sz="2000">
                    <a:solidFill>
                      <a:schemeClr val="accent3"/>
                    </a:solidFill>
                    <a:latin typeface="江西拙楷" panose="02010600040101010101" pitchFamily="2" charset="-122"/>
                    <a:ea typeface="江西拙楷" panose="02010600040101010101" pitchFamily="2" charset="-122"/>
                  </a:rPr>
                  <a:t>杠杆</a:t>
                </a:r>
              </a:p>
            </p:txBody>
          </p:sp>
          <p:sp>
            <p:nvSpPr>
              <p:cNvPr id="1127" name="矩形: 圆角 1126">
                <a:extLst>
                  <a:ext uri="{FF2B5EF4-FFF2-40B4-BE49-F238E27FC236}">
                    <a16:creationId xmlns:a16="http://schemas.microsoft.com/office/drawing/2014/main" id="{A96BA9DE-5403-09ED-357B-E357353C4DE2}"/>
                  </a:ext>
                </a:extLst>
              </p:cNvPr>
              <p:cNvSpPr/>
              <p:nvPr/>
            </p:nvSpPr>
            <p:spPr>
              <a:xfrm>
                <a:off x="6318079" y="1737750"/>
                <a:ext cx="1519023" cy="423951"/>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资源杠杆</a:t>
                </a:r>
              </a:p>
            </p:txBody>
          </p:sp>
          <p:sp>
            <p:nvSpPr>
              <p:cNvPr id="1128" name="矩形: 圆角 1127">
                <a:extLst>
                  <a:ext uri="{FF2B5EF4-FFF2-40B4-BE49-F238E27FC236}">
                    <a16:creationId xmlns:a16="http://schemas.microsoft.com/office/drawing/2014/main" id="{09DCC97E-3CEA-ECD5-90CF-AF3C547F4DB8}"/>
                  </a:ext>
                </a:extLst>
              </p:cNvPr>
              <p:cNvSpPr/>
              <p:nvPr/>
            </p:nvSpPr>
            <p:spPr>
              <a:xfrm>
                <a:off x="8150545" y="1737750"/>
                <a:ext cx="1519023" cy="423951"/>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信息杠杆</a:t>
                </a:r>
              </a:p>
            </p:txBody>
          </p:sp>
          <p:sp>
            <p:nvSpPr>
              <p:cNvPr id="1129" name="矩形: 圆角 1128">
                <a:extLst>
                  <a:ext uri="{FF2B5EF4-FFF2-40B4-BE49-F238E27FC236}">
                    <a16:creationId xmlns:a16="http://schemas.microsoft.com/office/drawing/2014/main" id="{605A3566-A0B1-6CEF-1E71-0FBCDF6FA977}"/>
                  </a:ext>
                </a:extLst>
              </p:cNvPr>
              <p:cNvSpPr/>
              <p:nvPr/>
            </p:nvSpPr>
            <p:spPr>
              <a:xfrm>
                <a:off x="9983011" y="1738140"/>
                <a:ext cx="1519023" cy="423951"/>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时间杠杆</a:t>
                </a:r>
              </a:p>
            </p:txBody>
          </p:sp>
          <p:sp>
            <p:nvSpPr>
              <p:cNvPr id="1130" name="矩形: 圆角 1129">
                <a:extLst>
                  <a:ext uri="{FF2B5EF4-FFF2-40B4-BE49-F238E27FC236}">
                    <a16:creationId xmlns:a16="http://schemas.microsoft.com/office/drawing/2014/main" id="{41BB7359-9991-DC78-218A-AF9C7EEC5183}"/>
                  </a:ext>
                </a:extLst>
              </p:cNvPr>
              <p:cNvSpPr/>
              <p:nvPr/>
            </p:nvSpPr>
            <p:spPr>
              <a:xfrm>
                <a:off x="6318079" y="2351564"/>
                <a:ext cx="1519023" cy="423951"/>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资本杠杆</a:t>
                </a:r>
              </a:p>
            </p:txBody>
          </p:sp>
          <p:sp>
            <p:nvSpPr>
              <p:cNvPr id="1131" name="矩形: 圆角 1130">
                <a:extLst>
                  <a:ext uri="{FF2B5EF4-FFF2-40B4-BE49-F238E27FC236}">
                    <a16:creationId xmlns:a16="http://schemas.microsoft.com/office/drawing/2014/main" id="{8A7BB34E-93D8-2495-C2C5-A3D7B6C5AE17}"/>
                  </a:ext>
                </a:extLst>
              </p:cNvPr>
              <p:cNvSpPr/>
              <p:nvPr/>
            </p:nvSpPr>
            <p:spPr>
              <a:xfrm>
                <a:off x="8150545" y="2351564"/>
                <a:ext cx="1519023" cy="423951"/>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影响力杠杆</a:t>
                </a:r>
              </a:p>
            </p:txBody>
          </p:sp>
        </p:grpSp>
        <p:grpSp>
          <p:nvGrpSpPr>
            <p:cNvPr id="1140" name="组合 1139">
              <a:extLst>
                <a:ext uri="{FF2B5EF4-FFF2-40B4-BE49-F238E27FC236}">
                  <a16:creationId xmlns:a16="http://schemas.microsoft.com/office/drawing/2014/main" id="{FB01C92F-5AF1-BC5C-96FC-C73D6976D3D9}"/>
                </a:ext>
              </a:extLst>
            </p:cNvPr>
            <p:cNvGrpSpPr/>
            <p:nvPr/>
          </p:nvGrpSpPr>
          <p:grpSpPr>
            <a:xfrm>
              <a:off x="6253414" y="2948870"/>
              <a:ext cx="5248620" cy="900858"/>
              <a:chOff x="6253414" y="2948870"/>
              <a:chExt cx="5248620" cy="900858"/>
            </a:xfrm>
          </p:grpSpPr>
          <p:sp>
            <p:nvSpPr>
              <p:cNvPr id="1135" name="文本框 1134">
                <a:extLst>
                  <a:ext uri="{FF2B5EF4-FFF2-40B4-BE49-F238E27FC236}">
                    <a16:creationId xmlns:a16="http://schemas.microsoft.com/office/drawing/2014/main" id="{D6107A83-3B96-78A0-E6F0-827B5A01EA5E}"/>
                  </a:ext>
                </a:extLst>
              </p:cNvPr>
              <p:cNvSpPr txBox="1"/>
              <p:nvPr/>
            </p:nvSpPr>
            <p:spPr>
              <a:xfrm>
                <a:off x="6253414" y="2948870"/>
                <a:ext cx="1043876" cy="400110"/>
              </a:xfrm>
              <a:prstGeom prst="rect">
                <a:avLst/>
              </a:prstGeom>
              <a:noFill/>
            </p:spPr>
            <p:txBody>
              <a:bodyPr wrap="none" rtlCol="0">
                <a:spAutoFit/>
              </a:bodyPr>
              <a:lstStyle/>
              <a:p>
                <a:pPr marL="342900" indent="-342900">
                  <a:buFont typeface="Arial" panose="020B0604020202020204" pitchFamily="34" charset="0"/>
                  <a:buChar char="•"/>
                </a:pPr>
                <a:r>
                  <a:rPr lang="zh-CN" altLang="en-US" sz="2000">
                    <a:solidFill>
                      <a:schemeClr val="accent2"/>
                    </a:solidFill>
                    <a:latin typeface="江西拙楷" panose="02010600040101010101" pitchFamily="2" charset="-122"/>
                    <a:ea typeface="江西拙楷" panose="02010600040101010101" pitchFamily="2" charset="-122"/>
                  </a:rPr>
                  <a:t>支点</a:t>
                </a:r>
              </a:p>
            </p:txBody>
          </p:sp>
          <p:sp>
            <p:nvSpPr>
              <p:cNvPr id="1136" name="矩形: 圆角 1135">
                <a:extLst>
                  <a:ext uri="{FF2B5EF4-FFF2-40B4-BE49-F238E27FC236}">
                    <a16:creationId xmlns:a16="http://schemas.microsoft.com/office/drawing/2014/main" id="{34B2C813-A35F-6042-E48A-C9B72328B3B9}"/>
                  </a:ext>
                </a:extLst>
              </p:cNvPr>
              <p:cNvSpPr/>
              <p:nvPr/>
            </p:nvSpPr>
            <p:spPr>
              <a:xfrm>
                <a:off x="6318079" y="3425777"/>
                <a:ext cx="1519023" cy="42395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流程和机制</a:t>
                </a:r>
              </a:p>
            </p:txBody>
          </p:sp>
          <p:sp>
            <p:nvSpPr>
              <p:cNvPr id="1137" name="矩形: 圆角 1136">
                <a:extLst>
                  <a:ext uri="{FF2B5EF4-FFF2-40B4-BE49-F238E27FC236}">
                    <a16:creationId xmlns:a16="http://schemas.microsoft.com/office/drawing/2014/main" id="{F0BAFB06-E406-1E1B-649B-4EEA8C891924}"/>
                  </a:ext>
                </a:extLst>
              </p:cNvPr>
              <p:cNvSpPr/>
              <p:nvPr/>
            </p:nvSpPr>
            <p:spPr>
              <a:xfrm>
                <a:off x="8091201" y="3425777"/>
                <a:ext cx="1637710" cy="42395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人才培养制度</a:t>
                </a:r>
              </a:p>
            </p:txBody>
          </p:sp>
          <p:sp>
            <p:nvSpPr>
              <p:cNvPr id="1138" name="矩形: 圆角 1137">
                <a:extLst>
                  <a:ext uri="{FF2B5EF4-FFF2-40B4-BE49-F238E27FC236}">
                    <a16:creationId xmlns:a16="http://schemas.microsoft.com/office/drawing/2014/main" id="{7804F6B5-1F3E-ABEA-FFBB-C0380481D4B7}"/>
                  </a:ext>
                </a:extLst>
              </p:cNvPr>
              <p:cNvSpPr/>
              <p:nvPr/>
            </p:nvSpPr>
            <p:spPr>
              <a:xfrm>
                <a:off x="9983011" y="3425777"/>
                <a:ext cx="1519023" cy="423951"/>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获客方式</a:t>
                </a:r>
              </a:p>
            </p:txBody>
          </p:sp>
        </p:grpSp>
      </p:grpSp>
    </p:spTree>
    <p:extLst>
      <p:ext uri="{BB962C8B-B14F-4D97-AF65-F5344CB8AC3E}">
        <p14:creationId xmlns:p14="http://schemas.microsoft.com/office/powerpoint/2010/main" val="2812236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 name="矩形 12">
            <a:extLst>
              <a:ext uri="{FF2B5EF4-FFF2-40B4-BE49-F238E27FC236}">
                <a16:creationId xmlns:a16="http://schemas.microsoft.com/office/drawing/2014/main" id="{F83775E0-A0ED-E6D8-42DA-30F6228D975D}"/>
              </a:ext>
            </a:extLst>
          </p:cNvPr>
          <p:cNvSpPr/>
          <p:nvPr/>
        </p:nvSpPr>
        <p:spPr>
          <a:xfrm>
            <a:off x="482602" y="1083941"/>
            <a:ext cx="5999222"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CD71A16B-D929-B3F3-F57A-FFBCA8FD3314}"/>
              </a:ext>
            </a:extLst>
          </p:cNvPr>
          <p:cNvSpPr/>
          <p:nvPr/>
        </p:nvSpPr>
        <p:spPr>
          <a:xfrm>
            <a:off x="6687063" y="1088406"/>
            <a:ext cx="5022335"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a:extLst>
              <a:ext uri="{FF2B5EF4-FFF2-40B4-BE49-F238E27FC236}">
                <a16:creationId xmlns:a16="http://schemas.microsoft.com/office/drawing/2014/main" id="{AF8C2B90-2CA6-F3AA-0C6A-2299D8D5D41A}"/>
              </a:ext>
            </a:extLst>
          </p:cNvPr>
          <p:cNvGrpSpPr/>
          <p:nvPr/>
        </p:nvGrpSpPr>
        <p:grpSpPr>
          <a:xfrm>
            <a:off x="6958058" y="1478470"/>
            <a:ext cx="4480344" cy="4384618"/>
            <a:chOff x="8075103" y="1267624"/>
            <a:chExt cx="4480344" cy="4384618"/>
          </a:xfrm>
        </p:grpSpPr>
        <p:sp>
          <p:nvSpPr>
            <p:cNvPr id="21" name="文本框 20">
              <a:extLst>
                <a:ext uri="{FF2B5EF4-FFF2-40B4-BE49-F238E27FC236}">
                  <a16:creationId xmlns:a16="http://schemas.microsoft.com/office/drawing/2014/main" id="{45770909-19CD-4777-5692-36515B3D94AF}"/>
                </a:ext>
              </a:extLst>
            </p:cNvPr>
            <p:cNvSpPr txBox="1"/>
            <p:nvPr/>
          </p:nvSpPr>
          <p:spPr>
            <a:xfrm>
              <a:off x="807510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22" name="文本框 21">
              <a:extLst>
                <a:ext uri="{FF2B5EF4-FFF2-40B4-BE49-F238E27FC236}">
                  <a16:creationId xmlns:a16="http://schemas.microsoft.com/office/drawing/2014/main" id="{74D10814-F61A-4736-D763-D429367C6F46}"/>
                </a:ext>
              </a:extLst>
            </p:cNvPr>
            <p:cNvSpPr txBox="1"/>
            <p:nvPr/>
          </p:nvSpPr>
          <p:spPr>
            <a:xfrm>
              <a:off x="8075103" y="1859281"/>
              <a:ext cx="4480344" cy="3792961"/>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POA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行动力是由张宁创立的方法，他是马云创办的湖畔大学第一期学员，自</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2010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年起，</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POA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行动力已为诸多知名企业如阿里巴巴、星巴克、</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IBM</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、微软等提供培训。</a:t>
              </a: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POA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行动力的核心在于</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POA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公式，其中</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P</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代表伙伴，</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O</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代表目标，</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代表方法。公式中，伙伴的数量与行动力的速度呈正相关，目标的聚焦度与行动力的强弱呈正相关，有效的方法决定了行动力的提升程度。</a:t>
              </a:r>
            </a:p>
          </p:txBody>
        </p:sp>
      </p:gr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265638"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37</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POA</a:t>
            </a:r>
            <a:r>
              <a:rPr lang="zh-CN" altLang="en-US" sz="3200">
                <a:solidFill>
                  <a:schemeClr val="accent2"/>
                </a:solidFill>
                <a:latin typeface="江西拙楷" panose="02010600040101010101" pitchFamily="2" charset="-122"/>
                <a:ea typeface="江西拙楷" panose="02010600040101010101" pitchFamily="2" charset="-122"/>
              </a:rPr>
              <a:t>行动模型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整合力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23" name="文本框 1122">
            <a:extLst>
              <a:ext uri="{FF2B5EF4-FFF2-40B4-BE49-F238E27FC236}">
                <a16:creationId xmlns:a16="http://schemas.microsoft.com/office/drawing/2014/main" id="{85BC43AD-FF8C-81B6-92C6-05B8AB13F97C}"/>
              </a:ext>
            </a:extLst>
          </p:cNvPr>
          <p:cNvSpPr txBox="1"/>
          <p:nvPr/>
        </p:nvSpPr>
        <p:spPr>
          <a:xfrm>
            <a:off x="3989011" y="3343103"/>
            <a:ext cx="1973617"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方法</a:t>
            </a:r>
            <a:r>
              <a:rPr lang="en-US" altLang="zh-CN">
                <a:solidFill>
                  <a:schemeClr val="accent2"/>
                </a:solidFill>
                <a:latin typeface="江西拙楷" panose="02010600040101010101" pitchFamily="2" charset="-122"/>
                <a:ea typeface="江西拙楷" panose="02010600040101010101" pitchFamily="2" charset="-122"/>
              </a:rPr>
              <a:t>Acceleration</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27" name="弧形 26">
            <a:extLst>
              <a:ext uri="{FF2B5EF4-FFF2-40B4-BE49-F238E27FC236}">
                <a16:creationId xmlns:a16="http://schemas.microsoft.com/office/drawing/2014/main" id="{34FEBDD5-0F3E-56E7-4BD0-98773D0D93ED}"/>
              </a:ext>
            </a:extLst>
          </p:cNvPr>
          <p:cNvSpPr/>
          <p:nvPr/>
        </p:nvSpPr>
        <p:spPr>
          <a:xfrm>
            <a:off x="1375036" y="1787730"/>
            <a:ext cx="3867621" cy="3867621"/>
          </a:xfrm>
          <a:prstGeom prst="arc">
            <a:avLst>
              <a:gd name="adj1" fmla="val 1241495"/>
              <a:gd name="adj2" fmla="val 3767944"/>
            </a:avLst>
          </a:prstGeom>
          <a:ln w="28575">
            <a:solidFill>
              <a:schemeClr val="accent3"/>
            </a:solidFill>
            <a:prstDash val="dash"/>
            <a:headEnd type="none"/>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5" name="弧形 24">
            <a:extLst>
              <a:ext uri="{FF2B5EF4-FFF2-40B4-BE49-F238E27FC236}">
                <a16:creationId xmlns:a16="http://schemas.microsoft.com/office/drawing/2014/main" id="{66979FF4-12FE-6021-9F2B-4D11AD819A32}"/>
              </a:ext>
            </a:extLst>
          </p:cNvPr>
          <p:cNvSpPr/>
          <p:nvPr/>
        </p:nvSpPr>
        <p:spPr>
          <a:xfrm>
            <a:off x="1375037" y="1787730"/>
            <a:ext cx="3867621" cy="3867621"/>
          </a:xfrm>
          <a:prstGeom prst="arc">
            <a:avLst>
              <a:gd name="adj1" fmla="val 13656195"/>
              <a:gd name="adj2" fmla="val 19106203"/>
            </a:avLst>
          </a:prstGeom>
          <a:ln w="28575">
            <a:solidFill>
              <a:schemeClr val="accent3"/>
            </a:solidFill>
            <a:prstDash val="dash"/>
            <a:headEnd type="none"/>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a:t>·</a:t>
            </a:r>
            <a:endParaRPr lang="zh-CN" altLang="en-US"/>
          </a:p>
        </p:txBody>
      </p:sp>
      <p:sp>
        <p:nvSpPr>
          <p:cNvPr id="24" name="弧形 23">
            <a:extLst>
              <a:ext uri="{FF2B5EF4-FFF2-40B4-BE49-F238E27FC236}">
                <a16:creationId xmlns:a16="http://schemas.microsoft.com/office/drawing/2014/main" id="{E5F23651-8466-B392-C5DB-F6B4635F983C}"/>
              </a:ext>
            </a:extLst>
          </p:cNvPr>
          <p:cNvSpPr/>
          <p:nvPr/>
        </p:nvSpPr>
        <p:spPr>
          <a:xfrm>
            <a:off x="1375036" y="1787730"/>
            <a:ext cx="3867621" cy="3867621"/>
          </a:xfrm>
          <a:prstGeom prst="arc">
            <a:avLst>
              <a:gd name="adj1" fmla="val 7322723"/>
              <a:gd name="adj2" fmla="val 9865487"/>
            </a:avLst>
          </a:prstGeom>
          <a:ln w="28575">
            <a:solidFill>
              <a:schemeClr val="accent3"/>
            </a:solidFill>
            <a:prstDash val="dash"/>
            <a:headEnd type="none"/>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31" name="文本框 30">
            <a:extLst>
              <a:ext uri="{FF2B5EF4-FFF2-40B4-BE49-F238E27FC236}">
                <a16:creationId xmlns:a16="http://schemas.microsoft.com/office/drawing/2014/main" id="{15271D8D-8B51-AFEF-BD46-C1CB2EF19370}"/>
              </a:ext>
            </a:extLst>
          </p:cNvPr>
          <p:cNvSpPr txBox="1"/>
          <p:nvPr/>
        </p:nvSpPr>
        <p:spPr>
          <a:xfrm>
            <a:off x="1425303" y="2474752"/>
            <a:ext cx="734496" cy="1107996"/>
          </a:xfrm>
          <a:prstGeom prst="rect">
            <a:avLst/>
          </a:prstGeom>
          <a:noFill/>
        </p:spPr>
        <p:txBody>
          <a:bodyPr wrap="none" rtlCol="0">
            <a:spAutoFit/>
          </a:bodyPr>
          <a:lstStyle/>
          <a:p>
            <a:r>
              <a:rPr lang="en-US" altLang="zh-CN" sz="6600">
                <a:solidFill>
                  <a:schemeClr val="accent2"/>
                </a:solidFill>
                <a:latin typeface="江西拙楷" panose="02010600040101010101" pitchFamily="2" charset="-122"/>
                <a:ea typeface="江西拙楷" panose="02010600040101010101" pitchFamily="2" charset="-122"/>
              </a:rPr>
              <a:t>P</a:t>
            </a:r>
            <a:endParaRPr lang="zh-CN" altLang="en-US" sz="6600">
              <a:solidFill>
                <a:schemeClr val="accent2"/>
              </a:solidFill>
              <a:latin typeface="江西拙楷" panose="02010600040101010101" pitchFamily="2" charset="-122"/>
              <a:ea typeface="江西拙楷" panose="02010600040101010101" pitchFamily="2" charset="-122"/>
            </a:endParaRPr>
          </a:p>
        </p:txBody>
      </p:sp>
      <p:sp>
        <p:nvSpPr>
          <p:cNvPr id="1120" name="文本框 1119">
            <a:extLst>
              <a:ext uri="{FF2B5EF4-FFF2-40B4-BE49-F238E27FC236}">
                <a16:creationId xmlns:a16="http://schemas.microsoft.com/office/drawing/2014/main" id="{DE9F5FBE-1034-ACAD-7E0F-9E770B952D99}"/>
              </a:ext>
            </a:extLst>
          </p:cNvPr>
          <p:cNvSpPr txBox="1"/>
          <p:nvPr/>
        </p:nvSpPr>
        <p:spPr>
          <a:xfrm>
            <a:off x="4581314" y="2474752"/>
            <a:ext cx="777777" cy="1107996"/>
          </a:xfrm>
          <a:prstGeom prst="rect">
            <a:avLst/>
          </a:prstGeom>
          <a:noFill/>
        </p:spPr>
        <p:txBody>
          <a:bodyPr wrap="none" rtlCol="0">
            <a:spAutoFit/>
          </a:bodyPr>
          <a:lstStyle/>
          <a:p>
            <a:r>
              <a:rPr lang="en-US" altLang="zh-CN" sz="6600">
                <a:solidFill>
                  <a:schemeClr val="accent2"/>
                </a:solidFill>
                <a:latin typeface="江西拙楷" panose="02010600040101010101" pitchFamily="2" charset="-122"/>
                <a:ea typeface="江西拙楷" panose="02010600040101010101" pitchFamily="2" charset="-122"/>
              </a:rPr>
              <a:t>A</a:t>
            </a:r>
            <a:endParaRPr lang="zh-CN" altLang="en-US" sz="6600">
              <a:solidFill>
                <a:schemeClr val="accent2"/>
              </a:solidFill>
              <a:latin typeface="江西拙楷" panose="02010600040101010101" pitchFamily="2" charset="-122"/>
              <a:ea typeface="江西拙楷" panose="02010600040101010101" pitchFamily="2" charset="-122"/>
            </a:endParaRPr>
          </a:p>
        </p:txBody>
      </p:sp>
      <p:sp>
        <p:nvSpPr>
          <p:cNvPr id="1122" name="文本框 1121">
            <a:extLst>
              <a:ext uri="{FF2B5EF4-FFF2-40B4-BE49-F238E27FC236}">
                <a16:creationId xmlns:a16="http://schemas.microsoft.com/office/drawing/2014/main" id="{E382AC66-023C-8D09-AFB0-16BC305C18A7}"/>
              </a:ext>
            </a:extLst>
          </p:cNvPr>
          <p:cNvSpPr txBox="1"/>
          <p:nvPr/>
        </p:nvSpPr>
        <p:spPr>
          <a:xfrm>
            <a:off x="1001798" y="3305003"/>
            <a:ext cx="1527982"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伙伴</a:t>
            </a:r>
            <a:r>
              <a:rPr lang="en-US" altLang="zh-CN">
                <a:solidFill>
                  <a:schemeClr val="accent2"/>
                </a:solidFill>
                <a:latin typeface="江西拙楷" panose="02010600040101010101" pitchFamily="2" charset="-122"/>
                <a:ea typeface="江西拙楷" panose="02010600040101010101" pitchFamily="2" charset="-122"/>
              </a:rPr>
              <a:t>Partner</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1132" name="文本框 1131">
            <a:extLst>
              <a:ext uri="{FF2B5EF4-FFF2-40B4-BE49-F238E27FC236}">
                <a16:creationId xmlns:a16="http://schemas.microsoft.com/office/drawing/2014/main" id="{412AB7F4-5593-A7B4-9E6B-829B910A0408}"/>
              </a:ext>
            </a:extLst>
          </p:cNvPr>
          <p:cNvSpPr txBox="1"/>
          <p:nvPr/>
        </p:nvSpPr>
        <p:spPr>
          <a:xfrm>
            <a:off x="2941598" y="4685778"/>
            <a:ext cx="777777" cy="1107996"/>
          </a:xfrm>
          <a:prstGeom prst="rect">
            <a:avLst/>
          </a:prstGeom>
          <a:noFill/>
        </p:spPr>
        <p:txBody>
          <a:bodyPr wrap="none" rtlCol="0">
            <a:spAutoFit/>
          </a:bodyPr>
          <a:lstStyle/>
          <a:p>
            <a:r>
              <a:rPr lang="en-US" altLang="zh-CN" sz="6600">
                <a:solidFill>
                  <a:schemeClr val="accent2"/>
                </a:solidFill>
                <a:latin typeface="江西拙楷" panose="02010600040101010101" pitchFamily="2" charset="-122"/>
                <a:ea typeface="江西拙楷" panose="02010600040101010101" pitchFamily="2" charset="-122"/>
              </a:rPr>
              <a:t>O</a:t>
            </a:r>
            <a:endParaRPr lang="zh-CN" altLang="en-US" sz="6600">
              <a:solidFill>
                <a:schemeClr val="accent2"/>
              </a:solidFill>
              <a:latin typeface="江西拙楷" panose="02010600040101010101" pitchFamily="2" charset="-122"/>
              <a:ea typeface="江西拙楷" panose="02010600040101010101" pitchFamily="2" charset="-122"/>
            </a:endParaRPr>
          </a:p>
        </p:txBody>
      </p:sp>
      <p:sp>
        <p:nvSpPr>
          <p:cNvPr id="1133" name="文本框 1132">
            <a:extLst>
              <a:ext uri="{FF2B5EF4-FFF2-40B4-BE49-F238E27FC236}">
                <a16:creationId xmlns:a16="http://schemas.microsoft.com/office/drawing/2014/main" id="{ED575E59-CBD3-9DED-FBE1-35BBA712745B}"/>
              </a:ext>
            </a:extLst>
          </p:cNvPr>
          <p:cNvSpPr txBox="1"/>
          <p:nvPr/>
        </p:nvSpPr>
        <p:spPr>
          <a:xfrm>
            <a:off x="2476308" y="5513927"/>
            <a:ext cx="1715534"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目标</a:t>
            </a:r>
            <a:r>
              <a:rPr lang="en-US" altLang="zh-CN">
                <a:solidFill>
                  <a:schemeClr val="accent2"/>
                </a:solidFill>
                <a:latin typeface="江西拙楷" panose="02010600040101010101" pitchFamily="2" charset="-122"/>
                <a:ea typeface="江西拙楷" panose="02010600040101010101" pitchFamily="2" charset="-122"/>
              </a:rPr>
              <a:t>Objective</a:t>
            </a:r>
            <a:endParaRPr lang="zh-CN" altLang="en-US" sz="2400">
              <a:solidFill>
                <a:schemeClr val="accent2"/>
              </a:solidFill>
              <a:latin typeface="江西拙楷" panose="02010600040101010101" pitchFamily="2" charset="-122"/>
              <a:ea typeface="江西拙楷" panose="02010600040101010101" pitchFamily="2" charset="-122"/>
            </a:endParaRPr>
          </a:p>
        </p:txBody>
      </p:sp>
      <p:cxnSp>
        <p:nvCxnSpPr>
          <p:cNvPr id="1142" name="直接连接符 1141">
            <a:extLst>
              <a:ext uri="{FF2B5EF4-FFF2-40B4-BE49-F238E27FC236}">
                <a16:creationId xmlns:a16="http://schemas.microsoft.com/office/drawing/2014/main" id="{312815C9-5631-3EA2-C614-84E64B4B02E1}"/>
              </a:ext>
            </a:extLst>
          </p:cNvPr>
          <p:cNvCxnSpPr>
            <a:cxnSpLocks/>
          </p:cNvCxnSpPr>
          <p:nvPr/>
        </p:nvCxnSpPr>
        <p:spPr>
          <a:xfrm>
            <a:off x="1486049" y="4009845"/>
            <a:ext cx="374225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3" name="直接连接符 1142">
            <a:extLst>
              <a:ext uri="{FF2B5EF4-FFF2-40B4-BE49-F238E27FC236}">
                <a16:creationId xmlns:a16="http://schemas.microsoft.com/office/drawing/2014/main" id="{3717BBDE-3C83-7C48-9FFF-20C19C4D29C5}"/>
              </a:ext>
            </a:extLst>
          </p:cNvPr>
          <p:cNvCxnSpPr>
            <a:cxnSpLocks/>
          </p:cNvCxnSpPr>
          <p:nvPr/>
        </p:nvCxnSpPr>
        <p:spPr>
          <a:xfrm flipV="1">
            <a:off x="3357174" y="2296866"/>
            <a:ext cx="0" cy="17129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46" name="文本框 1145">
            <a:extLst>
              <a:ext uri="{FF2B5EF4-FFF2-40B4-BE49-F238E27FC236}">
                <a16:creationId xmlns:a16="http://schemas.microsoft.com/office/drawing/2014/main" id="{6EA849F2-A906-EC17-BAED-DD21DDB3CE00}"/>
              </a:ext>
            </a:extLst>
          </p:cNvPr>
          <p:cNvSpPr txBox="1"/>
          <p:nvPr/>
        </p:nvSpPr>
        <p:spPr>
          <a:xfrm>
            <a:off x="3034009" y="1328794"/>
            <a:ext cx="646331" cy="369332"/>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共创</a:t>
            </a:r>
          </a:p>
        </p:txBody>
      </p:sp>
      <p:sp>
        <p:nvSpPr>
          <p:cNvPr id="1147" name="文本框 1146">
            <a:extLst>
              <a:ext uri="{FF2B5EF4-FFF2-40B4-BE49-F238E27FC236}">
                <a16:creationId xmlns:a16="http://schemas.microsoft.com/office/drawing/2014/main" id="{83EA36A0-87EA-67C8-01C7-C071E536B251}"/>
              </a:ext>
            </a:extLst>
          </p:cNvPr>
          <p:cNvSpPr txBox="1"/>
          <p:nvPr/>
        </p:nvSpPr>
        <p:spPr>
          <a:xfrm rot="18481992">
            <a:off x="4715168" y="4902308"/>
            <a:ext cx="646331" cy="369332"/>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共行</a:t>
            </a:r>
          </a:p>
        </p:txBody>
      </p:sp>
      <p:sp>
        <p:nvSpPr>
          <p:cNvPr id="1148" name="文本框 1147">
            <a:extLst>
              <a:ext uri="{FF2B5EF4-FFF2-40B4-BE49-F238E27FC236}">
                <a16:creationId xmlns:a16="http://schemas.microsoft.com/office/drawing/2014/main" id="{88208187-7756-9AE3-B502-45E06A245871}"/>
              </a:ext>
            </a:extLst>
          </p:cNvPr>
          <p:cNvSpPr txBox="1"/>
          <p:nvPr/>
        </p:nvSpPr>
        <p:spPr>
          <a:xfrm rot="3118008" flipH="1">
            <a:off x="1255286" y="4902308"/>
            <a:ext cx="646331" cy="369332"/>
          </a:xfrm>
          <a:prstGeom prst="rect">
            <a:avLst/>
          </a:prstGeom>
          <a:noFill/>
        </p:spPr>
        <p:txBody>
          <a:bodyPr wrap="none" rtlCol="0">
            <a:spAutoFit/>
          </a:bodyPr>
          <a:lstStyle/>
          <a:p>
            <a:r>
              <a:rPr lang="zh-CN" altLang="en-US">
                <a:solidFill>
                  <a:schemeClr val="accent2"/>
                </a:solidFill>
                <a:latin typeface="江西拙楷" panose="02010600040101010101" pitchFamily="2" charset="-122"/>
                <a:ea typeface="江西拙楷" panose="02010600040101010101" pitchFamily="2" charset="-122"/>
              </a:rPr>
              <a:t>共鸣</a:t>
            </a:r>
          </a:p>
        </p:txBody>
      </p:sp>
    </p:spTree>
    <p:extLst>
      <p:ext uri="{BB962C8B-B14F-4D97-AF65-F5344CB8AC3E}">
        <p14:creationId xmlns:p14="http://schemas.microsoft.com/office/powerpoint/2010/main" val="33183015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 name="矩形 12">
            <a:extLst>
              <a:ext uri="{FF2B5EF4-FFF2-40B4-BE49-F238E27FC236}">
                <a16:creationId xmlns:a16="http://schemas.microsoft.com/office/drawing/2014/main" id="{F83775E0-A0ED-E6D8-42DA-30F6228D975D}"/>
              </a:ext>
            </a:extLst>
          </p:cNvPr>
          <p:cNvSpPr/>
          <p:nvPr/>
        </p:nvSpPr>
        <p:spPr>
          <a:xfrm>
            <a:off x="482602" y="1083941"/>
            <a:ext cx="6464772"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CD71A16B-D929-B3F3-F57A-FFBCA8FD3314}"/>
              </a:ext>
            </a:extLst>
          </p:cNvPr>
          <p:cNvSpPr/>
          <p:nvPr/>
        </p:nvSpPr>
        <p:spPr>
          <a:xfrm>
            <a:off x="7193145" y="1088406"/>
            <a:ext cx="4516253"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a:extLst>
              <a:ext uri="{FF2B5EF4-FFF2-40B4-BE49-F238E27FC236}">
                <a16:creationId xmlns:a16="http://schemas.microsoft.com/office/drawing/2014/main" id="{AF8C2B90-2CA6-F3AA-0C6A-2299D8D5D41A}"/>
              </a:ext>
            </a:extLst>
          </p:cNvPr>
          <p:cNvGrpSpPr/>
          <p:nvPr/>
        </p:nvGrpSpPr>
        <p:grpSpPr>
          <a:xfrm>
            <a:off x="7438915" y="1464349"/>
            <a:ext cx="4024712" cy="4384618"/>
            <a:chOff x="8075103" y="1267624"/>
            <a:chExt cx="4565570" cy="4384618"/>
          </a:xfrm>
        </p:grpSpPr>
        <p:sp>
          <p:nvSpPr>
            <p:cNvPr id="21" name="文本框 20">
              <a:extLst>
                <a:ext uri="{FF2B5EF4-FFF2-40B4-BE49-F238E27FC236}">
                  <a16:creationId xmlns:a16="http://schemas.microsoft.com/office/drawing/2014/main" id="{45770909-19CD-4777-5692-36515B3D94AF}"/>
                </a:ext>
              </a:extLst>
            </p:cNvPr>
            <p:cNvSpPr txBox="1"/>
            <p:nvPr/>
          </p:nvSpPr>
          <p:spPr>
            <a:xfrm>
              <a:off x="807510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22" name="文本框 21">
              <a:extLst>
                <a:ext uri="{FF2B5EF4-FFF2-40B4-BE49-F238E27FC236}">
                  <a16:creationId xmlns:a16="http://schemas.microsoft.com/office/drawing/2014/main" id="{74D10814-F61A-4736-D763-D429367C6F46}"/>
                </a:ext>
              </a:extLst>
            </p:cNvPr>
            <p:cNvSpPr txBox="1"/>
            <p:nvPr/>
          </p:nvSpPr>
          <p:spPr>
            <a:xfrm>
              <a:off x="8075103" y="1859281"/>
              <a:ext cx="4565570" cy="379296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系统思维是原则性与灵活性有机结合的基本思维方式。只有系统思维，才能抓住整体，抓住要害，才能不失原则地采取灵活有效的方法处置事务。客观事物是多方面相互联系、发展变化的有机整体。系统思维就是人们运用系统观点，把对象的互相联系的各个方面及其结构和功能进行系统认识的一种思维方法。整体性原则是系统思维方式的核心。</a:t>
              </a:r>
            </a:p>
          </p:txBody>
        </p:sp>
      </p:gr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422458"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38</a:t>
            </a:r>
            <a:r>
              <a:rPr lang="zh-CN" altLang="en-US" sz="3200">
                <a:solidFill>
                  <a:schemeClr val="accent2"/>
                </a:solidFill>
                <a:latin typeface="江西拙楷" panose="02010600040101010101" pitchFamily="2" charset="-122"/>
                <a:ea typeface="江西拙楷" panose="02010600040101010101" pitchFamily="2" charset="-122"/>
              </a:rPr>
              <a:t>、系统思维</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整合力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7205" name="组合 7204">
            <a:extLst>
              <a:ext uri="{FF2B5EF4-FFF2-40B4-BE49-F238E27FC236}">
                <a16:creationId xmlns:a16="http://schemas.microsoft.com/office/drawing/2014/main" id="{8D185A01-7AC9-838A-B29B-1B8772ADF1E2}"/>
              </a:ext>
            </a:extLst>
          </p:cNvPr>
          <p:cNvGrpSpPr/>
          <p:nvPr/>
        </p:nvGrpSpPr>
        <p:grpSpPr>
          <a:xfrm>
            <a:off x="926344" y="1614959"/>
            <a:ext cx="5577288" cy="4074468"/>
            <a:chOff x="983174" y="1699592"/>
            <a:chExt cx="5577288" cy="4074468"/>
          </a:xfrm>
        </p:grpSpPr>
        <p:grpSp>
          <p:nvGrpSpPr>
            <p:cNvPr id="7175" name="组合 7174">
              <a:extLst>
                <a:ext uri="{FF2B5EF4-FFF2-40B4-BE49-F238E27FC236}">
                  <a16:creationId xmlns:a16="http://schemas.microsoft.com/office/drawing/2014/main" id="{1421A6FF-0A06-B5E3-BC35-7C8EF2A7239B}"/>
                </a:ext>
              </a:extLst>
            </p:cNvPr>
            <p:cNvGrpSpPr/>
            <p:nvPr/>
          </p:nvGrpSpPr>
          <p:grpSpPr>
            <a:xfrm>
              <a:off x="3924153" y="1699592"/>
              <a:ext cx="2636309" cy="4074468"/>
              <a:chOff x="3924153" y="1699592"/>
              <a:chExt cx="2636309" cy="4074468"/>
            </a:xfrm>
          </p:grpSpPr>
          <p:sp>
            <p:nvSpPr>
              <p:cNvPr id="1215" name="矩形: 圆角 1214">
                <a:extLst>
                  <a:ext uri="{FF2B5EF4-FFF2-40B4-BE49-F238E27FC236}">
                    <a16:creationId xmlns:a16="http://schemas.microsoft.com/office/drawing/2014/main" id="{1BF010B0-4363-D7CB-7F07-22F95B70BFFA}"/>
                  </a:ext>
                </a:extLst>
              </p:cNvPr>
              <p:cNvSpPr/>
              <p:nvPr/>
            </p:nvSpPr>
            <p:spPr>
              <a:xfrm>
                <a:off x="3924153" y="1699592"/>
                <a:ext cx="2636309" cy="4074468"/>
              </a:xfrm>
              <a:prstGeom prst="roundRect">
                <a:avLst>
                  <a:gd name="adj" fmla="val 775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174" name="组合 7173">
                <a:extLst>
                  <a:ext uri="{FF2B5EF4-FFF2-40B4-BE49-F238E27FC236}">
                    <a16:creationId xmlns:a16="http://schemas.microsoft.com/office/drawing/2014/main" id="{E8DB268D-7329-851F-37FB-1374377E9F9E}"/>
                  </a:ext>
                </a:extLst>
              </p:cNvPr>
              <p:cNvGrpSpPr/>
              <p:nvPr/>
            </p:nvGrpSpPr>
            <p:grpSpPr>
              <a:xfrm>
                <a:off x="4124053" y="2107673"/>
                <a:ext cx="2236509" cy="3258307"/>
                <a:chOff x="4124053" y="2272671"/>
                <a:chExt cx="2236509" cy="3258307"/>
              </a:xfrm>
            </p:grpSpPr>
            <p:grpSp>
              <p:nvGrpSpPr>
                <p:cNvPr id="1216" name="组合 1215">
                  <a:extLst>
                    <a:ext uri="{FF2B5EF4-FFF2-40B4-BE49-F238E27FC236}">
                      <a16:creationId xmlns:a16="http://schemas.microsoft.com/office/drawing/2014/main" id="{5463A454-3A5C-8717-D8BB-7B7BDEA2AF67}"/>
                    </a:ext>
                  </a:extLst>
                </p:cNvPr>
                <p:cNvGrpSpPr/>
                <p:nvPr/>
              </p:nvGrpSpPr>
              <p:grpSpPr>
                <a:xfrm>
                  <a:off x="4329237" y="4567149"/>
                  <a:ext cx="1826141" cy="963829"/>
                  <a:chOff x="3991268" y="4655356"/>
                  <a:chExt cx="1826141" cy="963829"/>
                </a:xfrm>
              </p:grpSpPr>
              <p:sp>
                <p:nvSpPr>
                  <p:cNvPr id="1182" name="文本框 1181">
                    <a:extLst>
                      <a:ext uri="{FF2B5EF4-FFF2-40B4-BE49-F238E27FC236}">
                        <a16:creationId xmlns:a16="http://schemas.microsoft.com/office/drawing/2014/main" id="{37B9A99F-FA80-E3CE-9786-947257604D42}"/>
                      </a:ext>
                    </a:extLst>
                  </p:cNvPr>
                  <p:cNvSpPr txBox="1"/>
                  <p:nvPr/>
                </p:nvSpPr>
                <p:spPr>
                  <a:xfrm>
                    <a:off x="3991268" y="4655356"/>
                    <a:ext cx="1826141" cy="584775"/>
                  </a:xfrm>
                  <a:prstGeom prst="rect">
                    <a:avLst/>
                  </a:prstGeom>
                  <a:noFill/>
                </p:spPr>
                <p:txBody>
                  <a:bodyPr wrap="none" rtlCol="0">
                    <a:spAutoFit/>
                  </a:bodyPr>
                  <a:lstStyle/>
                  <a:p>
                    <a:r>
                      <a:rPr lang="zh-CN" altLang="en-US" sz="3200">
                        <a:solidFill>
                          <a:schemeClr val="accent3"/>
                        </a:solidFill>
                        <a:latin typeface="江西拙楷" panose="02010600040101010101" pitchFamily="2" charset="-122"/>
                        <a:ea typeface="江西拙楷" panose="02010600040101010101" pitchFamily="2" charset="-122"/>
                      </a:rPr>
                      <a:t>系统思维</a:t>
                    </a:r>
                  </a:p>
                </p:txBody>
              </p:sp>
              <p:sp>
                <p:nvSpPr>
                  <p:cNvPr id="1183" name="文本框 1182">
                    <a:extLst>
                      <a:ext uri="{FF2B5EF4-FFF2-40B4-BE49-F238E27FC236}">
                        <a16:creationId xmlns:a16="http://schemas.microsoft.com/office/drawing/2014/main" id="{3D4C5D6B-B320-9819-45D9-EFFF831620F2}"/>
                      </a:ext>
                    </a:extLst>
                  </p:cNvPr>
                  <p:cNvSpPr txBox="1"/>
                  <p:nvPr/>
                </p:nvSpPr>
                <p:spPr>
                  <a:xfrm>
                    <a:off x="4005476" y="5219075"/>
                    <a:ext cx="1797725" cy="400110"/>
                  </a:xfrm>
                  <a:prstGeom prst="rect">
                    <a:avLst/>
                  </a:prstGeom>
                  <a:noFill/>
                </p:spPr>
                <p:txBody>
                  <a:bodyPr wrap="square" rtlCol="0">
                    <a:spAutoFit/>
                  </a:bodyPr>
                  <a:lstStyle/>
                  <a:p>
                    <a:pPr algn="dist"/>
                    <a:r>
                      <a:rPr lang="zh-CN" altLang="en-US" sz="2000">
                        <a:solidFill>
                          <a:schemeClr val="accent2"/>
                        </a:solidFill>
                        <a:latin typeface="江西拙楷" panose="02010600040101010101" pitchFamily="2" charset="-122"/>
                        <a:ea typeface="江西拙楷" panose="02010600040101010101" pitchFamily="2" charset="-122"/>
                      </a:rPr>
                      <a:t>现代型</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本质</a:t>
                    </a:r>
                  </a:p>
                </p:txBody>
              </p:sp>
            </p:grpSp>
            <p:grpSp>
              <p:nvGrpSpPr>
                <p:cNvPr id="7171" name="组合 7170">
                  <a:extLst>
                    <a:ext uri="{FF2B5EF4-FFF2-40B4-BE49-F238E27FC236}">
                      <a16:creationId xmlns:a16="http://schemas.microsoft.com/office/drawing/2014/main" id="{284C491C-974C-F65A-2907-417CA2B3BB9C}"/>
                    </a:ext>
                  </a:extLst>
                </p:cNvPr>
                <p:cNvGrpSpPr/>
                <p:nvPr/>
              </p:nvGrpSpPr>
              <p:grpSpPr>
                <a:xfrm>
                  <a:off x="4124053" y="2272671"/>
                  <a:ext cx="2236509" cy="1913299"/>
                  <a:chOff x="4124053" y="2272671"/>
                  <a:chExt cx="2236509" cy="1913299"/>
                </a:xfrm>
              </p:grpSpPr>
              <p:sp>
                <p:nvSpPr>
                  <p:cNvPr id="6" name="椭圆 5">
                    <a:extLst>
                      <a:ext uri="{FF2B5EF4-FFF2-40B4-BE49-F238E27FC236}">
                        <a16:creationId xmlns:a16="http://schemas.microsoft.com/office/drawing/2014/main" id="{3363375D-EB00-BEBB-487B-7357D90336A0}"/>
                      </a:ext>
                    </a:extLst>
                  </p:cNvPr>
                  <p:cNvSpPr/>
                  <p:nvPr/>
                </p:nvSpPr>
                <p:spPr>
                  <a:xfrm>
                    <a:off x="4124053" y="3196783"/>
                    <a:ext cx="588120" cy="588120"/>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8428D32-00EB-1334-B82A-C011CBD04772}"/>
                      </a:ext>
                    </a:extLst>
                  </p:cNvPr>
                  <p:cNvSpPr/>
                  <p:nvPr/>
                </p:nvSpPr>
                <p:spPr>
                  <a:xfrm>
                    <a:off x="5824696" y="2817801"/>
                    <a:ext cx="535866" cy="535866"/>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a:extLst>
                      <a:ext uri="{FF2B5EF4-FFF2-40B4-BE49-F238E27FC236}">
                        <a16:creationId xmlns:a16="http://schemas.microsoft.com/office/drawing/2014/main" id="{2AE3BBF3-5295-5328-03C9-D8F11CD1B611}"/>
                      </a:ext>
                    </a:extLst>
                  </p:cNvPr>
                  <p:cNvSpPr/>
                  <p:nvPr/>
                </p:nvSpPr>
                <p:spPr>
                  <a:xfrm rot="1800000">
                    <a:off x="5278129" y="3846784"/>
                    <a:ext cx="339186" cy="339186"/>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a:extLst>
                      <a:ext uri="{FF2B5EF4-FFF2-40B4-BE49-F238E27FC236}">
                        <a16:creationId xmlns:a16="http://schemas.microsoft.com/office/drawing/2014/main" id="{FB8D23F6-48AB-DD60-3F78-8006C4836E01}"/>
                      </a:ext>
                    </a:extLst>
                  </p:cNvPr>
                  <p:cNvSpPr/>
                  <p:nvPr/>
                </p:nvSpPr>
                <p:spPr>
                  <a:xfrm rot="900000">
                    <a:off x="5109553" y="3308630"/>
                    <a:ext cx="275072" cy="275072"/>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a:extLst>
                      <a:ext uri="{FF2B5EF4-FFF2-40B4-BE49-F238E27FC236}">
                        <a16:creationId xmlns:a16="http://schemas.microsoft.com/office/drawing/2014/main" id="{DA2C0A98-3A5F-3681-F007-FEEE2EDE0070}"/>
                      </a:ext>
                    </a:extLst>
                  </p:cNvPr>
                  <p:cNvSpPr/>
                  <p:nvPr/>
                </p:nvSpPr>
                <p:spPr>
                  <a:xfrm>
                    <a:off x="4875398" y="2370373"/>
                    <a:ext cx="217597" cy="217597"/>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a:extLst>
                      <a:ext uri="{FF2B5EF4-FFF2-40B4-BE49-F238E27FC236}">
                        <a16:creationId xmlns:a16="http://schemas.microsoft.com/office/drawing/2014/main" id="{FAAF5CD9-1907-A236-2138-58D17C5D0C9B}"/>
                      </a:ext>
                    </a:extLst>
                  </p:cNvPr>
                  <p:cNvSpPr/>
                  <p:nvPr/>
                </p:nvSpPr>
                <p:spPr>
                  <a:xfrm>
                    <a:off x="5653847" y="2272671"/>
                    <a:ext cx="217597" cy="217597"/>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a:extLst>
                      <a:ext uri="{FF2B5EF4-FFF2-40B4-BE49-F238E27FC236}">
                        <a16:creationId xmlns:a16="http://schemas.microsoft.com/office/drawing/2014/main" id="{59142B34-94B8-D9BC-D0CA-C37847704B13}"/>
                      </a:ext>
                    </a:extLst>
                  </p:cNvPr>
                  <p:cNvCxnSpPr>
                    <a:cxnSpLocks/>
                    <a:stCxn id="11" idx="3"/>
                  </p:cNvCxnSpPr>
                  <p:nvPr/>
                </p:nvCxnSpPr>
                <p:spPr>
                  <a:xfrm flipH="1">
                    <a:off x="4539343" y="2556104"/>
                    <a:ext cx="367922" cy="67851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BD89831C-FE1B-595B-99A5-0C7A2ADE2C4A}"/>
                      </a:ext>
                    </a:extLst>
                  </p:cNvPr>
                  <p:cNvCxnSpPr>
                    <a:cxnSpLocks/>
                    <a:stCxn id="14" idx="3"/>
                    <a:endCxn id="6" idx="7"/>
                  </p:cNvCxnSpPr>
                  <p:nvPr/>
                </p:nvCxnSpPr>
                <p:spPr>
                  <a:xfrm flipH="1">
                    <a:off x="4626045" y="2458402"/>
                    <a:ext cx="1059668" cy="824509"/>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8F4EABD7-3C0F-FD95-CCF0-5FB332B99BEE}"/>
                      </a:ext>
                    </a:extLst>
                  </p:cNvPr>
                  <p:cNvCxnSpPr>
                    <a:cxnSpLocks/>
                    <a:stCxn id="10" idx="3"/>
                    <a:endCxn id="6" idx="6"/>
                  </p:cNvCxnSpPr>
                  <p:nvPr/>
                </p:nvCxnSpPr>
                <p:spPr>
                  <a:xfrm flipH="1" flipV="1">
                    <a:off x="4712173" y="3490844"/>
                    <a:ext cx="415806" cy="24091"/>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26" name="直接连接符 1125">
                    <a:extLst>
                      <a:ext uri="{FF2B5EF4-FFF2-40B4-BE49-F238E27FC236}">
                        <a16:creationId xmlns:a16="http://schemas.microsoft.com/office/drawing/2014/main" id="{15D4143E-FD4C-6B64-0295-D2D63B944CC5}"/>
                      </a:ext>
                    </a:extLst>
                  </p:cNvPr>
                  <p:cNvCxnSpPr>
                    <a:cxnSpLocks/>
                    <a:stCxn id="9" idx="2"/>
                  </p:cNvCxnSpPr>
                  <p:nvPr/>
                </p:nvCxnSpPr>
                <p:spPr>
                  <a:xfrm flipH="1" flipV="1">
                    <a:off x="4673539" y="3645299"/>
                    <a:ext cx="627311" cy="28628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35" name="直接连接符 1134">
                    <a:extLst>
                      <a:ext uri="{FF2B5EF4-FFF2-40B4-BE49-F238E27FC236}">
                        <a16:creationId xmlns:a16="http://schemas.microsoft.com/office/drawing/2014/main" id="{3E09D720-25D6-0D78-A29D-47EC7362AF50}"/>
                      </a:ext>
                    </a:extLst>
                  </p:cNvPr>
                  <p:cNvCxnSpPr>
                    <a:cxnSpLocks/>
                    <a:stCxn id="9" idx="1"/>
                    <a:endCxn id="10" idx="5"/>
                  </p:cNvCxnSpPr>
                  <p:nvPr/>
                </p:nvCxnSpPr>
                <p:spPr>
                  <a:xfrm flipH="1" flipV="1">
                    <a:off x="5315857" y="3565277"/>
                    <a:ext cx="87970" cy="287285"/>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4" name="直接连接符 1143">
                    <a:extLst>
                      <a:ext uri="{FF2B5EF4-FFF2-40B4-BE49-F238E27FC236}">
                        <a16:creationId xmlns:a16="http://schemas.microsoft.com/office/drawing/2014/main" id="{167936C4-09A5-92DA-5AF5-2DB03DEA9D0C}"/>
                      </a:ext>
                    </a:extLst>
                  </p:cNvPr>
                  <p:cNvCxnSpPr>
                    <a:cxnSpLocks/>
                  </p:cNvCxnSpPr>
                  <p:nvPr/>
                </p:nvCxnSpPr>
                <p:spPr>
                  <a:xfrm flipV="1">
                    <a:off x="5468116" y="2490934"/>
                    <a:ext cx="272420" cy="1365597"/>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9" name="直接连接符 1148">
                    <a:extLst>
                      <a:ext uri="{FF2B5EF4-FFF2-40B4-BE49-F238E27FC236}">
                        <a16:creationId xmlns:a16="http://schemas.microsoft.com/office/drawing/2014/main" id="{7FC3553E-96E6-2B64-70D9-606F66EA2E6A}"/>
                      </a:ext>
                    </a:extLst>
                  </p:cNvPr>
                  <p:cNvCxnSpPr>
                    <a:cxnSpLocks/>
                    <a:stCxn id="9" idx="0"/>
                    <a:endCxn id="7" idx="3"/>
                  </p:cNvCxnSpPr>
                  <p:nvPr/>
                </p:nvCxnSpPr>
                <p:spPr>
                  <a:xfrm flipV="1">
                    <a:off x="5532519" y="3275192"/>
                    <a:ext cx="370652" cy="59431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54" name="直接连接符 1153">
                    <a:extLst>
                      <a:ext uri="{FF2B5EF4-FFF2-40B4-BE49-F238E27FC236}">
                        <a16:creationId xmlns:a16="http://schemas.microsoft.com/office/drawing/2014/main" id="{129A77F3-64E7-E3EB-EEC1-9EA2497A148B}"/>
                      </a:ext>
                    </a:extLst>
                  </p:cNvPr>
                  <p:cNvCxnSpPr>
                    <a:cxnSpLocks/>
                    <a:stCxn id="10" idx="7"/>
                    <a:endCxn id="7" idx="2"/>
                  </p:cNvCxnSpPr>
                  <p:nvPr/>
                </p:nvCxnSpPr>
                <p:spPr>
                  <a:xfrm flipV="1">
                    <a:off x="5366199" y="3085734"/>
                    <a:ext cx="458497" cy="291664"/>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57" name="直接连接符 1156">
                    <a:extLst>
                      <a:ext uri="{FF2B5EF4-FFF2-40B4-BE49-F238E27FC236}">
                        <a16:creationId xmlns:a16="http://schemas.microsoft.com/office/drawing/2014/main" id="{0360A854-22F9-7B36-3F73-8A1166D3EB9F}"/>
                      </a:ext>
                    </a:extLst>
                  </p:cNvPr>
                  <p:cNvCxnSpPr>
                    <a:cxnSpLocks/>
                    <a:stCxn id="10" idx="0"/>
                  </p:cNvCxnSpPr>
                  <p:nvPr/>
                </p:nvCxnSpPr>
                <p:spPr>
                  <a:xfrm flipV="1">
                    <a:off x="5282686" y="2475550"/>
                    <a:ext cx="427766" cy="837767"/>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62" name="直接连接符 1161">
                    <a:extLst>
                      <a:ext uri="{FF2B5EF4-FFF2-40B4-BE49-F238E27FC236}">
                        <a16:creationId xmlns:a16="http://schemas.microsoft.com/office/drawing/2014/main" id="{465A1EA3-40D2-3270-4549-88FDED47EA8E}"/>
                      </a:ext>
                    </a:extLst>
                  </p:cNvPr>
                  <p:cNvCxnSpPr>
                    <a:cxnSpLocks/>
                    <a:stCxn id="11" idx="6"/>
                    <a:endCxn id="14" idx="2"/>
                  </p:cNvCxnSpPr>
                  <p:nvPr/>
                </p:nvCxnSpPr>
                <p:spPr>
                  <a:xfrm flipV="1">
                    <a:off x="5092995" y="2381469"/>
                    <a:ext cx="560852" cy="9770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67" name="直接连接符 1166">
                    <a:extLst>
                      <a:ext uri="{FF2B5EF4-FFF2-40B4-BE49-F238E27FC236}">
                        <a16:creationId xmlns:a16="http://schemas.microsoft.com/office/drawing/2014/main" id="{C36376F5-2669-693E-2829-708FF205B8B2}"/>
                      </a:ext>
                    </a:extLst>
                  </p:cNvPr>
                  <p:cNvCxnSpPr>
                    <a:cxnSpLocks/>
                    <a:stCxn id="11" idx="6"/>
                    <a:endCxn id="7" idx="1"/>
                  </p:cNvCxnSpPr>
                  <p:nvPr/>
                </p:nvCxnSpPr>
                <p:spPr>
                  <a:xfrm>
                    <a:off x="5092995" y="2479172"/>
                    <a:ext cx="810176" cy="417105"/>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70" name="直接连接符 1169">
                    <a:extLst>
                      <a:ext uri="{FF2B5EF4-FFF2-40B4-BE49-F238E27FC236}">
                        <a16:creationId xmlns:a16="http://schemas.microsoft.com/office/drawing/2014/main" id="{FAAB8800-F477-DB67-CAE3-15FA3B0263E1}"/>
                      </a:ext>
                    </a:extLst>
                  </p:cNvPr>
                  <p:cNvCxnSpPr>
                    <a:cxnSpLocks/>
                  </p:cNvCxnSpPr>
                  <p:nvPr/>
                </p:nvCxnSpPr>
                <p:spPr>
                  <a:xfrm>
                    <a:off x="5824696" y="2471173"/>
                    <a:ext cx="180393" cy="353159"/>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73" name="直接连接符 1172">
                    <a:extLst>
                      <a:ext uri="{FF2B5EF4-FFF2-40B4-BE49-F238E27FC236}">
                        <a16:creationId xmlns:a16="http://schemas.microsoft.com/office/drawing/2014/main" id="{73A0CF14-798A-639B-0028-573CCAD2D8C9}"/>
                      </a:ext>
                    </a:extLst>
                  </p:cNvPr>
                  <p:cNvCxnSpPr>
                    <a:cxnSpLocks/>
                  </p:cNvCxnSpPr>
                  <p:nvPr/>
                </p:nvCxnSpPr>
                <p:spPr>
                  <a:xfrm>
                    <a:off x="5021508" y="2582842"/>
                    <a:ext cx="194124" cy="73908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7173" name="直接连接符 7172">
                  <a:extLst>
                    <a:ext uri="{FF2B5EF4-FFF2-40B4-BE49-F238E27FC236}">
                      <a16:creationId xmlns:a16="http://schemas.microsoft.com/office/drawing/2014/main" id="{33213A77-68EC-4A1C-62EE-233801A494E5}"/>
                    </a:ext>
                  </a:extLst>
                </p:cNvPr>
                <p:cNvCxnSpPr>
                  <a:cxnSpLocks/>
                </p:cNvCxnSpPr>
                <p:nvPr/>
              </p:nvCxnSpPr>
              <p:spPr>
                <a:xfrm>
                  <a:off x="4501388" y="4482547"/>
                  <a:ext cx="1481839"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7204" name="组合 7203">
              <a:extLst>
                <a:ext uri="{FF2B5EF4-FFF2-40B4-BE49-F238E27FC236}">
                  <a16:creationId xmlns:a16="http://schemas.microsoft.com/office/drawing/2014/main" id="{821D4B4B-5C5A-0950-430D-AAACF696FC2F}"/>
                </a:ext>
              </a:extLst>
            </p:cNvPr>
            <p:cNvGrpSpPr/>
            <p:nvPr/>
          </p:nvGrpSpPr>
          <p:grpSpPr>
            <a:xfrm>
              <a:off x="983174" y="1699592"/>
              <a:ext cx="2636309" cy="4074468"/>
              <a:chOff x="983174" y="1699592"/>
              <a:chExt cx="2636309" cy="4074468"/>
            </a:xfrm>
          </p:grpSpPr>
          <p:sp>
            <p:nvSpPr>
              <p:cNvPr id="7177" name="矩形: 圆角 7176">
                <a:extLst>
                  <a:ext uri="{FF2B5EF4-FFF2-40B4-BE49-F238E27FC236}">
                    <a16:creationId xmlns:a16="http://schemas.microsoft.com/office/drawing/2014/main" id="{2F428B3E-3AF9-5566-A5F3-D6CE19725BAD}"/>
                  </a:ext>
                </a:extLst>
              </p:cNvPr>
              <p:cNvSpPr/>
              <p:nvPr/>
            </p:nvSpPr>
            <p:spPr>
              <a:xfrm>
                <a:off x="983174" y="1699592"/>
                <a:ext cx="2636309" cy="4074468"/>
              </a:xfrm>
              <a:prstGeom prst="roundRect">
                <a:avLst>
                  <a:gd name="adj" fmla="val 775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179" name="组合 7178">
                <a:extLst>
                  <a:ext uri="{FF2B5EF4-FFF2-40B4-BE49-F238E27FC236}">
                    <a16:creationId xmlns:a16="http://schemas.microsoft.com/office/drawing/2014/main" id="{E62A8D85-770E-EB21-AE1A-D5CD273F6174}"/>
                  </a:ext>
                </a:extLst>
              </p:cNvPr>
              <p:cNvGrpSpPr/>
              <p:nvPr/>
            </p:nvGrpSpPr>
            <p:grpSpPr>
              <a:xfrm>
                <a:off x="1388258" y="4402151"/>
                <a:ext cx="1826141" cy="963829"/>
                <a:chOff x="3991268" y="4655356"/>
                <a:chExt cx="1826141" cy="963829"/>
              </a:xfrm>
            </p:grpSpPr>
            <p:sp>
              <p:nvSpPr>
                <p:cNvPr id="7201" name="文本框 7200">
                  <a:extLst>
                    <a:ext uri="{FF2B5EF4-FFF2-40B4-BE49-F238E27FC236}">
                      <a16:creationId xmlns:a16="http://schemas.microsoft.com/office/drawing/2014/main" id="{2916B956-E8EA-85B7-664E-2FD390FFE197}"/>
                    </a:ext>
                  </a:extLst>
                </p:cNvPr>
                <p:cNvSpPr txBox="1"/>
                <p:nvPr/>
              </p:nvSpPr>
              <p:spPr>
                <a:xfrm>
                  <a:off x="3991268" y="4655356"/>
                  <a:ext cx="1826141" cy="584775"/>
                </a:xfrm>
                <a:prstGeom prst="rect">
                  <a:avLst/>
                </a:prstGeom>
                <a:noFill/>
              </p:spPr>
              <p:txBody>
                <a:bodyPr wrap="none" rtlCol="0">
                  <a:spAutoFit/>
                </a:bodyPr>
                <a:lstStyle/>
                <a:p>
                  <a:r>
                    <a:rPr lang="zh-CN" altLang="en-US" sz="3200">
                      <a:solidFill>
                        <a:schemeClr val="accent3"/>
                      </a:solidFill>
                      <a:latin typeface="江西拙楷" panose="02010600040101010101" pitchFamily="2" charset="-122"/>
                      <a:ea typeface="江西拙楷" panose="02010600040101010101" pitchFamily="2" charset="-122"/>
                    </a:rPr>
                    <a:t>点性思维</a:t>
                  </a:r>
                </a:p>
              </p:txBody>
            </p:sp>
            <p:sp>
              <p:nvSpPr>
                <p:cNvPr id="7202" name="文本框 7201">
                  <a:extLst>
                    <a:ext uri="{FF2B5EF4-FFF2-40B4-BE49-F238E27FC236}">
                      <a16:creationId xmlns:a16="http://schemas.microsoft.com/office/drawing/2014/main" id="{281AC281-980D-2132-E4F0-B17903EB2A68}"/>
                    </a:ext>
                  </a:extLst>
                </p:cNvPr>
                <p:cNvSpPr txBox="1"/>
                <p:nvPr/>
              </p:nvSpPr>
              <p:spPr>
                <a:xfrm>
                  <a:off x="4005476" y="5219075"/>
                  <a:ext cx="1797725" cy="400110"/>
                </a:xfrm>
                <a:prstGeom prst="rect">
                  <a:avLst/>
                </a:prstGeom>
                <a:noFill/>
              </p:spPr>
              <p:txBody>
                <a:bodyPr wrap="square" rtlCol="0">
                  <a:spAutoFit/>
                </a:bodyPr>
                <a:lstStyle/>
                <a:p>
                  <a:pPr algn="dist"/>
                  <a:r>
                    <a:rPr lang="zh-CN" altLang="en-US" sz="2000">
                      <a:solidFill>
                        <a:schemeClr val="accent2"/>
                      </a:solidFill>
                      <a:latin typeface="江西拙楷" panose="02010600040101010101" pitchFamily="2" charset="-122"/>
                      <a:ea typeface="江西拙楷" panose="02010600040101010101" pitchFamily="2" charset="-122"/>
                    </a:rPr>
                    <a:t>传统型</a:t>
                  </a:r>
                  <a:r>
                    <a:rPr lang="en-US" altLang="zh-CN" sz="2000">
                      <a:solidFill>
                        <a:schemeClr val="accent2"/>
                      </a:solidFill>
                      <a:latin typeface="江西拙楷" panose="02010600040101010101" pitchFamily="2" charset="-122"/>
                      <a:ea typeface="江西拙楷" panose="02010600040101010101" pitchFamily="2" charset="-122"/>
                    </a:rPr>
                    <a:t>/</a:t>
                  </a:r>
                  <a:r>
                    <a:rPr lang="zh-CN" altLang="en-US" sz="2000">
                      <a:solidFill>
                        <a:schemeClr val="accent2"/>
                      </a:solidFill>
                      <a:latin typeface="江西拙楷" panose="02010600040101010101" pitchFamily="2" charset="-122"/>
                      <a:ea typeface="江西拙楷" panose="02010600040101010101" pitchFamily="2" charset="-122"/>
                    </a:rPr>
                    <a:t>表面</a:t>
                  </a:r>
                </a:p>
              </p:txBody>
            </p:sp>
          </p:grpSp>
          <p:cxnSp>
            <p:nvCxnSpPr>
              <p:cNvPr id="7181" name="直接连接符 7180">
                <a:extLst>
                  <a:ext uri="{FF2B5EF4-FFF2-40B4-BE49-F238E27FC236}">
                    <a16:creationId xmlns:a16="http://schemas.microsoft.com/office/drawing/2014/main" id="{11E7677A-93F3-D4CD-010D-283443464FEB}"/>
                  </a:ext>
                </a:extLst>
              </p:cNvPr>
              <p:cNvCxnSpPr>
                <a:cxnSpLocks/>
              </p:cNvCxnSpPr>
              <p:nvPr/>
            </p:nvCxnSpPr>
            <p:spPr>
              <a:xfrm>
                <a:off x="1560409" y="4317549"/>
                <a:ext cx="1481839"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nvGrpSpPr>
              <p:cNvPr id="7169" name="组合 7168">
                <a:extLst>
                  <a:ext uri="{FF2B5EF4-FFF2-40B4-BE49-F238E27FC236}">
                    <a16:creationId xmlns:a16="http://schemas.microsoft.com/office/drawing/2014/main" id="{406DE51F-6A6A-BDE3-3C84-D3A7C312BF4E}"/>
                  </a:ext>
                </a:extLst>
              </p:cNvPr>
              <p:cNvGrpSpPr/>
              <p:nvPr/>
            </p:nvGrpSpPr>
            <p:grpSpPr>
              <a:xfrm>
                <a:off x="1302691" y="2248120"/>
                <a:ext cx="1997275" cy="1567330"/>
                <a:chOff x="3444234" y="1132786"/>
                <a:chExt cx="589160" cy="462334"/>
              </a:xfrm>
            </p:grpSpPr>
            <p:sp>
              <p:nvSpPr>
                <p:cNvPr id="1246" name="椭圆 1245">
                  <a:extLst>
                    <a:ext uri="{FF2B5EF4-FFF2-40B4-BE49-F238E27FC236}">
                      <a16:creationId xmlns:a16="http://schemas.microsoft.com/office/drawing/2014/main" id="{69C63130-F96F-2A54-DE85-380FB9D63319}"/>
                    </a:ext>
                  </a:extLst>
                </p:cNvPr>
                <p:cNvSpPr/>
                <p:nvPr/>
              </p:nvSpPr>
              <p:spPr>
                <a:xfrm>
                  <a:off x="3444234" y="1277593"/>
                  <a:ext cx="167667" cy="167667"/>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7" name="椭圆 1246">
                  <a:extLst>
                    <a:ext uri="{FF2B5EF4-FFF2-40B4-BE49-F238E27FC236}">
                      <a16:creationId xmlns:a16="http://schemas.microsoft.com/office/drawing/2014/main" id="{72596A65-5344-D619-0F2F-C2BD3B7F3921}"/>
                    </a:ext>
                  </a:extLst>
                </p:cNvPr>
                <p:cNvSpPr/>
                <p:nvPr/>
              </p:nvSpPr>
              <p:spPr>
                <a:xfrm>
                  <a:off x="3924153" y="1132786"/>
                  <a:ext cx="109241" cy="109241"/>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68" name="椭圆 7167">
                  <a:extLst>
                    <a:ext uri="{FF2B5EF4-FFF2-40B4-BE49-F238E27FC236}">
                      <a16:creationId xmlns:a16="http://schemas.microsoft.com/office/drawing/2014/main" id="{630B9DE2-C706-4811-3892-38CF64496B60}"/>
                    </a:ext>
                  </a:extLst>
                </p:cNvPr>
                <p:cNvSpPr/>
                <p:nvPr/>
              </p:nvSpPr>
              <p:spPr>
                <a:xfrm>
                  <a:off x="3830152" y="1521379"/>
                  <a:ext cx="73741" cy="73741"/>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03" name="椭圆 7202">
                  <a:extLst>
                    <a:ext uri="{FF2B5EF4-FFF2-40B4-BE49-F238E27FC236}">
                      <a16:creationId xmlns:a16="http://schemas.microsoft.com/office/drawing/2014/main" id="{2AB1337C-8651-17EF-1F7A-602117577A5B}"/>
                    </a:ext>
                  </a:extLst>
                </p:cNvPr>
                <p:cNvSpPr/>
                <p:nvPr/>
              </p:nvSpPr>
              <p:spPr>
                <a:xfrm>
                  <a:off x="3771471" y="1291318"/>
                  <a:ext cx="110612" cy="110612"/>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spTree>
    <p:extLst>
      <p:ext uri="{BB962C8B-B14F-4D97-AF65-F5344CB8AC3E}">
        <p14:creationId xmlns:p14="http://schemas.microsoft.com/office/powerpoint/2010/main" val="2041532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 name="矩形 12">
            <a:extLst>
              <a:ext uri="{FF2B5EF4-FFF2-40B4-BE49-F238E27FC236}">
                <a16:creationId xmlns:a16="http://schemas.microsoft.com/office/drawing/2014/main" id="{F83775E0-A0ED-E6D8-42DA-30F6228D975D}"/>
              </a:ext>
            </a:extLst>
          </p:cNvPr>
          <p:cNvSpPr/>
          <p:nvPr/>
        </p:nvSpPr>
        <p:spPr>
          <a:xfrm>
            <a:off x="482602" y="1083941"/>
            <a:ext cx="6464772"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CD71A16B-D929-B3F3-F57A-FFBCA8FD3314}"/>
              </a:ext>
            </a:extLst>
          </p:cNvPr>
          <p:cNvSpPr/>
          <p:nvPr/>
        </p:nvSpPr>
        <p:spPr>
          <a:xfrm>
            <a:off x="7193145" y="1088406"/>
            <a:ext cx="4516253"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a:extLst>
              <a:ext uri="{FF2B5EF4-FFF2-40B4-BE49-F238E27FC236}">
                <a16:creationId xmlns:a16="http://schemas.microsoft.com/office/drawing/2014/main" id="{AF8C2B90-2CA6-F3AA-0C6A-2299D8D5D41A}"/>
              </a:ext>
            </a:extLst>
          </p:cNvPr>
          <p:cNvGrpSpPr/>
          <p:nvPr/>
        </p:nvGrpSpPr>
        <p:grpSpPr>
          <a:xfrm>
            <a:off x="7438915" y="1464349"/>
            <a:ext cx="4024712" cy="4800117"/>
            <a:chOff x="8075103" y="1267624"/>
            <a:chExt cx="4565570" cy="4800117"/>
          </a:xfrm>
        </p:grpSpPr>
        <p:sp>
          <p:nvSpPr>
            <p:cNvPr id="21" name="文本框 20">
              <a:extLst>
                <a:ext uri="{FF2B5EF4-FFF2-40B4-BE49-F238E27FC236}">
                  <a16:creationId xmlns:a16="http://schemas.microsoft.com/office/drawing/2014/main" id="{45770909-19CD-4777-5692-36515B3D94AF}"/>
                </a:ext>
              </a:extLst>
            </p:cNvPr>
            <p:cNvSpPr txBox="1"/>
            <p:nvPr/>
          </p:nvSpPr>
          <p:spPr>
            <a:xfrm>
              <a:off x="807510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22" name="文本框 21">
              <a:extLst>
                <a:ext uri="{FF2B5EF4-FFF2-40B4-BE49-F238E27FC236}">
                  <a16:creationId xmlns:a16="http://schemas.microsoft.com/office/drawing/2014/main" id="{74D10814-F61A-4736-D763-D429367C6F46}"/>
                </a:ext>
              </a:extLst>
            </p:cNvPr>
            <p:cNvSpPr txBox="1"/>
            <p:nvPr/>
          </p:nvSpPr>
          <p:spPr>
            <a:xfrm>
              <a:off x="8075103" y="1859281"/>
              <a:ext cx="4565570"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整合思维模型是由加拿大多伦多大学罗特曼管理学院院长罗杰马丁教授最早提出来的。他认为领导者制胜的关键在于头脑中同时处理两种相互对立的观点， 并从中得出汇集两方优势的解决方案。</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在碰到观点冲突时，既不慌张，也不简单的进行非此即彼的取舍，而是另辟蹊径，提出一个新思路，即包含了原先两种观点的内容，又比原来两种观点更胜一筹。</a:t>
              </a:r>
            </a:p>
          </p:txBody>
        </p:sp>
      </p:gr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223959"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39</a:t>
            </a:r>
            <a:r>
              <a:rPr lang="zh-CN" altLang="en-US" sz="3200">
                <a:solidFill>
                  <a:schemeClr val="accent2"/>
                </a:solidFill>
                <a:latin typeface="江西拙楷" panose="02010600040101010101" pitchFamily="2" charset="-122"/>
                <a:ea typeface="江西拙楷" panose="02010600040101010101" pitchFamily="2" charset="-122"/>
              </a:rPr>
              <a:t>、整合思维模型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整合力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7180" name="组合 7179">
            <a:extLst>
              <a:ext uri="{FF2B5EF4-FFF2-40B4-BE49-F238E27FC236}">
                <a16:creationId xmlns:a16="http://schemas.microsoft.com/office/drawing/2014/main" id="{D6E2393C-05CD-FAD4-EF6C-EFC90CFB5900}"/>
              </a:ext>
            </a:extLst>
          </p:cNvPr>
          <p:cNvGrpSpPr/>
          <p:nvPr/>
        </p:nvGrpSpPr>
        <p:grpSpPr>
          <a:xfrm>
            <a:off x="1514377" y="1392689"/>
            <a:ext cx="4401222" cy="4519008"/>
            <a:chOff x="1547446" y="1725959"/>
            <a:chExt cx="3256208" cy="3343351"/>
          </a:xfrm>
        </p:grpSpPr>
        <p:sp>
          <p:nvSpPr>
            <p:cNvPr id="18" name="图文框 17">
              <a:extLst>
                <a:ext uri="{FF2B5EF4-FFF2-40B4-BE49-F238E27FC236}">
                  <a16:creationId xmlns:a16="http://schemas.microsoft.com/office/drawing/2014/main" id="{08041166-3B7C-6482-EE4C-AE09DA1E3EDD}"/>
                </a:ext>
              </a:extLst>
            </p:cNvPr>
            <p:cNvSpPr/>
            <p:nvPr/>
          </p:nvSpPr>
          <p:spPr>
            <a:xfrm>
              <a:off x="1547446" y="1725959"/>
              <a:ext cx="2344616" cy="2344616"/>
            </a:xfrm>
            <a:prstGeom prst="fram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0" name="图文框 19">
              <a:extLst>
                <a:ext uri="{FF2B5EF4-FFF2-40B4-BE49-F238E27FC236}">
                  <a16:creationId xmlns:a16="http://schemas.microsoft.com/office/drawing/2014/main" id="{ECE2692B-81A3-8061-811B-047B1991588A}"/>
                </a:ext>
              </a:extLst>
            </p:cNvPr>
            <p:cNvSpPr/>
            <p:nvPr/>
          </p:nvSpPr>
          <p:spPr>
            <a:xfrm>
              <a:off x="2459038" y="2724694"/>
              <a:ext cx="2344616" cy="2344616"/>
            </a:xfrm>
            <a:prstGeom prst="fram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176" name="任意多边形: 形状 7175">
              <a:extLst>
                <a:ext uri="{FF2B5EF4-FFF2-40B4-BE49-F238E27FC236}">
                  <a16:creationId xmlns:a16="http://schemas.microsoft.com/office/drawing/2014/main" id="{E4F2856B-064A-C6BA-BA67-2BD44D8380F9}"/>
                </a:ext>
              </a:extLst>
            </p:cNvPr>
            <p:cNvSpPr/>
            <p:nvPr/>
          </p:nvSpPr>
          <p:spPr>
            <a:xfrm>
              <a:off x="3598986" y="2724695"/>
              <a:ext cx="293077" cy="293077"/>
            </a:xfrm>
            <a:custGeom>
              <a:avLst/>
              <a:gdLst>
                <a:gd name="connsiteX0" fmla="*/ 0 w 293077"/>
                <a:gd name="connsiteY0" fmla="*/ 0 h 293077"/>
                <a:gd name="connsiteX1" fmla="*/ 293077 w 293077"/>
                <a:gd name="connsiteY1" fmla="*/ 0 h 293077"/>
                <a:gd name="connsiteX2" fmla="*/ 293077 w 293077"/>
                <a:gd name="connsiteY2" fmla="*/ 293077 h 293077"/>
                <a:gd name="connsiteX3" fmla="*/ 0 w 293077"/>
                <a:gd name="connsiteY3" fmla="*/ 293077 h 293077"/>
                <a:gd name="connsiteX4" fmla="*/ 0 w 293077"/>
                <a:gd name="connsiteY4" fmla="*/ 0 h 293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77" h="293077">
                  <a:moveTo>
                    <a:pt x="0" y="0"/>
                  </a:moveTo>
                  <a:lnTo>
                    <a:pt x="293077" y="0"/>
                  </a:lnTo>
                  <a:lnTo>
                    <a:pt x="293077" y="293077"/>
                  </a:lnTo>
                  <a:lnTo>
                    <a:pt x="0" y="293077"/>
                  </a:lnTo>
                  <a:lnTo>
                    <a:pt x="0" y="0"/>
                  </a:ln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sp>
          <p:nvSpPr>
            <p:cNvPr id="7172" name="任意多边形: 形状 7171">
              <a:extLst>
                <a:ext uri="{FF2B5EF4-FFF2-40B4-BE49-F238E27FC236}">
                  <a16:creationId xmlns:a16="http://schemas.microsoft.com/office/drawing/2014/main" id="{24263ACF-38CC-414F-BB5B-36D06D91348A}"/>
                </a:ext>
              </a:extLst>
            </p:cNvPr>
            <p:cNvSpPr/>
            <p:nvPr/>
          </p:nvSpPr>
          <p:spPr>
            <a:xfrm>
              <a:off x="2459038" y="2724692"/>
              <a:ext cx="1433025" cy="1345881"/>
            </a:xfrm>
            <a:custGeom>
              <a:avLst/>
              <a:gdLst>
                <a:gd name="connsiteX0" fmla="*/ 0 w 846870"/>
                <a:gd name="connsiteY0" fmla="*/ 0 h 759727"/>
                <a:gd name="connsiteX1" fmla="*/ 846870 w 846870"/>
                <a:gd name="connsiteY1" fmla="*/ 0 h 759727"/>
                <a:gd name="connsiteX2" fmla="*/ 846870 w 846870"/>
                <a:gd name="connsiteY2" fmla="*/ 759727 h 759727"/>
                <a:gd name="connsiteX3" fmla="*/ 0 w 846870"/>
                <a:gd name="connsiteY3" fmla="*/ 759727 h 759727"/>
                <a:gd name="connsiteX4" fmla="*/ 0 w 846870"/>
                <a:gd name="connsiteY4" fmla="*/ 0 h 7597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6870" h="759727">
                  <a:moveTo>
                    <a:pt x="0" y="0"/>
                  </a:moveTo>
                  <a:lnTo>
                    <a:pt x="846870" y="0"/>
                  </a:lnTo>
                  <a:lnTo>
                    <a:pt x="846870" y="759727"/>
                  </a:lnTo>
                  <a:lnTo>
                    <a:pt x="0" y="759727"/>
                  </a:lnTo>
                  <a:lnTo>
                    <a:pt x="0" y="0"/>
                  </a:lnTo>
                  <a:close/>
                </a:path>
              </a:pathLst>
            </a:custGeom>
            <a:solidFill>
              <a:srgbClr val="FFC00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grpSp>
      <p:sp>
        <p:nvSpPr>
          <p:cNvPr id="7182" name="文本框 7181">
            <a:extLst>
              <a:ext uri="{FF2B5EF4-FFF2-40B4-BE49-F238E27FC236}">
                <a16:creationId xmlns:a16="http://schemas.microsoft.com/office/drawing/2014/main" id="{F98D0BED-7A45-B386-5B06-44735D852EC4}"/>
              </a:ext>
            </a:extLst>
          </p:cNvPr>
          <p:cNvSpPr txBox="1"/>
          <p:nvPr/>
        </p:nvSpPr>
        <p:spPr>
          <a:xfrm>
            <a:off x="2124086" y="1935741"/>
            <a:ext cx="1498685" cy="678144"/>
          </a:xfrm>
          <a:prstGeom prst="rect">
            <a:avLst/>
          </a:prstGeom>
          <a:noFill/>
        </p:spPr>
        <p:txBody>
          <a:bodyPr wrap="none" rtlCol="0">
            <a:spAutoFit/>
          </a:bodyPr>
          <a:lstStyle/>
          <a:p>
            <a:r>
              <a:rPr lang="en-US" altLang="zh-CN" sz="3200">
                <a:solidFill>
                  <a:schemeClr val="accent3"/>
                </a:solidFill>
                <a:latin typeface="江西拙楷" panose="02010600040101010101" pitchFamily="2" charset="-122"/>
                <a:ea typeface="江西拙楷" panose="02010600040101010101" pitchFamily="2" charset="-122"/>
              </a:rPr>
              <a:t>A</a:t>
            </a:r>
            <a:r>
              <a:rPr lang="zh-CN" altLang="en-US" sz="3200">
                <a:solidFill>
                  <a:schemeClr val="accent3"/>
                </a:solidFill>
                <a:latin typeface="江西拙楷" panose="02010600040101010101" pitchFamily="2" charset="-122"/>
                <a:ea typeface="江西拙楷" panose="02010600040101010101" pitchFamily="2" charset="-122"/>
              </a:rPr>
              <a:t>方案</a:t>
            </a:r>
          </a:p>
        </p:txBody>
      </p:sp>
      <p:sp>
        <p:nvSpPr>
          <p:cNvPr id="7183" name="文本框 7182">
            <a:extLst>
              <a:ext uri="{FF2B5EF4-FFF2-40B4-BE49-F238E27FC236}">
                <a16:creationId xmlns:a16="http://schemas.microsoft.com/office/drawing/2014/main" id="{F3C64429-3287-4DFD-03E9-07527CF97A90}"/>
              </a:ext>
            </a:extLst>
          </p:cNvPr>
          <p:cNvSpPr txBox="1"/>
          <p:nvPr/>
        </p:nvSpPr>
        <p:spPr>
          <a:xfrm>
            <a:off x="4052427" y="4691200"/>
            <a:ext cx="1498685" cy="678144"/>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B</a:t>
            </a:r>
            <a:r>
              <a:rPr lang="zh-CN" altLang="en-US" sz="3200">
                <a:solidFill>
                  <a:schemeClr val="accent2"/>
                </a:solidFill>
                <a:latin typeface="江西拙楷" panose="02010600040101010101" pitchFamily="2" charset="-122"/>
                <a:ea typeface="江西拙楷" panose="02010600040101010101" pitchFamily="2" charset="-122"/>
              </a:rPr>
              <a:t>方案</a:t>
            </a:r>
          </a:p>
        </p:txBody>
      </p:sp>
      <p:sp>
        <p:nvSpPr>
          <p:cNvPr id="7184" name="文本框 7183">
            <a:extLst>
              <a:ext uri="{FF2B5EF4-FFF2-40B4-BE49-F238E27FC236}">
                <a16:creationId xmlns:a16="http://schemas.microsoft.com/office/drawing/2014/main" id="{791DB2FB-A3D6-AC77-65EE-D55EC23011D6}"/>
              </a:ext>
            </a:extLst>
          </p:cNvPr>
          <p:cNvSpPr txBox="1"/>
          <p:nvPr/>
        </p:nvSpPr>
        <p:spPr>
          <a:xfrm>
            <a:off x="3086451" y="3359804"/>
            <a:ext cx="1257074" cy="584775"/>
          </a:xfrm>
          <a:prstGeom prst="rect">
            <a:avLst/>
          </a:prstGeom>
          <a:noFill/>
        </p:spPr>
        <p:txBody>
          <a:bodyPr wrap="none" rtlCol="0">
            <a:spAutoFit/>
          </a:bodyPr>
          <a:lstStyle/>
          <a:p>
            <a:pPr algn="ctr"/>
            <a:r>
              <a:rPr lang="en-US" altLang="zh-CN" sz="3200">
                <a:solidFill>
                  <a:schemeClr val="bg1"/>
                </a:solidFill>
                <a:latin typeface="江西拙楷" panose="02010600040101010101" pitchFamily="2" charset="-122"/>
                <a:ea typeface="江西拙楷" panose="02010600040101010101" pitchFamily="2" charset="-122"/>
              </a:rPr>
              <a:t>C</a:t>
            </a:r>
            <a:r>
              <a:rPr lang="zh-CN" altLang="en-US" sz="3200">
                <a:solidFill>
                  <a:schemeClr val="bg1"/>
                </a:solidFill>
                <a:latin typeface="江西拙楷" panose="02010600040101010101" pitchFamily="2" charset="-122"/>
                <a:ea typeface="江西拙楷" panose="02010600040101010101" pitchFamily="2" charset="-122"/>
              </a:rPr>
              <a:t>方案</a:t>
            </a:r>
          </a:p>
        </p:txBody>
      </p:sp>
      <p:sp>
        <p:nvSpPr>
          <p:cNvPr id="7186" name="箭头: 右 7185">
            <a:extLst>
              <a:ext uri="{FF2B5EF4-FFF2-40B4-BE49-F238E27FC236}">
                <a16:creationId xmlns:a16="http://schemas.microsoft.com/office/drawing/2014/main" id="{C5D36DD2-C032-5614-6E0C-803D9FFCA690}"/>
              </a:ext>
            </a:extLst>
          </p:cNvPr>
          <p:cNvSpPr/>
          <p:nvPr/>
        </p:nvSpPr>
        <p:spPr>
          <a:xfrm>
            <a:off x="2336542" y="2927852"/>
            <a:ext cx="728805" cy="360997"/>
          </a:xfrm>
          <a:prstGeom prst="rightArrow">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87" name="箭头: 右 7186">
            <a:extLst>
              <a:ext uri="{FF2B5EF4-FFF2-40B4-BE49-F238E27FC236}">
                <a16:creationId xmlns:a16="http://schemas.microsoft.com/office/drawing/2014/main" id="{73C94EF7-A4D7-01D5-4AD5-4E61FF8988EB}"/>
              </a:ext>
            </a:extLst>
          </p:cNvPr>
          <p:cNvSpPr/>
          <p:nvPr/>
        </p:nvSpPr>
        <p:spPr>
          <a:xfrm flipH="1">
            <a:off x="4364630" y="4016754"/>
            <a:ext cx="728805" cy="360997"/>
          </a:xfrm>
          <a:prstGeom prst="right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13715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 name="矩形 29">
            <a:extLst>
              <a:ext uri="{FF2B5EF4-FFF2-40B4-BE49-F238E27FC236}">
                <a16:creationId xmlns:a16="http://schemas.microsoft.com/office/drawing/2014/main" id="{3B84B314-35EA-5020-A797-ED071EC14886}"/>
              </a:ext>
            </a:extLst>
          </p:cNvPr>
          <p:cNvSpPr/>
          <p:nvPr/>
        </p:nvSpPr>
        <p:spPr>
          <a:xfrm>
            <a:off x="488950" y="1089026"/>
            <a:ext cx="11214100" cy="290385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47" name="直接连接符 1146">
            <a:extLst>
              <a:ext uri="{FF2B5EF4-FFF2-40B4-BE49-F238E27FC236}">
                <a16:creationId xmlns:a16="http://schemas.microsoft.com/office/drawing/2014/main" id="{D28FB696-5BBC-B541-BCC6-00FED4970594}"/>
              </a:ext>
            </a:extLst>
          </p:cNvPr>
          <p:cNvCxnSpPr>
            <a:cxnSpLocks/>
            <a:stCxn id="1132" idx="3"/>
          </p:cNvCxnSpPr>
          <p:nvPr/>
        </p:nvCxnSpPr>
        <p:spPr>
          <a:xfrm>
            <a:off x="3043852" y="3489222"/>
            <a:ext cx="6229689" cy="4749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78473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04</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RIA</a:t>
            </a:r>
            <a:r>
              <a:rPr lang="zh-CN" altLang="en-US" sz="3200">
                <a:solidFill>
                  <a:schemeClr val="accent2"/>
                </a:solidFill>
                <a:latin typeface="江西拙楷" panose="02010600040101010101" pitchFamily="2" charset="-122"/>
                <a:ea typeface="江西拙楷" panose="02010600040101010101" pitchFamily="2" charset="-122"/>
              </a:rPr>
              <a:t>阅读法</a:t>
            </a:r>
          </a:p>
        </p:txBody>
      </p:sp>
      <p:cxnSp>
        <p:nvCxnSpPr>
          <p:cNvPr id="10" name="直接连接符 9">
            <a:extLst>
              <a:ext uri="{FF2B5EF4-FFF2-40B4-BE49-F238E27FC236}">
                <a16:creationId xmlns:a16="http://schemas.microsoft.com/office/drawing/2014/main" id="{220AE6C2-2772-B5C3-EA64-C9CEDD5267BE}"/>
              </a:ext>
            </a:extLst>
          </p:cNvPr>
          <p:cNvCxnSpPr>
            <a:cxnSpLocks/>
          </p:cNvCxnSpPr>
          <p:nvPr/>
        </p:nvCxnSpPr>
        <p:spPr>
          <a:xfrm>
            <a:off x="482600" y="889000"/>
            <a:ext cx="11214100" cy="0"/>
          </a:xfrm>
          <a:prstGeom prst="line">
            <a:avLst/>
          </a:prstGeom>
          <a:ln w="12700">
            <a:solidFill>
              <a:srgbClr val="23314B"/>
            </a:solidFill>
          </a:ln>
        </p:spPr>
        <p:style>
          <a:lnRef idx="1">
            <a:schemeClr val="accent1"/>
          </a:lnRef>
          <a:fillRef idx="0">
            <a:schemeClr val="accent1"/>
          </a:fillRef>
          <a:effectRef idx="0">
            <a:schemeClr val="accent1"/>
          </a:effectRef>
          <a:fontRef idx="minor">
            <a:schemeClr val="tx1"/>
          </a:fontRef>
        </p:style>
      </p:cxn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学习力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3" name="组合 2">
            <a:extLst>
              <a:ext uri="{FF2B5EF4-FFF2-40B4-BE49-F238E27FC236}">
                <a16:creationId xmlns:a16="http://schemas.microsoft.com/office/drawing/2014/main" id="{6FCB6218-1858-1549-D26C-958F9A1B3BF6}"/>
              </a:ext>
            </a:extLst>
          </p:cNvPr>
          <p:cNvGrpSpPr/>
          <p:nvPr/>
        </p:nvGrpSpPr>
        <p:grpSpPr>
          <a:xfrm>
            <a:off x="1265942" y="1384216"/>
            <a:ext cx="1878683" cy="1674194"/>
            <a:chOff x="1119246" y="1277193"/>
            <a:chExt cx="1878683" cy="1674194"/>
          </a:xfrm>
        </p:grpSpPr>
        <p:sp>
          <p:nvSpPr>
            <p:cNvPr id="1182" name="任意多边形: 形状 1181">
              <a:extLst>
                <a:ext uri="{FF2B5EF4-FFF2-40B4-BE49-F238E27FC236}">
                  <a16:creationId xmlns:a16="http://schemas.microsoft.com/office/drawing/2014/main" id="{F21483CD-0E2E-3E93-B966-1EB6264DB940}"/>
                </a:ext>
              </a:extLst>
            </p:cNvPr>
            <p:cNvSpPr/>
            <p:nvPr/>
          </p:nvSpPr>
          <p:spPr>
            <a:xfrm rot="5400000">
              <a:off x="1247420" y="1200877"/>
              <a:ext cx="1674194" cy="1826825"/>
            </a:xfrm>
            <a:custGeom>
              <a:avLst/>
              <a:gdLst>
                <a:gd name="connsiteX0" fmla="*/ 0 w 1674194"/>
                <a:gd name="connsiteY0" fmla="*/ 989728 h 1826825"/>
                <a:gd name="connsiteX1" fmla="*/ 668393 w 1674194"/>
                <a:gd name="connsiteY1" fmla="*/ 169638 h 1826825"/>
                <a:gd name="connsiteX2" fmla="*/ 683211 w 1674194"/>
                <a:gd name="connsiteY2" fmla="*/ 167376 h 1826825"/>
                <a:gd name="connsiteX3" fmla="*/ 837098 w 1674194"/>
                <a:gd name="connsiteY3" fmla="*/ 0 h 1826825"/>
                <a:gd name="connsiteX4" fmla="*/ 990985 w 1674194"/>
                <a:gd name="connsiteY4" fmla="*/ 167377 h 1826825"/>
                <a:gd name="connsiteX5" fmla="*/ 1005801 w 1674194"/>
                <a:gd name="connsiteY5" fmla="*/ 169638 h 1826825"/>
                <a:gd name="connsiteX6" fmla="*/ 1674194 w 1674194"/>
                <a:gd name="connsiteY6" fmla="*/ 989728 h 1826825"/>
                <a:gd name="connsiteX7" fmla="*/ 837097 w 1674194"/>
                <a:gd name="connsiteY7" fmla="*/ 1826825 h 1826825"/>
                <a:gd name="connsiteX8" fmla="*/ 0 w 1674194"/>
                <a:gd name="connsiteY8" fmla="*/ 989728 h 1826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194" h="1826825">
                  <a:moveTo>
                    <a:pt x="0" y="989728"/>
                  </a:moveTo>
                  <a:cubicBezTo>
                    <a:pt x="0" y="585202"/>
                    <a:pt x="286942" y="247694"/>
                    <a:pt x="668393" y="169638"/>
                  </a:cubicBezTo>
                  <a:lnTo>
                    <a:pt x="683211" y="167376"/>
                  </a:lnTo>
                  <a:lnTo>
                    <a:pt x="837098" y="0"/>
                  </a:lnTo>
                  <a:lnTo>
                    <a:pt x="990985" y="167377"/>
                  </a:lnTo>
                  <a:lnTo>
                    <a:pt x="1005801" y="169638"/>
                  </a:lnTo>
                  <a:cubicBezTo>
                    <a:pt x="1387252" y="247694"/>
                    <a:pt x="1674194" y="585202"/>
                    <a:pt x="1674194" y="989728"/>
                  </a:cubicBezTo>
                  <a:cubicBezTo>
                    <a:pt x="1674194" y="1452044"/>
                    <a:pt x="1299413" y="1826825"/>
                    <a:pt x="837097" y="1826825"/>
                  </a:cubicBezTo>
                  <a:cubicBezTo>
                    <a:pt x="374781" y="1826825"/>
                    <a:pt x="0" y="1452044"/>
                    <a:pt x="0" y="989728"/>
                  </a:cubicBezTo>
                  <a:close/>
                </a:path>
              </a:pathLst>
            </a:cu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文本框 21">
              <a:extLst>
                <a:ext uri="{FF2B5EF4-FFF2-40B4-BE49-F238E27FC236}">
                  <a16:creationId xmlns:a16="http://schemas.microsoft.com/office/drawing/2014/main" id="{02A7344C-9EAF-1E95-9C3F-F8102964EFD3}"/>
                </a:ext>
              </a:extLst>
            </p:cNvPr>
            <p:cNvSpPr txBox="1"/>
            <p:nvPr/>
          </p:nvSpPr>
          <p:spPr>
            <a:xfrm>
              <a:off x="1119246" y="1505953"/>
              <a:ext cx="1777911" cy="707886"/>
            </a:xfrm>
            <a:prstGeom prst="rect">
              <a:avLst/>
            </a:prstGeom>
            <a:noFill/>
          </p:spPr>
          <p:txBody>
            <a:bodyPr wrap="square">
              <a:spAutoFit/>
            </a:bodyPr>
            <a:lstStyle/>
            <a:p>
              <a:pPr algn="ctr"/>
              <a:r>
                <a:rPr lang="en-US" altLang="zh-CN" sz="4000">
                  <a:solidFill>
                    <a:schemeClr val="accent2"/>
                  </a:solidFill>
                  <a:latin typeface="江西拙楷" panose="02010600040101010101" pitchFamily="2" charset="-122"/>
                  <a:ea typeface="江西拙楷" panose="02010600040101010101" pitchFamily="2" charset="-122"/>
                </a:rPr>
                <a:t>R</a:t>
              </a:r>
              <a:endParaRPr lang="zh-CN" altLang="en-US" sz="4000">
                <a:solidFill>
                  <a:schemeClr val="accent2"/>
                </a:solidFill>
                <a:latin typeface="江西拙楷" panose="02010600040101010101" pitchFamily="2" charset="-122"/>
                <a:ea typeface="江西拙楷" panose="02010600040101010101" pitchFamily="2" charset="-122"/>
              </a:endParaRPr>
            </a:p>
          </p:txBody>
        </p:sp>
        <p:sp>
          <p:nvSpPr>
            <p:cNvPr id="4" name="文本框 3">
              <a:extLst>
                <a:ext uri="{FF2B5EF4-FFF2-40B4-BE49-F238E27FC236}">
                  <a16:creationId xmlns:a16="http://schemas.microsoft.com/office/drawing/2014/main" id="{7EE18B0B-8CDD-A427-99BC-E454FD90CC6B}"/>
                </a:ext>
              </a:extLst>
            </p:cNvPr>
            <p:cNvSpPr txBox="1"/>
            <p:nvPr/>
          </p:nvSpPr>
          <p:spPr>
            <a:xfrm>
              <a:off x="1119246" y="2114289"/>
              <a:ext cx="1777911" cy="461665"/>
            </a:xfrm>
            <a:prstGeom prst="rect">
              <a:avLst/>
            </a:prstGeom>
            <a:noFill/>
          </p:spPr>
          <p:txBody>
            <a:bodyPr wrap="square">
              <a:spAutoFit/>
            </a:bodyPr>
            <a:lstStyle/>
            <a:p>
              <a:pPr algn="ctr"/>
              <a:r>
                <a:rPr lang="en-US" altLang="zh-CN" sz="2400">
                  <a:solidFill>
                    <a:schemeClr val="accent2"/>
                  </a:solidFill>
                  <a:latin typeface="江西拙楷" panose="02010600040101010101" pitchFamily="2" charset="-122"/>
                  <a:ea typeface="江西拙楷" panose="02010600040101010101" pitchFamily="2" charset="-122"/>
                </a:rPr>
                <a:t>Reading</a:t>
              </a:r>
              <a:endParaRPr lang="zh-CN" altLang="en-US" sz="2400">
                <a:solidFill>
                  <a:schemeClr val="accent2"/>
                </a:solidFill>
                <a:latin typeface="江西拙楷" panose="02010600040101010101" pitchFamily="2" charset="-122"/>
                <a:ea typeface="江西拙楷" panose="02010600040101010101" pitchFamily="2" charset="-122"/>
              </a:endParaRPr>
            </a:p>
          </p:txBody>
        </p:sp>
      </p:grpSp>
      <p:grpSp>
        <p:nvGrpSpPr>
          <p:cNvPr id="7" name="组合 6">
            <a:extLst>
              <a:ext uri="{FF2B5EF4-FFF2-40B4-BE49-F238E27FC236}">
                <a16:creationId xmlns:a16="http://schemas.microsoft.com/office/drawing/2014/main" id="{FC9CC9E1-DD93-A7EF-9DD3-2649088FA411}"/>
              </a:ext>
            </a:extLst>
          </p:cNvPr>
          <p:cNvGrpSpPr/>
          <p:nvPr/>
        </p:nvGrpSpPr>
        <p:grpSpPr>
          <a:xfrm>
            <a:off x="3847044" y="1384216"/>
            <a:ext cx="1878683" cy="1674194"/>
            <a:chOff x="1119246" y="1277193"/>
            <a:chExt cx="1878683" cy="1674194"/>
          </a:xfrm>
        </p:grpSpPr>
        <p:sp>
          <p:nvSpPr>
            <p:cNvPr id="11" name="任意多边形: 形状 10">
              <a:extLst>
                <a:ext uri="{FF2B5EF4-FFF2-40B4-BE49-F238E27FC236}">
                  <a16:creationId xmlns:a16="http://schemas.microsoft.com/office/drawing/2014/main" id="{F219D7A9-0303-6AC4-299E-C11868A258AD}"/>
                </a:ext>
              </a:extLst>
            </p:cNvPr>
            <p:cNvSpPr/>
            <p:nvPr/>
          </p:nvSpPr>
          <p:spPr>
            <a:xfrm rot="5400000">
              <a:off x="1247420" y="1200877"/>
              <a:ext cx="1674194" cy="1826825"/>
            </a:xfrm>
            <a:custGeom>
              <a:avLst/>
              <a:gdLst>
                <a:gd name="connsiteX0" fmla="*/ 0 w 1674194"/>
                <a:gd name="connsiteY0" fmla="*/ 989728 h 1826825"/>
                <a:gd name="connsiteX1" fmla="*/ 668393 w 1674194"/>
                <a:gd name="connsiteY1" fmla="*/ 169638 h 1826825"/>
                <a:gd name="connsiteX2" fmla="*/ 683211 w 1674194"/>
                <a:gd name="connsiteY2" fmla="*/ 167376 h 1826825"/>
                <a:gd name="connsiteX3" fmla="*/ 837098 w 1674194"/>
                <a:gd name="connsiteY3" fmla="*/ 0 h 1826825"/>
                <a:gd name="connsiteX4" fmla="*/ 990985 w 1674194"/>
                <a:gd name="connsiteY4" fmla="*/ 167377 h 1826825"/>
                <a:gd name="connsiteX5" fmla="*/ 1005801 w 1674194"/>
                <a:gd name="connsiteY5" fmla="*/ 169638 h 1826825"/>
                <a:gd name="connsiteX6" fmla="*/ 1674194 w 1674194"/>
                <a:gd name="connsiteY6" fmla="*/ 989728 h 1826825"/>
                <a:gd name="connsiteX7" fmla="*/ 837097 w 1674194"/>
                <a:gd name="connsiteY7" fmla="*/ 1826825 h 1826825"/>
                <a:gd name="connsiteX8" fmla="*/ 0 w 1674194"/>
                <a:gd name="connsiteY8" fmla="*/ 989728 h 1826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194" h="1826825">
                  <a:moveTo>
                    <a:pt x="0" y="989728"/>
                  </a:moveTo>
                  <a:cubicBezTo>
                    <a:pt x="0" y="585202"/>
                    <a:pt x="286942" y="247694"/>
                    <a:pt x="668393" y="169638"/>
                  </a:cubicBezTo>
                  <a:lnTo>
                    <a:pt x="683211" y="167376"/>
                  </a:lnTo>
                  <a:lnTo>
                    <a:pt x="837098" y="0"/>
                  </a:lnTo>
                  <a:lnTo>
                    <a:pt x="990985" y="167377"/>
                  </a:lnTo>
                  <a:lnTo>
                    <a:pt x="1005801" y="169638"/>
                  </a:lnTo>
                  <a:cubicBezTo>
                    <a:pt x="1387252" y="247694"/>
                    <a:pt x="1674194" y="585202"/>
                    <a:pt x="1674194" y="989728"/>
                  </a:cubicBezTo>
                  <a:cubicBezTo>
                    <a:pt x="1674194" y="1452044"/>
                    <a:pt x="1299413" y="1826825"/>
                    <a:pt x="837097" y="1826825"/>
                  </a:cubicBezTo>
                  <a:cubicBezTo>
                    <a:pt x="374781" y="1826825"/>
                    <a:pt x="0" y="1452044"/>
                    <a:pt x="0" y="989728"/>
                  </a:cubicBezTo>
                  <a:close/>
                </a:path>
              </a:pathLst>
            </a:cu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文本框 12">
              <a:extLst>
                <a:ext uri="{FF2B5EF4-FFF2-40B4-BE49-F238E27FC236}">
                  <a16:creationId xmlns:a16="http://schemas.microsoft.com/office/drawing/2014/main" id="{978A7106-CFA2-1FA5-6843-257ABF99F8EC}"/>
                </a:ext>
              </a:extLst>
            </p:cNvPr>
            <p:cNvSpPr txBox="1"/>
            <p:nvPr/>
          </p:nvSpPr>
          <p:spPr>
            <a:xfrm>
              <a:off x="1119246" y="1505953"/>
              <a:ext cx="1777911" cy="707886"/>
            </a:xfrm>
            <a:prstGeom prst="rect">
              <a:avLst/>
            </a:prstGeom>
            <a:noFill/>
          </p:spPr>
          <p:txBody>
            <a:bodyPr wrap="square">
              <a:spAutoFit/>
            </a:bodyPr>
            <a:lstStyle/>
            <a:p>
              <a:pPr algn="ctr"/>
              <a:r>
                <a:rPr lang="en-US" altLang="zh-CN" sz="4000">
                  <a:solidFill>
                    <a:schemeClr val="accent2"/>
                  </a:solidFill>
                  <a:latin typeface="江西拙楷" panose="02010600040101010101" pitchFamily="2" charset="-122"/>
                  <a:ea typeface="江西拙楷" panose="02010600040101010101" pitchFamily="2" charset="-122"/>
                </a:rPr>
                <a:t>I</a:t>
              </a:r>
              <a:endParaRPr lang="zh-CN" altLang="en-US" sz="4000">
                <a:solidFill>
                  <a:schemeClr val="accent2"/>
                </a:solidFill>
                <a:latin typeface="江西拙楷" panose="02010600040101010101" pitchFamily="2" charset="-122"/>
                <a:ea typeface="江西拙楷" panose="02010600040101010101" pitchFamily="2" charset="-122"/>
              </a:endParaRPr>
            </a:p>
          </p:txBody>
        </p:sp>
        <p:sp>
          <p:nvSpPr>
            <p:cNvPr id="14" name="文本框 13">
              <a:extLst>
                <a:ext uri="{FF2B5EF4-FFF2-40B4-BE49-F238E27FC236}">
                  <a16:creationId xmlns:a16="http://schemas.microsoft.com/office/drawing/2014/main" id="{1AEEFD58-6DD1-F88B-6275-3FBAD4D1B53A}"/>
                </a:ext>
              </a:extLst>
            </p:cNvPr>
            <p:cNvSpPr txBox="1"/>
            <p:nvPr/>
          </p:nvSpPr>
          <p:spPr>
            <a:xfrm>
              <a:off x="1119246" y="2114289"/>
              <a:ext cx="1777911" cy="400110"/>
            </a:xfrm>
            <a:prstGeom prst="rect">
              <a:avLst/>
            </a:prstGeom>
            <a:noFill/>
          </p:spPr>
          <p:txBody>
            <a:bodyPr wrap="square">
              <a:spAutoFit/>
            </a:bodyPr>
            <a:lstStyle/>
            <a:p>
              <a:pPr algn="ctr"/>
              <a:r>
                <a:rPr lang="en-US" altLang="zh-CN" sz="2000">
                  <a:solidFill>
                    <a:schemeClr val="accent2"/>
                  </a:solidFill>
                  <a:latin typeface="江西拙楷" panose="02010600040101010101" pitchFamily="2" charset="-122"/>
                  <a:ea typeface="江西拙楷" panose="02010600040101010101" pitchFamily="2" charset="-122"/>
                </a:rPr>
                <a:t>Interpretation</a:t>
              </a:r>
              <a:endParaRPr lang="zh-CN" altLang="en-US" sz="2000">
                <a:solidFill>
                  <a:schemeClr val="accent2"/>
                </a:solidFill>
                <a:latin typeface="江西拙楷" panose="02010600040101010101" pitchFamily="2" charset="-122"/>
                <a:ea typeface="江西拙楷" panose="02010600040101010101" pitchFamily="2" charset="-122"/>
              </a:endParaRPr>
            </a:p>
          </p:txBody>
        </p:sp>
      </p:grpSp>
      <p:grpSp>
        <p:nvGrpSpPr>
          <p:cNvPr id="16" name="组合 15">
            <a:extLst>
              <a:ext uri="{FF2B5EF4-FFF2-40B4-BE49-F238E27FC236}">
                <a16:creationId xmlns:a16="http://schemas.microsoft.com/office/drawing/2014/main" id="{8CE6C37B-8F70-FEE2-3332-541B669F060C}"/>
              </a:ext>
            </a:extLst>
          </p:cNvPr>
          <p:cNvGrpSpPr/>
          <p:nvPr/>
        </p:nvGrpSpPr>
        <p:grpSpPr>
          <a:xfrm>
            <a:off x="6567046" y="1384216"/>
            <a:ext cx="1878683" cy="1674194"/>
            <a:chOff x="1119246" y="1277193"/>
            <a:chExt cx="1878683" cy="1674194"/>
          </a:xfrm>
        </p:grpSpPr>
        <p:sp>
          <p:nvSpPr>
            <p:cNvPr id="18" name="任意多边形: 形状 17">
              <a:extLst>
                <a:ext uri="{FF2B5EF4-FFF2-40B4-BE49-F238E27FC236}">
                  <a16:creationId xmlns:a16="http://schemas.microsoft.com/office/drawing/2014/main" id="{545DE1F4-7BE6-99F0-03E7-FEBD0937EF0F}"/>
                </a:ext>
              </a:extLst>
            </p:cNvPr>
            <p:cNvSpPr/>
            <p:nvPr/>
          </p:nvSpPr>
          <p:spPr>
            <a:xfrm rot="5400000">
              <a:off x="1247420" y="1200877"/>
              <a:ext cx="1674194" cy="1826825"/>
            </a:xfrm>
            <a:custGeom>
              <a:avLst/>
              <a:gdLst>
                <a:gd name="connsiteX0" fmla="*/ 0 w 1674194"/>
                <a:gd name="connsiteY0" fmla="*/ 989728 h 1826825"/>
                <a:gd name="connsiteX1" fmla="*/ 668393 w 1674194"/>
                <a:gd name="connsiteY1" fmla="*/ 169638 h 1826825"/>
                <a:gd name="connsiteX2" fmla="*/ 683211 w 1674194"/>
                <a:gd name="connsiteY2" fmla="*/ 167376 h 1826825"/>
                <a:gd name="connsiteX3" fmla="*/ 837098 w 1674194"/>
                <a:gd name="connsiteY3" fmla="*/ 0 h 1826825"/>
                <a:gd name="connsiteX4" fmla="*/ 990985 w 1674194"/>
                <a:gd name="connsiteY4" fmla="*/ 167377 h 1826825"/>
                <a:gd name="connsiteX5" fmla="*/ 1005801 w 1674194"/>
                <a:gd name="connsiteY5" fmla="*/ 169638 h 1826825"/>
                <a:gd name="connsiteX6" fmla="*/ 1674194 w 1674194"/>
                <a:gd name="connsiteY6" fmla="*/ 989728 h 1826825"/>
                <a:gd name="connsiteX7" fmla="*/ 837097 w 1674194"/>
                <a:gd name="connsiteY7" fmla="*/ 1826825 h 1826825"/>
                <a:gd name="connsiteX8" fmla="*/ 0 w 1674194"/>
                <a:gd name="connsiteY8" fmla="*/ 989728 h 1826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194" h="1826825">
                  <a:moveTo>
                    <a:pt x="0" y="989728"/>
                  </a:moveTo>
                  <a:cubicBezTo>
                    <a:pt x="0" y="585202"/>
                    <a:pt x="286942" y="247694"/>
                    <a:pt x="668393" y="169638"/>
                  </a:cubicBezTo>
                  <a:lnTo>
                    <a:pt x="683211" y="167376"/>
                  </a:lnTo>
                  <a:lnTo>
                    <a:pt x="837098" y="0"/>
                  </a:lnTo>
                  <a:lnTo>
                    <a:pt x="990985" y="167377"/>
                  </a:lnTo>
                  <a:lnTo>
                    <a:pt x="1005801" y="169638"/>
                  </a:lnTo>
                  <a:cubicBezTo>
                    <a:pt x="1387252" y="247694"/>
                    <a:pt x="1674194" y="585202"/>
                    <a:pt x="1674194" y="989728"/>
                  </a:cubicBezTo>
                  <a:cubicBezTo>
                    <a:pt x="1674194" y="1452044"/>
                    <a:pt x="1299413" y="1826825"/>
                    <a:pt x="837097" y="1826825"/>
                  </a:cubicBezTo>
                  <a:cubicBezTo>
                    <a:pt x="374781" y="1826825"/>
                    <a:pt x="0" y="1452044"/>
                    <a:pt x="0" y="989728"/>
                  </a:cubicBezTo>
                  <a:close/>
                </a:path>
              </a:pathLst>
            </a:cu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文本框 18">
              <a:extLst>
                <a:ext uri="{FF2B5EF4-FFF2-40B4-BE49-F238E27FC236}">
                  <a16:creationId xmlns:a16="http://schemas.microsoft.com/office/drawing/2014/main" id="{CFF4EA24-8126-FE9B-D930-5725C0D0DC9D}"/>
                </a:ext>
              </a:extLst>
            </p:cNvPr>
            <p:cNvSpPr txBox="1"/>
            <p:nvPr/>
          </p:nvSpPr>
          <p:spPr>
            <a:xfrm>
              <a:off x="1119246" y="1505953"/>
              <a:ext cx="1777911" cy="707886"/>
            </a:xfrm>
            <a:prstGeom prst="rect">
              <a:avLst/>
            </a:prstGeom>
            <a:noFill/>
          </p:spPr>
          <p:txBody>
            <a:bodyPr wrap="square">
              <a:spAutoFit/>
            </a:bodyPr>
            <a:lstStyle/>
            <a:p>
              <a:pPr algn="ctr"/>
              <a:r>
                <a:rPr lang="en-US" altLang="zh-CN" sz="4000">
                  <a:solidFill>
                    <a:schemeClr val="accent2"/>
                  </a:solidFill>
                  <a:latin typeface="江西拙楷" panose="02010600040101010101" pitchFamily="2" charset="-122"/>
                  <a:ea typeface="江西拙楷" panose="02010600040101010101" pitchFamily="2" charset="-122"/>
                </a:rPr>
                <a:t>A</a:t>
              </a:r>
              <a:r>
                <a:rPr lang="en-US" altLang="zh-CN" sz="2000">
                  <a:solidFill>
                    <a:schemeClr val="accent2"/>
                  </a:solidFill>
                  <a:latin typeface="江西拙楷" panose="02010600040101010101" pitchFamily="2" charset="-122"/>
                  <a:ea typeface="江西拙楷" panose="02010600040101010101" pitchFamily="2" charset="-122"/>
                </a:rPr>
                <a:t>1</a:t>
              </a:r>
              <a:endParaRPr lang="zh-CN" altLang="en-US" sz="4000">
                <a:solidFill>
                  <a:schemeClr val="accent2"/>
                </a:solidFill>
                <a:latin typeface="江西拙楷" panose="02010600040101010101" pitchFamily="2" charset="-122"/>
                <a:ea typeface="江西拙楷" panose="02010600040101010101" pitchFamily="2" charset="-122"/>
              </a:endParaRPr>
            </a:p>
          </p:txBody>
        </p:sp>
        <p:sp>
          <p:nvSpPr>
            <p:cNvPr id="20" name="文本框 19">
              <a:extLst>
                <a:ext uri="{FF2B5EF4-FFF2-40B4-BE49-F238E27FC236}">
                  <a16:creationId xmlns:a16="http://schemas.microsoft.com/office/drawing/2014/main" id="{C2EED9AD-5404-F749-0CCB-49F77B3EAB55}"/>
                </a:ext>
              </a:extLst>
            </p:cNvPr>
            <p:cNvSpPr txBox="1"/>
            <p:nvPr/>
          </p:nvSpPr>
          <p:spPr>
            <a:xfrm>
              <a:off x="1119246" y="2114289"/>
              <a:ext cx="1777911" cy="400110"/>
            </a:xfrm>
            <a:prstGeom prst="rect">
              <a:avLst/>
            </a:prstGeom>
            <a:noFill/>
          </p:spPr>
          <p:txBody>
            <a:bodyPr wrap="square">
              <a:spAutoFit/>
            </a:bodyPr>
            <a:lstStyle/>
            <a:p>
              <a:pPr algn="ctr"/>
              <a:r>
                <a:rPr lang="en-US" altLang="zh-CN" sz="2000">
                  <a:solidFill>
                    <a:schemeClr val="accent2"/>
                  </a:solidFill>
                  <a:latin typeface="江西拙楷" panose="02010600040101010101" pitchFamily="2" charset="-122"/>
                  <a:ea typeface="江西拙楷" panose="02010600040101010101" pitchFamily="2" charset="-122"/>
                </a:rPr>
                <a:t>Approprtation</a:t>
              </a:r>
              <a:endParaRPr lang="zh-CN" altLang="en-US" sz="2000">
                <a:solidFill>
                  <a:schemeClr val="accent2"/>
                </a:solidFill>
                <a:latin typeface="江西拙楷" panose="02010600040101010101" pitchFamily="2" charset="-122"/>
                <a:ea typeface="江西拙楷" panose="02010600040101010101" pitchFamily="2" charset="-122"/>
              </a:endParaRPr>
            </a:p>
          </p:txBody>
        </p:sp>
      </p:grpSp>
      <p:grpSp>
        <p:nvGrpSpPr>
          <p:cNvPr id="31" name="组合 30">
            <a:extLst>
              <a:ext uri="{FF2B5EF4-FFF2-40B4-BE49-F238E27FC236}">
                <a16:creationId xmlns:a16="http://schemas.microsoft.com/office/drawing/2014/main" id="{5C3CED3B-A7CA-E04A-29E8-6DFA6ED8EED7}"/>
              </a:ext>
            </a:extLst>
          </p:cNvPr>
          <p:cNvGrpSpPr/>
          <p:nvPr/>
        </p:nvGrpSpPr>
        <p:grpSpPr>
          <a:xfrm>
            <a:off x="9148148" y="1384216"/>
            <a:ext cx="1777911" cy="1674194"/>
            <a:chOff x="8899852" y="1421924"/>
            <a:chExt cx="1777911" cy="1674194"/>
          </a:xfrm>
        </p:grpSpPr>
        <p:sp>
          <p:nvSpPr>
            <p:cNvPr id="29" name="椭圆 28">
              <a:extLst>
                <a:ext uri="{FF2B5EF4-FFF2-40B4-BE49-F238E27FC236}">
                  <a16:creationId xmlns:a16="http://schemas.microsoft.com/office/drawing/2014/main" id="{8485587F-92FC-66F2-0281-55606365FAF2}"/>
                </a:ext>
              </a:extLst>
            </p:cNvPr>
            <p:cNvSpPr/>
            <p:nvPr/>
          </p:nvSpPr>
          <p:spPr>
            <a:xfrm>
              <a:off x="8951710" y="1421924"/>
              <a:ext cx="1674194" cy="1674194"/>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a:extLst>
                <a:ext uri="{FF2B5EF4-FFF2-40B4-BE49-F238E27FC236}">
                  <a16:creationId xmlns:a16="http://schemas.microsoft.com/office/drawing/2014/main" id="{3446E912-379F-08AB-22F5-68F36FEF97DB}"/>
                </a:ext>
              </a:extLst>
            </p:cNvPr>
            <p:cNvSpPr txBox="1"/>
            <p:nvPr/>
          </p:nvSpPr>
          <p:spPr>
            <a:xfrm>
              <a:off x="8899852" y="1650685"/>
              <a:ext cx="1777911" cy="707886"/>
            </a:xfrm>
            <a:prstGeom prst="rect">
              <a:avLst/>
            </a:prstGeom>
            <a:noFill/>
          </p:spPr>
          <p:txBody>
            <a:bodyPr wrap="square">
              <a:spAutoFit/>
            </a:bodyPr>
            <a:lstStyle/>
            <a:p>
              <a:pPr algn="ctr"/>
              <a:r>
                <a:rPr lang="en-US" altLang="zh-CN" sz="4000">
                  <a:solidFill>
                    <a:schemeClr val="accent2"/>
                  </a:solidFill>
                  <a:latin typeface="江西拙楷" panose="02010600040101010101" pitchFamily="2" charset="-122"/>
                  <a:ea typeface="江西拙楷" panose="02010600040101010101" pitchFamily="2" charset="-122"/>
                </a:rPr>
                <a:t>A</a:t>
              </a:r>
              <a:r>
                <a:rPr lang="en-US" altLang="zh-CN" sz="2000">
                  <a:solidFill>
                    <a:schemeClr val="accent2"/>
                  </a:solidFill>
                  <a:latin typeface="江西拙楷" panose="02010600040101010101" pitchFamily="2" charset="-122"/>
                  <a:ea typeface="江西拙楷" panose="02010600040101010101" pitchFamily="2" charset="-122"/>
                </a:rPr>
                <a:t>2</a:t>
              </a:r>
              <a:endParaRPr lang="zh-CN" altLang="en-US" sz="2000">
                <a:solidFill>
                  <a:schemeClr val="accent2"/>
                </a:solidFill>
                <a:latin typeface="江西拙楷" panose="02010600040101010101" pitchFamily="2" charset="-122"/>
                <a:ea typeface="江西拙楷" panose="02010600040101010101" pitchFamily="2" charset="-122"/>
              </a:endParaRPr>
            </a:p>
          </p:txBody>
        </p:sp>
        <p:sp>
          <p:nvSpPr>
            <p:cNvPr id="27" name="文本框 26">
              <a:extLst>
                <a:ext uri="{FF2B5EF4-FFF2-40B4-BE49-F238E27FC236}">
                  <a16:creationId xmlns:a16="http://schemas.microsoft.com/office/drawing/2014/main" id="{A634EC3B-CE75-D88E-4040-F33D9D9838F4}"/>
                </a:ext>
              </a:extLst>
            </p:cNvPr>
            <p:cNvSpPr txBox="1"/>
            <p:nvPr/>
          </p:nvSpPr>
          <p:spPr>
            <a:xfrm>
              <a:off x="8899852" y="2259021"/>
              <a:ext cx="1777911" cy="400110"/>
            </a:xfrm>
            <a:prstGeom prst="rect">
              <a:avLst/>
            </a:prstGeom>
            <a:noFill/>
          </p:spPr>
          <p:txBody>
            <a:bodyPr wrap="square">
              <a:spAutoFit/>
            </a:bodyPr>
            <a:lstStyle/>
            <a:p>
              <a:pPr algn="ctr"/>
              <a:r>
                <a:rPr lang="en-US" altLang="zh-CN" sz="2000">
                  <a:solidFill>
                    <a:schemeClr val="accent2"/>
                  </a:solidFill>
                  <a:latin typeface="江西拙楷" panose="02010600040101010101" pitchFamily="2" charset="-122"/>
                  <a:ea typeface="江西拙楷" panose="02010600040101010101" pitchFamily="2" charset="-122"/>
                </a:rPr>
                <a:t>Approprtation</a:t>
              </a:r>
            </a:p>
          </p:txBody>
        </p:sp>
      </p:grpSp>
      <p:sp>
        <p:nvSpPr>
          <p:cNvPr id="1129" name="矩形 1128">
            <a:extLst>
              <a:ext uri="{FF2B5EF4-FFF2-40B4-BE49-F238E27FC236}">
                <a16:creationId xmlns:a16="http://schemas.microsoft.com/office/drawing/2014/main" id="{0439976B-6772-A873-5B40-F0D82674C857}"/>
              </a:ext>
            </a:extLst>
          </p:cNvPr>
          <p:cNvSpPr/>
          <p:nvPr/>
        </p:nvSpPr>
        <p:spPr>
          <a:xfrm>
            <a:off x="495300" y="4163370"/>
            <a:ext cx="11206479" cy="207538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0" name="文本框 1129">
            <a:extLst>
              <a:ext uri="{FF2B5EF4-FFF2-40B4-BE49-F238E27FC236}">
                <a16:creationId xmlns:a16="http://schemas.microsoft.com/office/drawing/2014/main" id="{7F5308EB-2967-9637-FB5A-58267C790E5F}"/>
              </a:ext>
            </a:extLst>
          </p:cNvPr>
          <p:cNvSpPr txBox="1"/>
          <p:nvPr/>
        </p:nvSpPr>
        <p:spPr>
          <a:xfrm>
            <a:off x="731619" y="430340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31" name="文本框 1130">
            <a:extLst>
              <a:ext uri="{FF2B5EF4-FFF2-40B4-BE49-F238E27FC236}">
                <a16:creationId xmlns:a16="http://schemas.microsoft.com/office/drawing/2014/main" id="{E86B1B62-2BF6-6886-9674-1ED8736BBAD3}"/>
              </a:ext>
            </a:extLst>
          </p:cNvPr>
          <p:cNvSpPr txBox="1"/>
          <p:nvPr/>
        </p:nvSpPr>
        <p:spPr>
          <a:xfrm>
            <a:off x="731619" y="4826624"/>
            <a:ext cx="10698381" cy="1299971"/>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RIA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阅读法是出自赵周的</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这样读书就够了</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。主要通过三个环节将书中知识拆为己用，让阅读变得有意义，实际操作就是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RIA+</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便签法，是适用于致用类图书的一种高效阅读方法。</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通过这样的拆解达到学以致用，让书中的知识与自身经历做强关联，并达到学以致用的目的。</a:t>
            </a:r>
          </a:p>
        </p:txBody>
      </p:sp>
      <p:grpSp>
        <p:nvGrpSpPr>
          <p:cNvPr id="1133" name="组合 1132">
            <a:extLst>
              <a:ext uri="{FF2B5EF4-FFF2-40B4-BE49-F238E27FC236}">
                <a16:creationId xmlns:a16="http://schemas.microsoft.com/office/drawing/2014/main" id="{7D57E06E-39EF-C1D7-F43C-B5159818032A}"/>
              </a:ext>
            </a:extLst>
          </p:cNvPr>
          <p:cNvGrpSpPr/>
          <p:nvPr/>
        </p:nvGrpSpPr>
        <p:grpSpPr>
          <a:xfrm>
            <a:off x="1265941" y="3236152"/>
            <a:ext cx="1777911" cy="506139"/>
            <a:chOff x="1306172" y="3204117"/>
            <a:chExt cx="1777911" cy="506139"/>
          </a:xfrm>
        </p:grpSpPr>
        <p:sp>
          <p:nvSpPr>
            <p:cNvPr id="1132" name="矩形: 圆角 1131">
              <a:extLst>
                <a:ext uri="{FF2B5EF4-FFF2-40B4-BE49-F238E27FC236}">
                  <a16:creationId xmlns:a16="http://schemas.microsoft.com/office/drawing/2014/main" id="{9961F7B5-6086-5542-99A8-7B1A881F49E0}"/>
                </a:ext>
              </a:extLst>
            </p:cNvPr>
            <p:cNvSpPr/>
            <p:nvPr/>
          </p:nvSpPr>
          <p:spPr>
            <a:xfrm>
              <a:off x="1306172" y="3204117"/>
              <a:ext cx="1777911" cy="506139"/>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2200"/>
            </a:p>
          </p:txBody>
        </p:sp>
        <p:sp>
          <p:nvSpPr>
            <p:cNvPr id="2" name="文本框 1">
              <a:extLst>
                <a:ext uri="{FF2B5EF4-FFF2-40B4-BE49-F238E27FC236}">
                  <a16:creationId xmlns:a16="http://schemas.microsoft.com/office/drawing/2014/main" id="{1E9C9942-77F9-F8BD-59D0-28EA03C5185B}"/>
                </a:ext>
              </a:extLst>
            </p:cNvPr>
            <p:cNvSpPr txBox="1"/>
            <p:nvPr/>
          </p:nvSpPr>
          <p:spPr>
            <a:xfrm>
              <a:off x="1423944" y="3241743"/>
              <a:ext cx="1542368" cy="430887"/>
            </a:xfrm>
            <a:prstGeom prst="rect">
              <a:avLst/>
            </a:prstGeom>
            <a:noFill/>
          </p:spPr>
          <p:txBody>
            <a:bodyPr wrap="square" anchor="ctr">
              <a:spAutoFit/>
            </a:bodyPr>
            <a:lstStyle/>
            <a:p>
              <a:pPr algn="ctr"/>
              <a:r>
                <a:rPr lang="zh-CN" altLang="en-US" sz="2200">
                  <a:solidFill>
                    <a:schemeClr val="bg1"/>
                  </a:solidFill>
                  <a:latin typeface="江西拙楷" panose="02010600040101010101" pitchFamily="2" charset="-122"/>
                  <a:ea typeface="江西拙楷" panose="02010600040101010101" pitchFamily="2" charset="-122"/>
                </a:rPr>
                <a:t>阅读原文</a:t>
              </a:r>
            </a:p>
          </p:txBody>
        </p:sp>
      </p:grpSp>
      <p:grpSp>
        <p:nvGrpSpPr>
          <p:cNvPr id="1134" name="组合 1133">
            <a:extLst>
              <a:ext uri="{FF2B5EF4-FFF2-40B4-BE49-F238E27FC236}">
                <a16:creationId xmlns:a16="http://schemas.microsoft.com/office/drawing/2014/main" id="{B162663B-2186-AFD1-173E-2AC0DE233B20}"/>
              </a:ext>
            </a:extLst>
          </p:cNvPr>
          <p:cNvGrpSpPr/>
          <p:nvPr/>
        </p:nvGrpSpPr>
        <p:grpSpPr>
          <a:xfrm>
            <a:off x="3847043" y="3236152"/>
            <a:ext cx="1777911" cy="506139"/>
            <a:chOff x="1306172" y="3204117"/>
            <a:chExt cx="1777911" cy="506139"/>
          </a:xfrm>
        </p:grpSpPr>
        <p:sp>
          <p:nvSpPr>
            <p:cNvPr id="1135" name="矩形: 圆角 1134">
              <a:extLst>
                <a:ext uri="{FF2B5EF4-FFF2-40B4-BE49-F238E27FC236}">
                  <a16:creationId xmlns:a16="http://schemas.microsoft.com/office/drawing/2014/main" id="{05F7509E-35D7-A7C7-29F7-64B4DC400B06}"/>
                </a:ext>
              </a:extLst>
            </p:cNvPr>
            <p:cNvSpPr/>
            <p:nvPr/>
          </p:nvSpPr>
          <p:spPr>
            <a:xfrm>
              <a:off x="1306172" y="3204117"/>
              <a:ext cx="1777911" cy="506139"/>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2200"/>
            </a:p>
          </p:txBody>
        </p:sp>
        <p:sp>
          <p:nvSpPr>
            <p:cNvPr id="1136" name="文本框 1135">
              <a:extLst>
                <a:ext uri="{FF2B5EF4-FFF2-40B4-BE49-F238E27FC236}">
                  <a16:creationId xmlns:a16="http://schemas.microsoft.com/office/drawing/2014/main" id="{3B0D0FE1-4427-25AA-7EDF-CDCBB738F81A}"/>
                </a:ext>
              </a:extLst>
            </p:cNvPr>
            <p:cNvSpPr txBox="1"/>
            <p:nvPr/>
          </p:nvSpPr>
          <p:spPr>
            <a:xfrm>
              <a:off x="1415870" y="3241743"/>
              <a:ext cx="1558516" cy="430887"/>
            </a:xfrm>
            <a:prstGeom prst="rect">
              <a:avLst/>
            </a:prstGeom>
            <a:noFill/>
          </p:spPr>
          <p:txBody>
            <a:bodyPr wrap="square" anchor="ctr">
              <a:spAutoFit/>
            </a:bodyPr>
            <a:lstStyle/>
            <a:p>
              <a:pPr algn="ctr"/>
              <a:r>
                <a:rPr lang="zh-CN" altLang="en-US" sz="2200">
                  <a:solidFill>
                    <a:schemeClr val="bg1"/>
                  </a:solidFill>
                  <a:latin typeface="江西拙楷" panose="02010600040101010101" pitchFamily="2" charset="-122"/>
                  <a:ea typeface="江西拙楷" panose="02010600040101010101" pitchFamily="2" charset="-122"/>
                </a:rPr>
                <a:t>引导促进</a:t>
              </a:r>
            </a:p>
          </p:txBody>
        </p:sp>
      </p:grpSp>
      <p:grpSp>
        <p:nvGrpSpPr>
          <p:cNvPr id="1137" name="组合 1136">
            <a:extLst>
              <a:ext uri="{FF2B5EF4-FFF2-40B4-BE49-F238E27FC236}">
                <a16:creationId xmlns:a16="http://schemas.microsoft.com/office/drawing/2014/main" id="{3821C117-5AF3-95CA-9723-7935D0DE30EC}"/>
              </a:ext>
            </a:extLst>
          </p:cNvPr>
          <p:cNvGrpSpPr/>
          <p:nvPr/>
        </p:nvGrpSpPr>
        <p:grpSpPr>
          <a:xfrm>
            <a:off x="6567045" y="3236152"/>
            <a:ext cx="1777911" cy="506139"/>
            <a:chOff x="1306172" y="3204117"/>
            <a:chExt cx="1777911" cy="506139"/>
          </a:xfrm>
        </p:grpSpPr>
        <p:sp>
          <p:nvSpPr>
            <p:cNvPr id="1138" name="矩形: 圆角 1137">
              <a:extLst>
                <a:ext uri="{FF2B5EF4-FFF2-40B4-BE49-F238E27FC236}">
                  <a16:creationId xmlns:a16="http://schemas.microsoft.com/office/drawing/2014/main" id="{326EFC69-4E25-BC26-6825-AF411915135A}"/>
                </a:ext>
              </a:extLst>
            </p:cNvPr>
            <p:cNvSpPr/>
            <p:nvPr/>
          </p:nvSpPr>
          <p:spPr>
            <a:xfrm>
              <a:off x="1306172" y="3204117"/>
              <a:ext cx="1777911" cy="506139"/>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2200"/>
            </a:p>
          </p:txBody>
        </p:sp>
        <p:sp>
          <p:nvSpPr>
            <p:cNvPr id="1139" name="文本框 1138">
              <a:extLst>
                <a:ext uri="{FF2B5EF4-FFF2-40B4-BE49-F238E27FC236}">
                  <a16:creationId xmlns:a16="http://schemas.microsoft.com/office/drawing/2014/main" id="{15E77D7A-8BEC-3B00-FD1D-F32981C84DFA}"/>
                </a:ext>
              </a:extLst>
            </p:cNvPr>
            <p:cNvSpPr txBox="1"/>
            <p:nvPr/>
          </p:nvSpPr>
          <p:spPr>
            <a:xfrm>
              <a:off x="1468168" y="3241743"/>
              <a:ext cx="1453920" cy="430887"/>
            </a:xfrm>
            <a:prstGeom prst="rect">
              <a:avLst/>
            </a:prstGeom>
            <a:noFill/>
          </p:spPr>
          <p:txBody>
            <a:bodyPr wrap="square" anchor="ctr">
              <a:spAutoFit/>
            </a:bodyPr>
            <a:lstStyle/>
            <a:p>
              <a:pPr algn="ctr"/>
              <a:r>
                <a:rPr lang="zh-CN" altLang="en-US" sz="2200">
                  <a:solidFill>
                    <a:schemeClr val="bg1"/>
                  </a:solidFill>
                  <a:latin typeface="江西拙楷" panose="02010600040101010101" pitchFamily="2" charset="-122"/>
                  <a:ea typeface="江西拙楷" panose="02010600040101010101" pitchFamily="2" charset="-122"/>
                </a:rPr>
                <a:t>关联经验</a:t>
              </a:r>
            </a:p>
          </p:txBody>
        </p:sp>
      </p:grpSp>
      <p:grpSp>
        <p:nvGrpSpPr>
          <p:cNvPr id="1140" name="组合 1139">
            <a:extLst>
              <a:ext uri="{FF2B5EF4-FFF2-40B4-BE49-F238E27FC236}">
                <a16:creationId xmlns:a16="http://schemas.microsoft.com/office/drawing/2014/main" id="{2EE66F06-9521-AD2C-0D84-6C1A6282A989}"/>
              </a:ext>
            </a:extLst>
          </p:cNvPr>
          <p:cNvGrpSpPr/>
          <p:nvPr/>
        </p:nvGrpSpPr>
        <p:grpSpPr>
          <a:xfrm>
            <a:off x="9148148" y="3236152"/>
            <a:ext cx="1777911" cy="506139"/>
            <a:chOff x="1306172" y="3204117"/>
            <a:chExt cx="1777911" cy="506139"/>
          </a:xfrm>
        </p:grpSpPr>
        <p:sp>
          <p:nvSpPr>
            <p:cNvPr id="1142" name="矩形: 圆角 1141">
              <a:extLst>
                <a:ext uri="{FF2B5EF4-FFF2-40B4-BE49-F238E27FC236}">
                  <a16:creationId xmlns:a16="http://schemas.microsoft.com/office/drawing/2014/main" id="{3E815741-5152-AE68-722A-31C32617A1EA}"/>
                </a:ext>
              </a:extLst>
            </p:cNvPr>
            <p:cNvSpPr/>
            <p:nvPr/>
          </p:nvSpPr>
          <p:spPr>
            <a:xfrm>
              <a:off x="1306172" y="3204117"/>
              <a:ext cx="1777911" cy="506139"/>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2200"/>
            </a:p>
          </p:txBody>
        </p:sp>
        <p:sp>
          <p:nvSpPr>
            <p:cNvPr id="1143" name="文本框 1142">
              <a:extLst>
                <a:ext uri="{FF2B5EF4-FFF2-40B4-BE49-F238E27FC236}">
                  <a16:creationId xmlns:a16="http://schemas.microsoft.com/office/drawing/2014/main" id="{83496B42-14BE-4D55-890E-78A1BFB2027D}"/>
                </a:ext>
              </a:extLst>
            </p:cNvPr>
            <p:cNvSpPr txBox="1"/>
            <p:nvPr/>
          </p:nvSpPr>
          <p:spPr>
            <a:xfrm>
              <a:off x="1431565" y="3241743"/>
              <a:ext cx="1527126" cy="430887"/>
            </a:xfrm>
            <a:prstGeom prst="rect">
              <a:avLst/>
            </a:prstGeom>
            <a:noFill/>
          </p:spPr>
          <p:txBody>
            <a:bodyPr wrap="square" anchor="ctr">
              <a:spAutoFit/>
            </a:bodyPr>
            <a:lstStyle/>
            <a:p>
              <a:pPr algn="ctr"/>
              <a:r>
                <a:rPr lang="zh-CN" altLang="en-US" sz="2200">
                  <a:solidFill>
                    <a:schemeClr val="bg1"/>
                  </a:solidFill>
                  <a:latin typeface="江西拙楷" panose="02010600040101010101" pitchFamily="2" charset="-122"/>
                  <a:ea typeface="江西拙楷" panose="02010600040101010101" pitchFamily="2" charset="-122"/>
                </a:rPr>
                <a:t>制定计划</a:t>
              </a:r>
            </a:p>
          </p:txBody>
        </p:sp>
      </p:grpSp>
      <p:pic>
        <p:nvPicPr>
          <p:cNvPr id="1155" name="图形 1154">
            <a:extLst>
              <a:ext uri="{FF2B5EF4-FFF2-40B4-BE49-F238E27FC236}">
                <a16:creationId xmlns:a16="http://schemas.microsoft.com/office/drawing/2014/main" id="{B1FA9A3B-676F-FB9E-C1DB-35B2659F9E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84033" y="2532040"/>
            <a:ext cx="896960" cy="896960"/>
          </a:xfrm>
          <a:prstGeom prst="rect">
            <a:avLst/>
          </a:prstGeom>
        </p:spPr>
      </p:pic>
    </p:spTree>
    <p:extLst>
      <p:ext uri="{BB962C8B-B14F-4D97-AF65-F5344CB8AC3E}">
        <p14:creationId xmlns:p14="http://schemas.microsoft.com/office/powerpoint/2010/main" val="33672112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 name="矩形 15">
            <a:extLst>
              <a:ext uri="{FF2B5EF4-FFF2-40B4-BE49-F238E27FC236}">
                <a16:creationId xmlns:a16="http://schemas.microsoft.com/office/drawing/2014/main" id="{CD71A16B-D929-B3F3-F57A-FFBCA8FD3314}"/>
              </a:ext>
            </a:extLst>
          </p:cNvPr>
          <p:cNvSpPr/>
          <p:nvPr/>
        </p:nvSpPr>
        <p:spPr>
          <a:xfrm>
            <a:off x="7193145" y="1088406"/>
            <a:ext cx="4516253"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a:extLst>
              <a:ext uri="{FF2B5EF4-FFF2-40B4-BE49-F238E27FC236}">
                <a16:creationId xmlns:a16="http://schemas.microsoft.com/office/drawing/2014/main" id="{AF8C2B90-2CA6-F3AA-0C6A-2299D8D5D41A}"/>
              </a:ext>
            </a:extLst>
          </p:cNvPr>
          <p:cNvGrpSpPr/>
          <p:nvPr/>
        </p:nvGrpSpPr>
        <p:grpSpPr>
          <a:xfrm>
            <a:off x="7438915" y="1464349"/>
            <a:ext cx="4024712" cy="4384618"/>
            <a:chOff x="8075103" y="1267624"/>
            <a:chExt cx="4565570" cy="4384618"/>
          </a:xfrm>
        </p:grpSpPr>
        <p:sp>
          <p:nvSpPr>
            <p:cNvPr id="21" name="文本框 20">
              <a:extLst>
                <a:ext uri="{FF2B5EF4-FFF2-40B4-BE49-F238E27FC236}">
                  <a16:creationId xmlns:a16="http://schemas.microsoft.com/office/drawing/2014/main" id="{45770909-19CD-4777-5692-36515B3D94AF}"/>
                </a:ext>
              </a:extLst>
            </p:cNvPr>
            <p:cNvSpPr txBox="1"/>
            <p:nvPr/>
          </p:nvSpPr>
          <p:spPr>
            <a:xfrm>
              <a:off x="8075103" y="126762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22" name="文本框 21">
              <a:extLst>
                <a:ext uri="{FF2B5EF4-FFF2-40B4-BE49-F238E27FC236}">
                  <a16:creationId xmlns:a16="http://schemas.microsoft.com/office/drawing/2014/main" id="{74D10814-F61A-4736-D763-D429367C6F46}"/>
                </a:ext>
              </a:extLst>
            </p:cNvPr>
            <p:cNvSpPr txBox="1"/>
            <p:nvPr/>
          </p:nvSpPr>
          <p:spPr>
            <a:xfrm>
              <a:off x="8075103" y="1859281"/>
              <a:ext cx="4565570" cy="379296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这个想法来自查理</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芒格，“思维模型是你大脑中做决策的工具箱。你的工具箱越多，你就越能做出最正确的决策。”是指一种能够促进我们在面对复杂问题时，从不同角度进行思考、分析、解决问题的思维方式。在我们的生活、工作、学习中，多元思维模型的应用可以帮助我们更快、更准确地解决问题，提高我们的决策能力和创造力。</a:t>
              </a:r>
            </a:p>
          </p:txBody>
        </p:sp>
      </p:gr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278462"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40</a:t>
            </a:r>
            <a:r>
              <a:rPr lang="zh-CN" altLang="en-US" sz="3200">
                <a:solidFill>
                  <a:schemeClr val="accent2"/>
                </a:solidFill>
                <a:latin typeface="江西拙楷" panose="02010600040101010101" pitchFamily="2" charset="-122"/>
                <a:ea typeface="江西拙楷" panose="02010600040101010101" pitchFamily="2" charset="-122"/>
              </a:rPr>
              <a:t>、多元思维模型</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整合力</a:t>
            </a:r>
          </a:p>
        </p:txBody>
      </p:sp>
      <p:sp>
        <p:nvSpPr>
          <p:cNvPr id="3" name="文本框 2">
            <a:extLst>
              <a:ext uri="{FF2B5EF4-FFF2-40B4-BE49-F238E27FC236}">
                <a16:creationId xmlns:a16="http://schemas.microsoft.com/office/drawing/2014/main" id="{B2AF770A-4CA1-11C4-3802-72D81E509BDD}"/>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3" name="矩形 12">
            <a:extLst>
              <a:ext uri="{FF2B5EF4-FFF2-40B4-BE49-F238E27FC236}">
                <a16:creationId xmlns:a16="http://schemas.microsoft.com/office/drawing/2014/main" id="{F83775E0-A0ED-E6D8-42DA-30F6228D975D}"/>
              </a:ext>
            </a:extLst>
          </p:cNvPr>
          <p:cNvSpPr/>
          <p:nvPr/>
        </p:nvSpPr>
        <p:spPr>
          <a:xfrm>
            <a:off x="482602" y="1083941"/>
            <a:ext cx="6464772"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32" name="组合 1131">
            <a:extLst>
              <a:ext uri="{FF2B5EF4-FFF2-40B4-BE49-F238E27FC236}">
                <a16:creationId xmlns:a16="http://schemas.microsoft.com/office/drawing/2014/main" id="{BC32FCA8-B2BB-7373-6AFA-54EFDD2E3BB6}"/>
              </a:ext>
            </a:extLst>
          </p:cNvPr>
          <p:cNvGrpSpPr/>
          <p:nvPr/>
        </p:nvGrpSpPr>
        <p:grpSpPr>
          <a:xfrm>
            <a:off x="2795295" y="2451275"/>
            <a:ext cx="2020098" cy="2394394"/>
            <a:chOff x="2524621" y="2154534"/>
            <a:chExt cx="2527084" cy="2995318"/>
          </a:xfrm>
        </p:grpSpPr>
        <p:sp>
          <p:nvSpPr>
            <p:cNvPr id="7" name="任意多边形: 形状 6">
              <a:extLst>
                <a:ext uri="{FF2B5EF4-FFF2-40B4-BE49-F238E27FC236}">
                  <a16:creationId xmlns:a16="http://schemas.microsoft.com/office/drawing/2014/main" id="{6EBCE27F-2D91-2BEB-3DC2-7496D57FA6A3}"/>
                </a:ext>
              </a:extLst>
            </p:cNvPr>
            <p:cNvSpPr/>
            <p:nvPr/>
          </p:nvSpPr>
          <p:spPr>
            <a:xfrm>
              <a:off x="2524621" y="2154534"/>
              <a:ext cx="2527084" cy="2995318"/>
            </a:xfrm>
            <a:custGeom>
              <a:avLst/>
              <a:gdLst>
                <a:gd name="connsiteX0" fmla="*/ 1598630 w 1607205"/>
                <a:gd name="connsiteY0" fmla="*/ 1040764 h 1905000"/>
                <a:gd name="connsiteX1" fmla="*/ 1594723 w 1607205"/>
                <a:gd name="connsiteY1" fmla="*/ 1035557 h 1905000"/>
                <a:gd name="connsiteX2" fmla="*/ 1504877 w 1607205"/>
                <a:gd name="connsiteY2" fmla="*/ 885442 h 1905000"/>
                <a:gd name="connsiteX3" fmla="*/ 1475301 w 1607205"/>
                <a:gd name="connsiteY3" fmla="*/ 651246 h 1905000"/>
                <a:gd name="connsiteX4" fmla="*/ 1432889 w 1607205"/>
                <a:gd name="connsiteY4" fmla="*/ 444581 h 1905000"/>
                <a:gd name="connsiteX5" fmla="*/ 1247244 w 1607205"/>
                <a:gd name="connsiteY5" fmla="*/ 195876 h 1905000"/>
                <a:gd name="connsiteX6" fmla="*/ 729931 w 1607205"/>
                <a:gd name="connsiteY6" fmla="*/ 0 h 1905000"/>
                <a:gd name="connsiteX7" fmla="*/ 0 w 1607205"/>
                <a:gd name="connsiteY7" fmla="*/ 664453 h 1905000"/>
                <a:gd name="connsiteX8" fmla="*/ 3534 w 1607205"/>
                <a:gd name="connsiteY8" fmla="*/ 737743 h 1905000"/>
                <a:gd name="connsiteX9" fmla="*/ 201271 w 1607205"/>
                <a:gd name="connsiteY9" fmla="*/ 1298771 h 1905000"/>
                <a:gd name="connsiteX10" fmla="*/ 201457 w 1607205"/>
                <a:gd name="connsiteY10" fmla="*/ 1298957 h 1905000"/>
                <a:gd name="connsiteX11" fmla="*/ 227870 w 1607205"/>
                <a:gd name="connsiteY11" fmla="*/ 1545615 h 1905000"/>
                <a:gd name="connsiteX12" fmla="*/ 179879 w 1607205"/>
                <a:gd name="connsiteY12" fmla="*/ 1623929 h 1905000"/>
                <a:gd name="connsiteX13" fmla="*/ 199039 w 1607205"/>
                <a:gd name="connsiteY13" fmla="*/ 1756373 h 1905000"/>
                <a:gd name="connsiteX14" fmla="*/ 672824 w 1607205"/>
                <a:gd name="connsiteY14" fmla="*/ 1904814 h 1905000"/>
                <a:gd name="connsiteX15" fmla="*/ 772529 w 1607205"/>
                <a:gd name="connsiteY15" fmla="*/ 1905000 h 1905000"/>
                <a:gd name="connsiteX16" fmla="*/ 865538 w 1607205"/>
                <a:gd name="connsiteY16" fmla="*/ 1896256 h 1905000"/>
                <a:gd name="connsiteX17" fmla="*/ 896230 w 1607205"/>
                <a:gd name="connsiteY17" fmla="*/ 1871142 h 1905000"/>
                <a:gd name="connsiteX18" fmla="*/ 1119263 w 1607205"/>
                <a:gd name="connsiteY18" fmla="*/ 1653319 h 1905000"/>
                <a:gd name="connsiteX19" fmla="*/ 1313652 w 1607205"/>
                <a:gd name="connsiteY19" fmla="*/ 1653319 h 1905000"/>
                <a:gd name="connsiteX20" fmla="*/ 1376898 w 1607205"/>
                <a:gd name="connsiteY20" fmla="*/ 1641228 h 1905000"/>
                <a:gd name="connsiteX21" fmla="*/ 1383781 w 1607205"/>
                <a:gd name="connsiteY21" fmla="*/ 1638066 h 1905000"/>
                <a:gd name="connsiteX22" fmla="*/ 1411497 w 1607205"/>
                <a:gd name="connsiteY22" fmla="*/ 1524781 h 1905000"/>
                <a:gd name="connsiteX23" fmla="*/ 1441631 w 1607205"/>
                <a:gd name="connsiteY23" fmla="*/ 1436424 h 1905000"/>
                <a:gd name="connsiteX24" fmla="*/ 1457630 w 1607205"/>
                <a:gd name="connsiteY24" fmla="*/ 1405358 h 1905000"/>
                <a:gd name="connsiteX25" fmla="*/ 1457630 w 1607205"/>
                <a:gd name="connsiteY25" fmla="*/ 1401265 h 1905000"/>
                <a:gd name="connsiteX26" fmla="*/ 1394755 w 1607205"/>
                <a:gd name="connsiteY26" fmla="*/ 1355134 h 1905000"/>
                <a:gd name="connsiteX27" fmla="*/ 1395314 w 1607205"/>
                <a:gd name="connsiteY27" fmla="*/ 1350855 h 1905000"/>
                <a:gd name="connsiteX28" fmla="*/ 1443305 w 1607205"/>
                <a:gd name="connsiteY28" fmla="*/ 1337649 h 1905000"/>
                <a:gd name="connsiteX29" fmla="*/ 1463395 w 1607205"/>
                <a:gd name="connsiteY29" fmla="*/ 1305466 h 1905000"/>
                <a:gd name="connsiteX30" fmla="*/ 1463395 w 1607205"/>
                <a:gd name="connsiteY30" fmla="*/ 1302120 h 1905000"/>
                <a:gd name="connsiteX31" fmla="*/ 1463023 w 1607205"/>
                <a:gd name="connsiteY31" fmla="*/ 1297655 h 1905000"/>
                <a:gd name="connsiteX32" fmla="*/ 1463953 w 1607205"/>
                <a:gd name="connsiteY32" fmla="*/ 1249289 h 1905000"/>
                <a:gd name="connsiteX33" fmla="*/ 1495949 w 1607205"/>
                <a:gd name="connsiteY33" fmla="*/ 1122799 h 1905000"/>
                <a:gd name="connsiteX34" fmla="*/ 1598630 w 1607205"/>
                <a:gd name="connsiteY34" fmla="*/ 1040764 h 1905000"/>
                <a:gd name="connsiteX35" fmla="*/ 1355692 w 1607205"/>
                <a:gd name="connsiteY35" fmla="*/ 679333 h 1905000"/>
                <a:gd name="connsiteX36" fmla="*/ 1317744 w 1607205"/>
                <a:gd name="connsiteY36" fmla="*/ 758763 h 1905000"/>
                <a:gd name="connsiteX37" fmla="*/ 1177301 w 1607205"/>
                <a:gd name="connsiteY37" fmla="*/ 843030 h 1905000"/>
                <a:gd name="connsiteX38" fmla="*/ 1034999 w 1607205"/>
                <a:gd name="connsiteY38" fmla="*/ 859585 h 1905000"/>
                <a:gd name="connsiteX39" fmla="*/ 989610 w 1607205"/>
                <a:gd name="connsiteY39" fmla="*/ 858283 h 1905000"/>
                <a:gd name="connsiteX40" fmla="*/ 873163 w 1607205"/>
                <a:gd name="connsiteY40" fmla="*/ 969520 h 1905000"/>
                <a:gd name="connsiteX41" fmla="*/ 722303 w 1607205"/>
                <a:gd name="connsiteY41" fmla="*/ 998912 h 1905000"/>
                <a:gd name="connsiteX42" fmla="*/ 706120 w 1607205"/>
                <a:gd name="connsiteY42" fmla="*/ 998726 h 1905000"/>
                <a:gd name="connsiteX43" fmla="*/ 672452 w 1607205"/>
                <a:gd name="connsiteY43" fmla="*/ 1144377 h 1905000"/>
                <a:gd name="connsiteX44" fmla="*/ 652176 w 1607205"/>
                <a:gd name="connsiteY44" fmla="*/ 1287609 h 1905000"/>
                <a:gd name="connsiteX45" fmla="*/ 649757 w 1607205"/>
                <a:gd name="connsiteY45" fmla="*/ 1308815 h 1905000"/>
                <a:gd name="connsiteX46" fmla="*/ 635434 w 1607205"/>
                <a:gd name="connsiteY46" fmla="*/ 1323698 h 1905000"/>
                <a:gd name="connsiteX47" fmla="*/ 557493 w 1607205"/>
                <a:gd name="connsiteY47" fmla="*/ 1362760 h 1905000"/>
                <a:gd name="connsiteX48" fmla="*/ 481040 w 1607205"/>
                <a:gd name="connsiteY48" fmla="*/ 1311234 h 1905000"/>
                <a:gd name="connsiteX49" fmla="*/ 472110 w 1607205"/>
                <a:gd name="connsiteY49" fmla="*/ 1291516 h 1905000"/>
                <a:gd name="connsiteX50" fmla="*/ 477133 w 1607205"/>
                <a:gd name="connsiteY50" fmla="*/ 1270123 h 1905000"/>
                <a:gd name="connsiteX51" fmla="*/ 491270 w 1607205"/>
                <a:gd name="connsiteY51" fmla="*/ 1210970 h 1905000"/>
                <a:gd name="connsiteX52" fmla="*/ 451462 w 1607205"/>
                <a:gd name="connsiteY52" fmla="*/ 1205763 h 1905000"/>
                <a:gd name="connsiteX53" fmla="*/ 272143 w 1607205"/>
                <a:gd name="connsiteY53" fmla="*/ 1126891 h 1905000"/>
                <a:gd name="connsiteX54" fmla="*/ 249635 w 1607205"/>
                <a:gd name="connsiteY54" fmla="*/ 1050066 h 1905000"/>
                <a:gd name="connsiteX55" fmla="*/ 182855 w 1607205"/>
                <a:gd name="connsiteY55" fmla="*/ 1015839 h 1905000"/>
                <a:gd name="connsiteX56" fmla="*/ 122772 w 1607205"/>
                <a:gd name="connsiteY56" fmla="*/ 735883 h 1905000"/>
                <a:gd name="connsiteX57" fmla="*/ 122772 w 1607205"/>
                <a:gd name="connsiteY57" fmla="*/ 732536 h 1905000"/>
                <a:gd name="connsiteX58" fmla="*/ 122586 w 1607205"/>
                <a:gd name="connsiteY58" fmla="*/ 729187 h 1905000"/>
                <a:gd name="connsiteX59" fmla="*/ 119237 w 1607205"/>
                <a:gd name="connsiteY59" fmla="*/ 664639 h 1905000"/>
                <a:gd name="connsiteX60" fmla="*/ 165554 w 1607205"/>
                <a:gd name="connsiteY60" fmla="*/ 456114 h 1905000"/>
                <a:gd name="connsiteX61" fmla="*/ 294093 w 1607205"/>
                <a:gd name="connsiteY61" fmla="*/ 282746 h 1905000"/>
                <a:gd name="connsiteX62" fmla="*/ 488668 w 1607205"/>
                <a:gd name="connsiteY62" fmla="*/ 163509 h 1905000"/>
                <a:gd name="connsiteX63" fmla="*/ 729931 w 1607205"/>
                <a:gd name="connsiteY63" fmla="*/ 119051 h 1905000"/>
                <a:gd name="connsiteX64" fmla="*/ 971939 w 1607205"/>
                <a:gd name="connsiteY64" fmla="*/ 163695 h 1905000"/>
                <a:gd name="connsiteX65" fmla="*/ 1164466 w 1607205"/>
                <a:gd name="connsiteY65" fmla="*/ 281629 h 1905000"/>
                <a:gd name="connsiteX66" fmla="*/ 1167629 w 1607205"/>
                <a:gd name="connsiteY66" fmla="*/ 284792 h 1905000"/>
                <a:gd name="connsiteX67" fmla="*/ 1173954 w 1607205"/>
                <a:gd name="connsiteY67" fmla="*/ 289629 h 1905000"/>
                <a:gd name="connsiteX68" fmla="*/ 1321279 w 1607205"/>
                <a:gd name="connsiteY68" fmla="*/ 485689 h 1905000"/>
                <a:gd name="connsiteX69" fmla="*/ 1356250 w 1607205"/>
                <a:gd name="connsiteY69" fmla="*/ 652920 h 1905000"/>
                <a:gd name="connsiteX70" fmla="*/ 1356436 w 1607205"/>
                <a:gd name="connsiteY70" fmla="*/ 675801 h 1905000"/>
                <a:gd name="connsiteX71" fmla="*/ 1355692 w 1607205"/>
                <a:gd name="connsiteY71" fmla="*/ 679333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07205" h="1905000">
                  <a:moveTo>
                    <a:pt x="1598630" y="1040764"/>
                  </a:moveTo>
                  <a:cubicBezTo>
                    <a:pt x="1597513" y="1038904"/>
                    <a:pt x="1596211" y="1037232"/>
                    <a:pt x="1594723" y="1035557"/>
                  </a:cubicBezTo>
                  <a:cubicBezTo>
                    <a:pt x="1556033" y="991843"/>
                    <a:pt x="1528316" y="939945"/>
                    <a:pt x="1504877" y="885442"/>
                  </a:cubicBezTo>
                  <a:cubicBezTo>
                    <a:pt x="1470836" y="806198"/>
                    <a:pt x="1476417" y="732722"/>
                    <a:pt x="1475301" y="651246"/>
                  </a:cubicBezTo>
                  <a:cubicBezTo>
                    <a:pt x="1474371" y="586139"/>
                    <a:pt x="1455211" y="505035"/>
                    <a:pt x="1432889" y="444581"/>
                  </a:cubicBezTo>
                  <a:cubicBezTo>
                    <a:pt x="1395314" y="342643"/>
                    <a:pt x="1328719" y="259865"/>
                    <a:pt x="1247244" y="195876"/>
                  </a:cubicBezTo>
                  <a:cubicBezTo>
                    <a:pt x="1115173" y="74965"/>
                    <a:pt x="932131" y="0"/>
                    <a:pt x="729931" y="0"/>
                  </a:cubicBezTo>
                  <a:cubicBezTo>
                    <a:pt x="326646" y="0"/>
                    <a:pt x="0" y="297440"/>
                    <a:pt x="0" y="664453"/>
                  </a:cubicBezTo>
                  <a:cubicBezTo>
                    <a:pt x="0" y="689007"/>
                    <a:pt x="3534" y="737743"/>
                    <a:pt x="3534" y="737743"/>
                  </a:cubicBezTo>
                  <a:cubicBezTo>
                    <a:pt x="6139" y="896788"/>
                    <a:pt x="57293" y="1086153"/>
                    <a:pt x="201271" y="1298771"/>
                  </a:cubicBezTo>
                  <a:cubicBezTo>
                    <a:pt x="201271" y="1298771"/>
                    <a:pt x="201271" y="1298957"/>
                    <a:pt x="201457" y="1298957"/>
                  </a:cubicBezTo>
                  <a:cubicBezTo>
                    <a:pt x="203688" y="1303422"/>
                    <a:pt x="260797" y="1390105"/>
                    <a:pt x="227870" y="1545615"/>
                  </a:cubicBezTo>
                  <a:cubicBezTo>
                    <a:pt x="223778" y="1564961"/>
                    <a:pt x="204990" y="1595839"/>
                    <a:pt x="179879" y="1623929"/>
                  </a:cubicBezTo>
                  <a:cubicBezTo>
                    <a:pt x="143606" y="1664295"/>
                    <a:pt x="152906" y="1727725"/>
                    <a:pt x="199039" y="1756373"/>
                  </a:cubicBezTo>
                  <a:cubicBezTo>
                    <a:pt x="337620" y="1842684"/>
                    <a:pt x="499456" y="1895884"/>
                    <a:pt x="672824" y="1904814"/>
                  </a:cubicBezTo>
                  <a:lnTo>
                    <a:pt x="772529" y="1905000"/>
                  </a:lnTo>
                  <a:cubicBezTo>
                    <a:pt x="803965" y="1903512"/>
                    <a:pt x="835030" y="1900535"/>
                    <a:pt x="865538" y="1896256"/>
                  </a:cubicBezTo>
                  <a:cubicBezTo>
                    <a:pt x="879674" y="1894210"/>
                    <a:pt x="891393" y="1884722"/>
                    <a:pt x="896230" y="1871142"/>
                  </a:cubicBezTo>
                  <a:cubicBezTo>
                    <a:pt x="920598" y="1802318"/>
                    <a:pt x="988308" y="1653319"/>
                    <a:pt x="1119263" y="1653319"/>
                  </a:cubicBezTo>
                  <a:lnTo>
                    <a:pt x="1313652" y="1653319"/>
                  </a:lnTo>
                  <a:cubicBezTo>
                    <a:pt x="1340253" y="1653319"/>
                    <a:pt x="1367782" y="1644391"/>
                    <a:pt x="1376898" y="1641228"/>
                  </a:cubicBezTo>
                  <a:cubicBezTo>
                    <a:pt x="1379316" y="1640298"/>
                    <a:pt x="1381549" y="1639368"/>
                    <a:pt x="1383781" y="1638066"/>
                  </a:cubicBezTo>
                  <a:cubicBezTo>
                    <a:pt x="1415590" y="1618534"/>
                    <a:pt x="1416706" y="1566822"/>
                    <a:pt x="1411497" y="1524781"/>
                  </a:cubicBezTo>
                  <a:cubicBezTo>
                    <a:pt x="1407404" y="1492229"/>
                    <a:pt x="1418938" y="1460047"/>
                    <a:pt x="1441631" y="1436424"/>
                  </a:cubicBezTo>
                  <a:cubicBezTo>
                    <a:pt x="1451863" y="1425820"/>
                    <a:pt x="1457630" y="1414846"/>
                    <a:pt x="1457630" y="1405358"/>
                  </a:cubicBezTo>
                  <a:lnTo>
                    <a:pt x="1457630" y="1401265"/>
                  </a:lnTo>
                  <a:cubicBezTo>
                    <a:pt x="1457630" y="1381361"/>
                    <a:pt x="1432331" y="1364248"/>
                    <a:pt x="1394755" y="1355134"/>
                  </a:cubicBezTo>
                  <a:cubicBezTo>
                    <a:pt x="1392337" y="1354576"/>
                    <a:pt x="1392709" y="1350855"/>
                    <a:pt x="1395314" y="1350855"/>
                  </a:cubicBezTo>
                  <a:cubicBezTo>
                    <a:pt x="1413915" y="1350855"/>
                    <a:pt x="1431029" y="1345832"/>
                    <a:pt x="1443305" y="1337649"/>
                  </a:cubicBezTo>
                  <a:cubicBezTo>
                    <a:pt x="1455583" y="1329463"/>
                    <a:pt x="1463395" y="1318117"/>
                    <a:pt x="1463395" y="1305466"/>
                  </a:cubicBezTo>
                  <a:lnTo>
                    <a:pt x="1463395" y="1302120"/>
                  </a:lnTo>
                  <a:cubicBezTo>
                    <a:pt x="1463395" y="1300631"/>
                    <a:pt x="1463209" y="1299143"/>
                    <a:pt x="1463023" y="1297655"/>
                  </a:cubicBezTo>
                  <a:cubicBezTo>
                    <a:pt x="1460792" y="1281658"/>
                    <a:pt x="1460418" y="1265288"/>
                    <a:pt x="1463953" y="1249289"/>
                  </a:cubicBezTo>
                  <a:cubicBezTo>
                    <a:pt x="1474557" y="1200368"/>
                    <a:pt x="1491484" y="1123171"/>
                    <a:pt x="1495949" y="1122799"/>
                  </a:cubicBezTo>
                  <a:cubicBezTo>
                    <a:pt x="1636019" y="1117590"/>
                    <a:pt x="1607745" y="1055833"/>
                    <a:pt x="1598630" y="1040764"/>
                  </a:cubicBezTo>
                  <a:close/>
                  <a:moveTo>
                    <a:pt x="1355692" y="679333"/>
                  </a:moveTo>
                  <a:cubicBezTo>
                    <a:pt x="1348808" y="708911"/>
                    <a:pt x="1335974" y="735697"/>
                    <a:pt x="1317744" y="758763"/>
                  </a:cubicBezTo>
                  <a:cubicBezTo>
                    <a:pt x="1286308" y="798385"/>
                    <a:pt x="1239059" y="826846"/>
                    <a:pt x="1177301" y="843030"/>
                  </a:cubicBezTo>
                  <a:cubicBezTo>
                    <a:pt x="1135821" y="854004"/>
                    <a:pt x="1088013" y="859585"/>
                    <a:pt x="1034999" y="859585"/>
                  </a:cubicBezTo>
                  <a:cubicBezTo>
                    <a:pt x="1018071" y="859585"/>
                    <a:pt x="1002632" y="859027"/>
                    <a:pt x="989610" y="858283"/>
                  </a:cubicBezTo>
                  <a:cubicBezTo>
                    <a:pt x="965429" y="907762"/>
                    <a:pt x="925807" y="945710"/>
                    <a:pt x="873163" y="969520"/>
                  </a:cubicBezTo>
                  <a:cubicBezTo>
                    <a:pt x="819405" y="993703"/>
                    <a:pt x="761367" y="998912"/>
                    <a:pt x="722303" y="998912"/>
                  </a:cubicBezTo>
                  <a:cubicBezTo>
                    <a:pt x="716538" y="998912"/>
                    <a:pt x="711143" y="998726"/>
                    <a:pt x="706120" y="998726"/>
                  </a:cubicBezTo>
                  <a:cubicBezTo>
                    <a:pt x="698495" y="1019744"/>
                    <a:pt x="686402" y="1062157"/>
                    <a:pt x="672452" y="1144377"/>
                  </a:cubicBezTo>
                  <a:cubicBezTo>
                    <a:pt x="659803" y="1218597"/>
                    <a:pt x="652176" y="1286865"/>
                    <a:pt x="652176" y="1287609"/>
                  </a:cubicBezTo>
                  <a:lnTo>
                    <a:pt x="649757" y="1308815"/>
                  </a:lnTo>
                  <a:lnTo>
                    <a:pt x="635434" y="1323698"/>
                  </a:lnTo>
                  <a:cubicBezTo>
                    <a:pt x="610321" y="1349553"/>
                    <a:pt x="584094" y="1362760"/>
                    <a:pt x="557493" y="1362760"/>
                  </a:cubicBezTo>
                  <a:cubicBezTo>
                    <a:pt x="518429" y="1362760"/>
                    <a:pt x="491828" y="1335044"/>
                    <a:pt x="481040" y="1311234"/>
                  </a:cubicBezTo>
                  <a:lnTo>
                    <a:pt x="472110" y="1291516"/>
                  </a:lnTo>
                  <a:lnTo>
                    <a:pt x="477133" y="1270123"/>
                  </a:lnTo>
                  <a:lnTo>
                    <a:pt x="491270" y="1210970"/>
                  </a:lnTo>
                  <a:cubicBezTo>
                    <a:pt x="479924" y="1208181"/>
                    <a:pt x="464485" y="1206135"/>
                    <a:pt x="451462" y="1205763"/>
                  </a:cubicBezTo>
                  <a:cubicBezTo>
                    <a:pt x="364407" y="1205577"/>
                    <a:pt x="303951" y="1178975"/>
                    <a:pt x="272143" y="1126891"/>
                  </a:cubicBezTo>
                  <a:cubicBezTo>
                    <a:pt x="256332" y="1101220"/>
                    <a:pt x="250565" y="1074249"/>
                    <a:pt x="249635" y="1050066"/>
                  </a:cubicBezTo>
                  <a:cubicBezTo>
                    <a:pt x="222847" y="1044113"/>
                    <a:pt x="200899" y="1032767"/>
                    <a:pt x="182855" y="1015839"/>
                  </a:cubicBezTo>
                  <a:cubicBezTo>
                    <a:pt x="144536" y="920785"/>
                    <a:pt x="124446" y="827218"/>
                    <a:pt x="122772" y="735883"/>
                  </a:cubicBezTo>
                  <a:lnTo>
                    <a:pt x="122772" y="732536"/>
                  </a:lnTo>
                  <a:lnTo>
                    <a:pt x="122586" y="729187"/>
                  </a:lnTo>
                  <a:cubicBezTo>
                    <a:pt x="121283" y="712074"/>
                    <a:pt x="119237" y="679519"/>
                    <a:pt x="119237" y="664639"/>
                  </a:cubicBezTo>
                  <a:cubicBezTo>
                    <a:pt x="119237" y="592464"/>
                    <a:pt x="134862" y="522337"/>
                    <a:pt x="165554" y="456114"/>
                  </a:cubicBezTo>
                  <a:cubicBezTo>
                    <a:pt x="195690" y="391379"/>
                    <a:pt x="238846" y="333157"/>
                    <a:pt x="294093" y="282746"/>
                  </a:cubicBezTo>
                  <a:cubicBezTo>
                    <a:pt x="350084" y="231777"/>
                    <a:pt x="415561" y="191598"/>
                    <a:pt x="488668" y="163509"/>
                  </a:cubicBezTo>
                  <a:cubicBezTo>
                    <a:pt x="564748" y="133932"/>
                    <a:pt x="646037" y="119051"/>
                    <a:pt x="729931" y="119051"/>
                  </a:cubicBezTo>
                  <a:cubicBezTo>
                    <a:pt x="814010" y="119051"/>
                    <a:pt x="895486" y="134118"/>
                    <a:pt x="971939" y="163695"/>
                  </a:cubicBezTo>
                  <a:cubicBezTo>
                    <a:pt x="1044113" y="191598"/>
                    <a:pt x="1108847" y="231219"/>
                    <a:pt x="1164466" y="281629"/>
                  </a:cubicBezTo>
                  <a:lnTo>
                    <a:pt x="1167629" y="284792"/>
                  </a:lnTo>
                  <a:lnTo>
                    <a:pt x="1173954" y="289629"/>
                  </a:lnTo>
                  <a:cubicBezTo>
                    <a:pt x="1244082" y="344504"/>
                    <a:pt x="1293562" y="410539"/>
                    <a:pt x="1321279" y="485689"/>
                  </a:cubicBezTo>
                  <a:cubicBezTo>
                    <a:pt x="1341555" y="540938"/>
                    <a:pt x="1355692" y="608089"/>
                    <a:pt x="1356250" y="652920"/>
                  </a:cubicBezTo>
                  <a:cubicBezTo>
                    <a:pt x="1356250" y="660546"/>
                    <a:pt x="1356436" y="668173"/>
                    <a:pt x="1356436" y="675801"/>
                  </a:cubicBezTo>
                  <a:cubicBezTo>
                    <a:pt x="1356064" y="676915"/>
                    <a:pt x="1355878" y="678031"/>
                    <a:pt x="1355692" y="679333"/>
                  </a:cubicBezTo>
                  <a:close/>
                </a:path>
              </a:pathLst>
            </a:custGeom>
            <a:solidFill>
              <a:schemeClr val="accent2"/>
            </a:solidFill>
            <a:ln w="1860" cap="flat">
              <a:noFill/>
              <a:prstDash val="solid"/>
              <a:miter/>
            </a:ln>
          </p:spPr>
          <p:txBody>
            <a:bodyPr rtlCol="0" anchor="ctr"/>
            <a:lstStyle/>
            <a:p>
              <a:endParaRPr lang="zh-CN" altLang="en-US"/>
            </a:p>
          </p:txBody>
        </p:sp>
        <p:sp>
          <p:nvSpPr>
            <p:cNvPr id="9" name="任意多边形: 形状 8">
              <a:extLst>
                <a:ext uri="{FF2B5EF4-FFF2-40B4-BE49-F238E27FC236}">
                  <a16:creationId xmlns:a16="http://schemas.microsoft.com/office/drawing/2014/main" id="{43B29763-2B7F-DA0F-55A4-396EFB8DB633}"/>
                </a:ext>
              </a:extLst>
            </p:cNvPr>
            <p:cNvSpPr/>
            <p:nvPr/>
          </p:nvSpPr>
          <p:spPr>
            <a:xfrm>
              <a:off x="2863610" y="2543243"/>
              <a:ext cx="1285755" cy="1033635"/>
            </a:xfrm>
            <a:custGeom>
              <a:avLst/>
              <a:gdLst>
                <a:gd name="connsiteX0" fmla="*/ 817731 w 817730"/>
                <a:gd name="connsiteY0" fmla="*/ 120168 h 657384"/>
                <a:gd name="connsiteX1" fmla="*/ 697749 w 817730"/>
                <a:gd name="connsiteY1" fmla="*/ 240147 h 657384"/>
                <a:gd name="connsiteX2" fmla="*/ 589488 w 817730"/>
                <a:gd name="connsiteY2" fmla="*/ 171322 h 657384"/>
                <a:gd name="connsiteX3" fmla="*/ 341713 w 817730"/>
                <a:gd name="connsiteY3" fmla="*/ 280699 h 657384"/>
                <a:gd name="connsiteX4" fmla="*/ 353990 w 817730"/>
                <a:gd name="connsiteY4" fmla="*/ 313998 h 657384"/>
                <a:gd name="connsiteX5" fmla="*/ 413701 w 817730"/>
                <a:gd name="connsiteY5" fmla="*/ 312323 h 657384"/>
                <a:gd name="connsiteX6" fmla="*/ 476948 w 817730"/>
                <a:gd name="connsiteY6" fmla="*/ 263028 h 657384"/>
                <a:gd name="connsiteX7" fmla="*/ 542053 w 817730"/>
                <a:gd name="connsiteY7" fmla="*/ 328134 h 657384"/>
                <a:gd name="connsiteX8" fmla="*/ 476948 w 817730"/>
                <a:gd name="connsiteY8" fmla="*/ 393239 h 657384"/>
                <a:gd name="connsiteX9" fmla="*/ 413329 w 817730"/>
                <a:gd name="connsiteY9" fmla="*/ 342085 h 657384"/>
                <a:gd name="connsiteX10" fmla="*/ 359199 w 817730"/>
                <a:gd name="connsiteY10" fmla="*/ 343573 h 657384"/>
                <a:gd name="connsiteX11" fmla="*/ 359757 w 817730"/>
                <a:gd name="connsiteY11" fmla="*/ 357896 h 657384"/>
                <a:gd name="connsiteX12" fmla="*/ 329437 w 817730"/>
                <a:gd name="connsiteY12" fmla="*/ 457974 h 657384"/>
                <a:gd name="connsiteX13" fmla="*/ 497596 w 817730"/>
                <a:gd name="connsiteY13" fmla="*/ 555075 h 657384"/>
                <a:gd name="connsiteX14" fmla="*/ 539636 w 817730"/>
                <a:gd name="connsiteY14" fmla="*/ 537590 h 657384"/>
                <a:gd name="connsiteX15" fmla="*/ 599532 w 817730"/>
                <a:gd name="connsiteY15" fmla="*/ 597487 h 657384"/>
                <a:gd name="connsiteX16" fmla="*/ 539636 w 817730"/>
                <a:gd name="connsiteY16" fmla="*/ 657385 h 657384"/>
                <a:gd name="connsiteX17" fmla="*/ 479924 w 817730"/>
                <a:gd name="connsiteY17" fmla="*/ 597487 h 657384"/>
                <a:gd name="connsiteX18" fmla="*/ 483273 w 817730"/>
                <a:gd name="connsiteY18" fmla="*/ 580932 h 657384"/>
                <a:gd name="connsiteX19" fmla="*/ 310277 w 817730"/>
                <a:gd name="connsiteY19" fmla="*/ 481040 h 657384"/>
                <a:gd name="connsiteX20" fmla="*/ 179877 w 817730"/>
                <a:gd name="connsiteY20" fmla="*/ 537404 h 657384"/>
                <a:gd name="connsiteX21" fmla="*/ 0 w 817730"/>
                <a:gd name="connsiteY21" fmla="*/ 357524 h 657384"/>
                <a:gd name="connsiteX22" fmla="*/ 179877 w 817730"/>
                <a:gd name="connsiteY22" fmla="*/ 177647 h 657384"/>
                <a:gd name="connsiteX23" fmla="*/ 326832 w 817730"/>
                <a:gd name="connsiteY23" fmla="*/ 254286 h 657384"/>
                <a:gd name="connsiteX24" fmla="*/ 580000 w 817730"/>
                <a:gd name="connsiteY24" fmla="*/ 141746 h 657384"/>
                <a:gd name="connsiteX25" fmla="*/ 577583 w 817730"/>
                <a:gd name="connsiteY25" fmla="*/ 119982 h 657384"/>
                <a:gd name="connsiteX26" fmla="*/ 697563 w 817730"/>
                <a:gd name="connsiteY26" fmla="*/ 0 h 657384"/>
                <a:gd name="connsiteX27" fmla="*/ 817731 w 817730"/>
                <a:gd name="connsiteY27" fmla="*/ 120168 h 65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17730" h="657384">
                  <a:moveTo>
                    <a:pt x="817731" y="120168"/>
                  </a:moveTo>
                  <a:cubicBezTo>
                    <a:pt x="817731" y="186389"/>
                    <a:pt x="764158" y="240147"/>
                    <a:pt x="697749" y="240147"/>
                  </a:cubicBezTo>
                  <a:cubicBezTo>
                    <a:pt x="649758" y="240147"/>
                    <a:pt x="608834" y="211874"/>
                    <a:pt x="589488" y="171322"/>
                  </a:cubicBezTo>
                  <a:lnTo>
                    <a:pt x="341713" y="280699"/>
                  </a:lnTo>
                  <a:cubicBezTo>
                    <a:pt x="346922" y="291303"/>
                    <a:pt x="351013" y="302463"/>
                    <a:pt x="353990" y="313998"/>
                  </a:cubicBezTo>
                  <a:lnTo>
                    <a:pt x="413701" y="312323"/>
                  </a:lnTo>
                  <a:cubicBezTo>
                    <a:pt x="420771" y="284048"/>
                    <a:pt x="446440" y="263028"/>
                    <a:pt x="476948" y="263028"/>
                  </a:cubicBezTo>
                  <a:cubicBezTo>
                    <a:pt x="512849" y="263028"/>
                    <a:pt x="542053" y="292233"/>
                    <a:pt x="542053" y="328134"/>
                  </a:cubicBezTo>
                  <a:cubicBezTo>
                    <a:pt x="542053" y="364035"/>
                    <a:pt x="512849" y="393239"/>
                    <a:pt x="476948" y="393239"/>
                  </a:cubicBezTo>
                  <a:cubicBezTo>
                    <a:pt x="445696" y="393239"/>
                    <a:pt x="419654" y="371291"/>
                    <a:pt x="413329" y="342085"/>
                  </a:cubicBezTo>
                  <a:lnTo>
                    <a:pt x="359199" y="343573"/>
                  </a:lnTo>
                  <a:cubicBezTo>
                    <a:pt x="359571" y="348224"/>
                    <a:pt x="359757" y="353059"/>
                    <a:pt x="359757" y="357896"/>
                  </a:cubicBezTo>
                  <a:cubicBezTo>
                    <a:pt x="359757" y="394914"/>
                    <a:pt x="348410" y="429326"/>
                    <a:pt x="329437" y="457974"/>
                  </a:cubicBezTo>
                  <a:lnTo>
                    <a:pt x="497596" y="555075"/>
                  </a:lnTo>
                  <a:cubicBezTo>
                    <a:pt x="508570" y="544285"/>
                    <a:pt x="523265" y="537590"/>
                    <a:pt x="539636" y="537590"/>
                  </a:cubicBezTo>
                  <a:cubicBezTo>
                    <a:pt x="572746" y="537590"/>
                    <a:pt x="599532" y="564375"/>
                    <a:pt x="599532" y="597487"/>
                  </a:cubicBezTo>
                  <a:cubicBezTo>
                    <a:pt x="599532" y="630598"/>
                    <a:pt x="572746" y="657385"/>
                    <a:pt x="539636" y="657385"/>
                  </a:cubicBezTo>
                  <a:cubicBezTo>
                    <a:pt x="506524" y="657385"/>
                    <a:pt x="479924" y="630598"/>
                    <a:pt x="479924" y="597487"/>
                  </a:cubicBezTo>
                  <a:cubicBezTo>
                    <a:pt x="479924" y="591534"/>
                    <a:pt x="481599" y="586511"/>
                    <a:pt x="483273" y="580932"/>
                  </a:cubicBezTo>
                  <a:lnTo>
                    <a:pt x="310277" y="481040"/>
                  </a:lnTo>
                  <a:cubicBezTo>
                    <a:pt x="277351" y="515453"/>
                    <a:pt x="231591" y="537404"/>
                    <a:pt x="179877" y="537404"/>
                  </a:cubicBezTo>
                  <a:cubicBezTo>
                    <a:pt x="80546" y="537404"/>
                    <a:pt x="0" y="456858"/>
                    <a:pt x="0" y="357524"/>
                  </a:cubicBezTo>
                  <a:cubicBezTo>
                    <a:pt x="0" y="258191"/>
                    <a:pt x="80546" y="177647"/>
                    <a:pt x="179877" y="177647"/>
                  </a:cubicBezTo>
                  <a:cubicBezTo>
                    <a:pt x="240891" y="177647"/>
                    <a:pt x="294278" y="207967"/>
                    <a:pt x="326832" y="254286"/>
                  </a:cubicBezTo>
                  <a:lnTo>
                    <a:pt x="580000" y="141746"/>
                  </a:lnTo>
                  <a:cubicBezTo>
                    <a:pt x="578698" y="134490"/>
                    <a:pt x="577583" y="127421"/>
                    <a:pt x="577583" y="119982"/>
                  </a:cubicBezTo>
                  <a:cubicBezTo>
                    <a:pt x="577583" y="53759"/>
                    <a:pt x="631156" y="0"/>
                    <a:pt x="697563" y="0"/>
                  </a:cubicBezTo>
                  <a:cubicBezTo>
                    <a:pt x="763972" y="186"/>
                    <a:pt x="817731" y="53759"/>
                    <a:pt x="817731" y="120168"/>
                  </a:cubicBezTo>
                  <a:close/>
                </a:path>
              </a:pathLst>
            </a:custGeom>
            <a:solidFill>
              <a:schemeClr val="accent3"/>
            </a:solidFill>
            <a:ln w="1860" cap="flat">
              <a:noFill/>
              <a:prstDash val="solid"/>
              <a:miter/>
            </a:ln>
          </p:spPr>
          <p:txBody>
            <a:bodyPr rtlCol="0" anchor="ctr"/>
            <a:lstStyle/>
            <a:p>
              <a:endParaRPr lang="zh-CN" altLang="en-US"/>
            </a:p>
          </p:txBody>
        </p:sp>
      </p:grpSp>
      <p:sp>
        <p:nvSpPr>
          <p:cNvPr id="7190" name="矩形: 圆角 7189">
            <a:extLst>
              <a:ext uri="{FF2B5EF4-FFF2-40B4-BE49-F238E27FC236}">
                <a16:creationId xmlns:a16="http://schemas.microsoft.com/office/drawing/2014/main" id="{A2CFFE9C-54D0-16FA-ED33-44DCAE29DB1C}"/>
              </a:ext>
            </a:extLst>
          </p:cNvPr>
          <p:cNvSpPr/>
          <p:nvPr/>
        </p:nvSpPr>
        <p:spPr>
          <a:xfrm>
            <a:off x="3093527" y="5547271"/>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latin typeface="江西拙楷" panose="02010600040101010101" pitchFamily="2" charset="-122"/>
                <a:ea typeface="江西拙楷" panose="02010600040101010101" pitchFamily="2" charset="-122"/>
              </a:rPr>
              <a:t>~~~</a:t>
            </a:r>
            <a:endParaRPr lang="zh-CN" altLang="en-US">
              <a:solidFill>
                <a:schemeClr val="bg1"/>
              </a:solidFill>
              <a:latin typeface="江西拙楷" panose="02010600040101010101" pitchFamily="2" charset="-122"/>
              <a:ea typeface="江西拙楷" panose="02010600040101010101" pitchFamily="2" charset="-122"/>
            </a:endParaRPr>
          </a:p>
        </p:txBody>
      </p:sp>
      <p:sp>
        <p:nvSpPr>
          <p:cNvPr id="17" name="矩形: 圆角 16">
            <a:extLst>
              <a:ext uri="{FF2B5EF4-FFF2-40B4-BE49-F238E27FC236}">
                <a16:creationId xmlns:a16="http://schemas.microsoft.com/office/drawing/2014/main" id="{0B531D61-5013-D5BB-A08C-EC56F31B5411}"/>
              </a:ext>
            </a:extLst>
          </p:cNvPr>
          <p:cNvSpPr/>
          <p:nvPr/>
        </p:nvSpPr>
        <p:spPr>
          <a:xfrm>
            <a:off x="769291" y="3884614"/>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历史学</a:t>
            </a:r>
          </a:p>
        </p:txBody>
      </p:sp>
      <p:sp>
        <p:nvSpPr>
          <p:cNvPr id="23" name="矩形: 圆角 22">
            <a:extLst>
              <a:ext uri="{FF2B5EF4-FFF2-40B4-BE49-F238E27FC236}">
                <a16:creationId xmlns:a16="http://schemas.microsoft.com/office/drawing/2014/main" id="{6307365F-1FFF-69BF-7E01-DE31ED1D048F}"/>
              </a:ext>
            </a:extLst>
          </p:cNvPr>
          <p:cNvSpPr/>
          <p:nvPr/>
        </p:nvSpPr>
        <p:spPr>
          <a:xfrm>
            <a:off x="769291" y="3182498"/>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心理学</a:t>
            </a:r>
          </a:p>
        </p:txBody>
      </p:sp>
      <p:sp>
        <p:nvSpPr>
          <p:cNvPr id="15" name="矩形: 圆角 14">
            <a:extLst>
              <a:ext uri="{FF2B5EF4-FFF2-40B4-BE49-F238E27FC236}">
                <a16:creationId xmlns:a16="http://schemas.microsoft.com/office/drawing/2014/main" id="{17A47FDD-E311-CE0B-590B-2C0107E35BB5}"/>
              </a:ext>
            </a:extLst>
          </p:cNvPr>
          <p:cNvSpPr/>
          <p:nvPr/>
        </p:nvSpPr>
        <p:spPr>
          <a:xfrm>
            <a:off x="1225518" y="4598305"/>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物理学</a:t>
            </a:r>
          </a:p>
        </p:txBody>
      </p:sp>
      <p:sp>
        <p:nvSpPr>
          <p:cNvPr id="24" name="矩形: 圆角 23">
            <a:extLst>
              <a:ext uri="{FF2B5EF4-FFF2-40B4-BE49-F238E27FC236}">
                <a16:creationId xmlns:a16="http://schemas.microsoft.com/office/drawing/2014/main" id="{69F73997-02C1-EC13-BB4B-2DE935613751}"/>
              </a:ext>
            </a:extLst>
          </p:cNvPr>
          <p:cNvSpPr/>
          <p:nvPr/>
        </p:nvSpPr>
        <p:spPr>
          <a:xfrm>
            <a:off x="1225518" y="2491957"/>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商业思维</a:t>
            </a:r>
          </a:p>
        </p:txBody>
      </p:sp>
      <p:sp>
        <p:nvSpPr>
          <p:cNvPr id="1142" name="矩形: 圆角 1141">
            <a:extLst>
              <a:ext uri="{FF2B5EF4-FFF2-40B4-BE49-F238E27FC236}">
                <a16:creationId xmlns:a16="http://schemas.microsoft.com/office/drawing/2014/main" id="{1D26D30E-9239-70FC-14A5-2A38E85E91C8}"/>
              </a:ext>
            </a:extLst>
          </p:cNvPr>
          <p:cNvSpPr/>
          <p:nvPr/>
        </p:nvSpPr>
        <p:spPr>
          <a:xfrm flipH="1">
            <a:off x="5417764" y="3884614"/>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政治学</a:t>
            </a:r>
          </a:p>
        </p:txBody>
      </p:sp>
      <p:sp>
        <p:nvSpPr>
          <p:cNvPr id="1143" name="矩形: 圆角 1142">
            <a:extLst>
              <a:ext uri="{FF2B5EF4-FFF2-40B4-BE49-F238E27FC236}">
                <a16:creationId xmlns:a16="http://schemas.microsoft.com/office/drawing/2014/main" id="{269C91D2-1C83-5D0F-6323-44BE8395FF12}"/>
              </a:ext>
            </a:extLst>
          </p:cNvPr>
          <p:cNvSpPr/>
          <p:nvPr/>
        </p:nvSpPr>
        <p:spPr>
          <a:xfrm flipH="1">
            <a:off x="5417764" y="3182498"/>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经济学</a:t>
            </a:r>
          </a:p>
        </p:txBody>
      </p:sp>
      <p:sp>
        <p:nvSpPr>
          <p:cNvPr id="1140" name="矩形: 圆角 1139">
            <a:extLst>
              <a:ext uri="{FF2B5EF4-FFF2-40B4-BE49-F238E27FC236}">
                <a16:creationId xmlns:a16="http://schemas.microsoft.com/office/drawing/2014/main" id="{DC3E085D-B47B-0CD2-9E3E-5B32B671CA56}"/>
              </a:ext>
            </a:extLst>
          </p:cNvPr>
          <p:cNvSpPr/>
          <p:nvPr/>
        </p:nvSpPr>
        <p:spPr>
          <a:xfrm flipH="1">
            <a:off x="4938278" y="4598305"/>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热力学</a:t>
            </a:r>
          </a:p>
        </p:txBody>
      </p:sp>
      <p:sp>
        <p:nvSpPr>
          <p:cNvPr id="1141" name="矩形: 圆角 1140">
            <a:extLst>
              <a:ext uri="{FF2B5EF4-FFF2-40B4-BE49-F238E27FC236}">
                <a16:creationId xmlns:a16="http://schemas.microsoft.com/office/drawing/2014/main" id="{C70F44C5-114E-C0F0-2BF9-16E80FB91BFA}"/>
              </a:ext>
            </a:extLst>
          </p:cNvPr>
          <p:cNvSpPr/>
          <p:nvPr/>
        </p:nvSpPr>
        <p:spPr>
          <a:xfrm flipH="1">
            <a:off x="4938278" y="2491957"/>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设计思维</a:t>
            </a:r>
          </a:p>
        </p:txBody>
      </p:sp>
      <p:sp>
        <p:nvSpPr>
          <p:cNvPr id="1144" name="矩形: 圆角 1143">
            <a:extLst>
              <a:ext uri="{FF2B5EF4-FFF2-40B4-BE49-F238E27FC236}">
                <a16:creationId xmlns:a16="http://schemas.microsoft.com/office/drawing/2014/main" id="{44D7F4E3-D9A5-33BC-7049-B039110436C1}"/>
              </a:ext>
            </a:extLst>
          </p:cNvPr>
          <p:cNvSpPr/>
          <p:nvPr/>
        </p:nvSpPr>
        <p:spPr>
          <a:xfrm>
            <a:off x="3093527" y="1321668"/>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故事思维</a:t>
            </a:r>
          </a:p>
        </p:txBody>
      </p:sp>
      <p:sp>
        <p:nvSpPr>
          <p:cNvPr id="1128" name="矩形: 圆角 1127">
            <a:extLst>
              <a:ext uri="{FF2B5EF4-FFF2-40B4-BE49-F238E27FC236}">
                <a16:creationId xmlns:a16="http://schemas.microsoft.com/office/drawing/2014/main" id="{F407AB94-9126-5F93-E837-CDC9AE2A878C}"/>
              </a:ext>
            </a:extLst>
          </p:cNvPr>
          <p:cNvSpPr/>
          <p:nvPr/>
        </p:nvSpPr>
        <p:spPr>
          <a:xfrm>
            <a:off x="1681745" y="5288169"/>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生物学</a:t>
            </a:r>
          </a:p>
        </p:txBody>
      </p:sp>
      <p:sp>
        <p:nvSpPr>
          <p:cNvPr id="1148" name="矩形: 圆角 1147">
            <a:extLst>
              <a:ext uri="{FF2B5EF4-FFF2-40B4-BE49-F238E27FC236}">
                <a16:creationId xmlns:a16="http://schemas.microsoft.com/office/drawing/2014/main" id="{6DCC9375-C88E-DFC4-1A3C-48B0367AFB8F}"/>
              </a:ext>
            </a:extLst>
          </p:cNvPr>
          <p:cNvSpPr/>
          <p:nvPr/>
        </p:nvSpPr>
        <p:spPr>
          <a:xfrm>
            <a:off x="1681745" y="1793808"/>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结构思维</a:t>
            </a:r>
          </a:p>
        </p:txBody>
      </p:sp>
      <p:grpSp>
        <p:nvGrpSpPr>
          <p:cNvPr id="1151" name="组合 1150">
            <a:extLst>
              <a:ext uri="{FF2B5EF4-FFF2-40B4-BE49-F238E27FC236}">
                <a16:creationId xmlns:a16="http://schemas.microsoft.com/office/drawing/2014/main" id="{9692DF1A-B1D6-20D4-6068-751643DA40F4}"/>
              </a:ext>
            </a:extLst>
          </p:cNvPr>
          <p:cNvGrpSpPr/>
          <p:nvPr/>
        </p:nvGrpSpPr>
        <p:grpSpPr>
          <a:xfrm>
            <a:off x="4458792" y="1793808"/>
            <a:ext cx="1242922" cy="3929808"/>
            <a:chOff x="4482050" y="1744431"/>
            <a:chExt cx="1242922" cy="3929808"/>
          </a:xfrm>
        </p:grpSpPr>
        <p:sp>
          <p:nvSpPr>
            <p:cNvPr id="1139" name="矩形: 圆角 1138">
              <a:extLst>
                <a:ext uri="{FF2B5EF4-FFF2-40B4-BE49-F238E27FC236}">
                  <a16:creationId xmlns:a16="http://schemas.microsoft.com/office/drawing/2014/main" id="{900E72F4-61D4-1C64-9922-1B46816E13BC}"/>
                </a:ext>
              </a:extLst>
            </p:cNvPr>
            <p:cNvSpPr/>
            <p:nvPr/>
          </p:nvSpPr>
          <p:spPr>
            <a:xfrm flipH="1">
              <a:off x="4482050" y="5238792"/>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社会学</a:t>
              </a:r>
            </a:p>
          </p:txBody>
        </p:sp>
        <p:sp>
          <p:nvSpPr>
            <p:cNvPr id="1149" name="矩形: 圆角 1148">
              <a:extLst>
                <a:ext uri="{FF2B5EF4-FFF2-40B4-BE49-F238E27FC236}">
                  <a16:creationId xmlns:a16="http://schemas.microsoft.com/office/drawing/2014/main" id="{C727305F-F6C4-ADDB-4159-09EDD0EFCAC6}"/>
                </a:ext>
              </a:extLst>
            </p:cNvPr>
            <p:cNvSpPr/>
            <p:nvPr/>
          </p:nvSpPr>
          <p:spPr>
            <a:xfrm flipH="1">
              <a:off x="4482050" y="1744431"/>
              <a:ext cx="1242922" cy="435447"/>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江西拙楷" panose="02010600040101010101" pitchFamily="2" charset="-122"/>
                  <a:ea typeface="江西拙楷" panose="02010600040101010101" pitchFamily="2" charset="-122"/>
                </a:rPr>
                <a:t>产品思维</a:t>
              </a:r>
            </a:p>
          </p:txBody>
        </p:sp>
      </p:grpSp>
    </p:spTree>
    <p:extLst>
      <p:ext uri="{BB962C8B-B14F-4D97-AF65-F5344CB8AC3E}">
        <p14:creationId xmlns:p14="http://schemas.microsoft.com/office/powerpoint/2010/main" val="71095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 name="矩形 29">
            <a:extLst>
              <a:ext uri="{FF2B5EF4-FFF2-40B4-BE49-F238E27FC236}">
                <a16:creationId xmlns:a16="http://schemas.microsoft.com/office/drawing/2014/main" id="{3B84B314-35EA-5020-A797-ED071EC14886}"/>
              </a:ext>
            </a:extLst>
          </p:cNvPr>
          <p:cNvSpPr/>
          <p:nvPr/>
        </p:nvSpPr>
        <p:spPr>
          <a:xfrm>
            <a:off x="488950" y="1089026"/>
            <a:ext cx="11214100" cy="290385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433680"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05</a:t>
            </a:r>
            <a:r>
              <a:rPr lang="zh-CN" altLang="en-US" sz="3200">
                <a:solidFill>
                  <a:schemeClr val="accent2"/>
                </a:solidFill>
                <a:latin typeface="江西拙楷" panose="02010600040101010101" pitchFamily="2" charset="-122"/>
                <a:ea typeface="江西拙楷" panose="02010600040101010101" pitchFamily="2" charset="-122"/>
              </a:rPr>
              <a:t>、二八定律</a:t>
            </a:r>
          </a:p>
        </p:txBody>
      </p:sp>
      <p:cxnSp>
        <p:nvCxnSpPr>
          <p:cNvPr id="10" name="直接连接符 9">
            <a:extLst>
              <a:ext uri="{FF2B5EF4-FFF2-40B4-BE49-F238E27FC236}">
                <a16:creationId xmlns:a16="http://schemas.microsoft.com/office/drawing/2014/main" id="{220AE6C2-2772-B5C3-EA64-C9CEDD5267BE}"/>
              </a:ext>
            </a:extLst>
          </p:cNvPr>
          <p:cNvCxnSpPr>
            <a:cxnSpLocks/>
          </p:cNvCxnSpPr>
          <p:nvPr/>
        </p:nvCxnSpPr>
        <p:spPr>
          <a:xfrm>
            <a:off x="482600" y="889000"/>
            <a:ext cx="11214100" cy="0"/>
          </a:xfrm>
          <a:prstGeom prst="line">
            <a:avLst/>
          </a:prstGeom>
          <a:ln w="12700">
            <a:solidFill>
              <a:srgbClr val="23314B"/>
            </a:solidFill>
          </a:ln>
        </p:spPr>
        <p:style>
          <a:lnRef idx="1">
            <a:schemeClr val="accent1"/>
          </a:lnRef>
          <a:fillRef idx="0">
            <a:schemeClr val="accent1"/>
          </a:fillRef>
          <a:effectRef idx="0">
            <a:schemeClr val="accent1"/>
          </a:effectRef>
          <a:fontRef idx="minor">
            <a:schemeClr val="tx1"/>
          </a:fontRef>
        </p:style>
      </p:cxn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学习力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29" name="矩形 1128">
            <a:extLst>
              <a:ext uri="{FF2B5EF4-FFF2-40B4-BE49-F238E27FC236}">
                <a16:creationId xmlns:a16="http://schemas.microsoft.com/office/drawing/2014/main" id="{0439976B-6772-A873-5B40-F0D82674C857}"/>
              </a:ext>
            </a:extLst>
          </p:cNvPr>
          <p:cNvSpPr/>
          <p:nvPr/>
        </p:nvSpPr>
        <p:spPr>
          <a:xfrm>
            <a:off x="495300" y="4163370"/>
            <a:ext cx="11206479" cy="207538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0" name="文本框 1129">
            <a:extLst>
              <a:ext uri="{FF2B5EF4-FFF2-40B4-BE49-F238E27FC236}">
                <a16:creationId xmlns:a16="http://schemas.microsoft.com/office/drawing/2014/main" id="{7F5308EB-2967-9637-FB5A-58267C790E5F}"/>
              </a:ext>
            </a:extLst>
          </p:cNvPr>
          <p:cNvSpPr txBox="1"/>
          <p:nvPr/>
        </p:nvSpPr>
        <p:spPr>
          <a:xfrm>
            <a:off x="731619" y="4303404"/>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31" name="文本框 1130">
            <a:extLst>
              <a:ext uri="{FF2B5EF4-FFF2-40B4-BE49-F238E27FC236}">
                <a16:creationId xmlns:a16="http://schemas.microsoft.com/office/drawing/2014/main" id="{E86B1B62-2BF6-6886-9674-1ED8736BBAD3}"/>
              </a:ext>
            </a:extLst>
          </p:cNvPr>
          <p:cNvSpPr txBox="1"/>
          <p:nvPr/>
        </p:nvSpPr>
        <p:spPr>
          <a:xfrm>
            <a:off x="731619" y="4826624"/>
            <a:ext cx="10698381" cy="1299971"/>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二八定律”也称作巴莱多定律，是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19</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世纪末</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20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世纪初意大利经济学家巴莱多发现的。他认为，在任何一组东西中，最重要的只占其中的一小部分，约</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20%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，其余</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80%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尽管是多数，却是次要的，因此被称为“二八定律”。</a:t>
            </a:r>
          </a:p>
        </p:txBody>
      </p:sp>
      <p:grpSp>
        <p:nvGrpSpPr>
          <p:cNvPr id="1157" name="组合 1156">
            <a:extLst>
              <a:ext uri="{FF2B5EF4-FFF2-40B4-BE49-F238E27FC236}">
                <a16:creationId xmlns:a16="http://schemas.microsoft.com/office/drawing/2014/main" id="{1356FB6E-AE8A-06A1-4E06-AB697ADA1914}"/>
              </a:ext>
            </a:extLst>
          </p:cNvPr>
          <p:cNvGrpSpPr/>
          <p:nvPr/>
        </p:nvGrpSpPr>
        <p:grpSpPr>
          <a:xfrm>
            <a:off x="1116290" y="1378802"/>
            <a:ext cx="9959420" cy="2344981"/>
            <a:chOff x="1199044" y="1312144"/>
            <a:chExt cx="9959420" cy="2344981"/>
          </a:xfrm>
        </p:grpSpPr>
        <p:grpSp>
          <p:nvGrpSpPr>
            <p:cNvPr id="1127" name="组合 1126">
              <a:extLst>
                <a:ext uri="{FF2B5EF4-FFF2-40B4-BE49-F238E27FC236}">
                  <a16:creationId xmlns:a16="http://schemas.microsoft.com/office/drawing/2014/main" id="{F918595A-C3A2-C3BE-4E92-2E110EC48783}"/>
                </a:ext>
              </a:extLst>
            </p:cNvPr>
            <p:cNvGrpSpPr/>
            <p:nvPr/>
          </p:nvGrpSpPr>
          <p:grpSpPr>
            <a:xfrm>
              <a:off x="1199044" y="1312144"/>
              <a:ext cx="3977823" cy="2344981"/>
              <a:chOff x="789599" y="1372608"/>
              <a:chExt cx="3977823" cy="2344981"/>
            </a:xfrm>
          </p:grpSpPr>
          <p:grpSp>
            <p:nvGrpSpPr>
              <p:cNvPr id="17" name="组合 16">
                <a:extLst>
                  <a:ext uri="{FF2B5EF4-FFF2-40B4-BE49-F238E27FC236}">
                    <a16:creationId xmlns:a16="http://schemas.microsoft.com/office/drawing/2014/main" id="{617E4CBA-FB54-2601-FA69-81A7A3F8E5A0}"/>
                  </a:ext>
                </a:extLst>
              </p:cNvPr>
              <p:cNvGrpSpPr/>
              <p:nvPr/>
            </p:nvGrpSpPr>
            <p:grpSpPr>
              <a:xfrm>
                <a:off x="789599" y="1372608"/>
                <a:ext cx="1468249" cy="1468246"/>
                <a:chOff x="959583" y="1676554"/>
                <a:chExt cx="1184137" cy="1184135"/>
              </a:xfrm>
            </p:grpSpPr>
            <p:sp>
              <p:nvSpPr>
                <p:cNvPr id="9" name="椭圆 8">
                  <a:extLst>
                    <a:ext uri="{FF2B5EF4-FFF2-40B4-BE49-F238E27FC236}">
                      <a16:creationId xmlns:a16="http://schemas.microsoft.com/office/drawing/2014/main" id="{0A8AE11E-66EF-7E36-8291-D1EF1FE01EBF}"/>
                    </a:ext>
                  </a:extLst>
                </p:cNvPr>
                <p:cNvSpPr/>
                <p:nvPr/>
              </p:nvSpPr>
              <p:spPr>
                <a:xfrm>
                  <a:off x="959583" y="1676554"/>
                  <a:ext cx="1184137" cy="1184135"/>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6B336AEF-DBE8-1711-34B6-5226245548C6}"/>
                    </a:ext>
                  </a:extLst>
                </p:cNvPr>
                <p:cNvSpPr txBox="1"/>
                <p:nvPr/>
              </p:nvSpPr>
              <p:spPr>
                <a:xfrm>
                  <a:off x="1163031" y="2032812"/>
                  <a:ext cx="777240" cy="471619"/>
                </a:xfrm>
                <a:prstGeom prst="rect">
                  <a:avLst/>
                </a:prstGeom>
                <a:noFill/>
                <a:ln>
                  <a:solidFill>
                    <a:schemeClr val="accent2"/>
                  </a:solidFill>
                </a:ln>
              </p:spPr>
              <p:txBody>
                <a:bodyPr wrap="none" rtlCol="0">
                  <a:spAutoFit/>
                </a:bodyPr>
                <a:lstStyle/>
                <a:p>
                  <a:pPr algn="ctr"/>
                  <a:r>
                    <a:rPr lang="en-US" altLang="zh-CN" sz="3200">
                      <a:solidFill>
                        <a:schemeClr val="bg1"/>
                      </a:solidFill>
                      <a:latin typeface="江西拙楷" panose="02010600040101010101" pitchFamily="2" charset="-122"/>
                      <a:ea typeface="江西拙楷" panose="02010600040101010101" pitchFamily="2" charset="-122"/>
                    </a:rPr>
                    <a:t>80%</a:t>
                  </a:r>
                  <a:endParaRPr lang="zh-CN" altLang="en-US" sz="3200">
                    <a:solidFill>
                      <a:schemeClr val="bg1"/>
                    </a:solidFill>
                    <a:latin typeface="江西拙楷" panose="02010600040101010101" pitchFamily="2" charset="-122"/>
                    <a:ea typeface="江西拙楷" panose="02010600040101010101" pitchFamily="2" charset="-122"/>
                  </a:endParaRPr>
                </a:p>
              </p:txBody>
            </p:sp>
          </p:grpSp>
          <p:cxnSp>
            <p:nvCxnSpPr>
              <p:cNvPr id="23" name="直接连接符 22">
                <a:extLst>
                  <a:ext uri="{FF2B5EF4-FFF2-40B4-BE49-F238E27FC236}">
                    <a16:creationId xmlns:a16="http://schemas.microsoft.com/office/drawing/2014/main" id="{75C299CE-AB4C-EEDE-6B4B-82E78EC4BDEC}"/>
                  </a:ext>
                </a:extLst>
              </p:cNvPr>
              <p:cNvCxnSpPr>
                <a:cxnSpLocks/>
              </p:cNvCxnSpPr>
              <p:nvPr/>
            </p:nvCxnSpPr>
            <p:spPr>
              <a:xfrm>
                <a:off x="901359" y="2711717"/>
                <a:ext cx="3829701" cy="1005872"/>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120" name="组合 1119">
                <a:extLst>
                  <a:ext uri="{FF2B5EF4-FFF2-40B4-BE49-F238E27FC236}">
                    <a16:creationId xmlns:a16="http://schemas.microsoft.com/office/drawing/2014/main" id="{728B260C-4FEE-CDFE-B68A-0F7A91E48090}"/>
                  </a:ext>
                </a:extLst>
              </p:cNvPr>
              <p:cNvGrpSpPr/>
              <p:nvPr/>
            </p:nvGrpSpPr>
            <p:grpSpPr>
              <a:xfrm>
                <a:off x="4253349" y="3119103"/>
                <a:ext cx="514073" cy="514073"/>
                <a:chOff x="1040858" y="1711867"/>
                <a:chExt cx="1113508" cy="1113508"/>
              </a:xfrm>
            </p:grpSpPr>
            <p:sp>
              <p:nvSpPr>
                <p:cNvPr id="1122" name="椭圆 1121">
                  <a:extLst>
                    <a:ext uri="{FF2B5EF4-FFF2-40B4-BE49-F238E27FC236}">
                      <a16:creationId xmlns:a16="http://schemas.microsoft.com/office/drawing/2014/main" id="{3D974908-92A4-A68A-2E83-4D384B4751D3}"/>
                    </a:ext>
                  </a:extLst>
                </p:cNvPr>
                <p:cNvSpPr/>
                <p:nvPr/>
              </p:nvSpPr>
              <p:spPr>
                <a:xfrm>
                  <a:off x="1040858" y="1711867"/>
                  <a:ext cx="1113508" cy="1113508"/>
                </a:xfrm>
                <a:prstGeom prst="ellipse">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900"/>
                </a:p>
              </p:txBody>
            </p:sp>
            <p:sp>
              <p:nvSpPr>
                <p:cNvPr id="1124" name="文本框 1123">
                  <a:extLst>
                    <a:ext uri="{FF2B5EF4-FFF2-40B4-BE49-F238E27FC236}">
                      <a16:creationId xmlns:a16="http://schemas.microsoft.com/office/drawing/2014/main" id="{FF21502C-6431-F0BC-ADDC-41717BDD8AEF}"/>
                    </a:ext>
                  </a:extLst>
                </p:cNvPr>
                <p:cNvSpPr txBox="1"/>
                <p:nvPr/>
              </p:nvSpPr>
              <p:spPr>
                <a:xfrm>
                  <a:off x="1088589" y="1968624"/>
                  <a:ext cx="1018044" cy="599994"/>
                </a:xfrm>
                <a:prstGeom prst="rect">
                  <a:avLst/>
                </a:prstGeom>
                <a:noFill/>
                <a:ln>
                  <a:noFill/>
                </a:ln>
              </p:spPr>
              <p:txBody>
                <a:bodyPr wrap="none" rtlCol="0">
                  <a:spAutoFit/>
                </a:bodyPr>
                <a:lstStyle/>
                <a:p>
                  <a:pPr algn="ctr"/>
                  <a:r>
                    <a:rPr lang="en-US" altLang="zh-CN" sz="1200">
                      <a:solidFill>
                        <a:schemeClr val="bg1"/>
                      </a:solidFill>
                      <a:latin typeface="江西拙楷" panose="02010600040101010101" pitchFamily="2" charset="-122"/>
                      <a:ea typeface="江西拙楷" panose="02010600040101010101" pitchFamily="2" charset="-122"/>
                    </a:rPr>
                    <a:t>20%</a:t>
                  </a:r>
                  <a:endParaRPr lang="zh-CN" altLang="en-US" sz="1200">
                    <a:solidFill>
                      <a:schemeClr val="bg1"/>
                    </a:solidFill>
                    <a:latin typeface="江西拙楷" panose="02010600040101010101" pitchFamily="2" charset="-122"/>
                    <a:ea typeface="江西拙楷" panose="02010600040101010101" pitchFamily="2" charset="-122"/>
                  </a:endParaRPr>
                </a:p>
              </p:txBody>
            </p:sp>
          </p:grpSp>
          <p:sp>
            <p:nvSpPr>
              <p:cNvPr id="1125" name="等腰三角形 1124">
                <a:extLst>
                  <a:ext uri="{FF2B5EF4-FFF2-40B4-BE49-F238E27FC236}">
                    <a16:creationId xmlns:a16="http://schemas.microsoft.com/office/drawing/2014/main" id="{1EBDA40F-80D4-D33B-2022-B2CB99F629FC}"/>
                  </a:ext>
                </a:extLst>
              </p:cNvPr>
              <p:cNvSpPr/>
              <p:nvPr/>
            </p:nvSpPr>
            <p:spPr>
              <a:xfrm>
                <a:off x="3303464" y="3397885"/>
                <a:ext cx="308416" cy="265876"/>
              </a:xfrm>
              <a:prstGeom prst="triangle">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56" name="组合 1155">
              <a:extLst>
                <a:ext uri="{FF2B5EF4-FFF2-40B4-BE49-F238E27FC236}">
                  <a16:creationId xmlns:a16="http://schemas.microsoft.com/office/drawing/2014/main" id="{06001F22-CDE4-2FDE-98F8-86715A5A58FF}"/>
                </a:ext>
              </a:extLst>
            </p:cNvPr>
            <p:cNvGrpSpPr/>
            <p:nvPr/>
          </p:nvGrpSpPr>
          <p:grpSpPr>
            <a:xfrm>
              <a:off x="5899250" y="1569406"/>
              <a:ext cx="5259214" cy="1830457"/>
              <a:chOff x="5792170" y="1669760"/>
              <a:chExt cx="5259214" cy="1830457"/>
            </a:xfrm>
          </p:grpSpPr>
          <p:grpSp>
            <p:nvGrpSpPr>
              <p:cNvPr id="1148" name="组合 1147">
                <a:extLst>
                  <a:ext uri="{FF2B5EF4-FFF2-40B4-BE49-F238E27FC236}">
                    <a16:creationId xmlns:a16="http://schemas.microsoft.com/office/drawing/2014/main" id="{5F6BE12C-1C54-ADEC-C7DB-4844B74B270F}"/>
                  </a:ext>
                </a:extLst>
              </p:cNvPr>
              <p:cNvGrpSpPr/>
              <p:nvPr/>
            </p:nvGrpSpPr>
            <p:grpSpPr>
              <a:xfrm>
                <a:off x="5792170" y="1669760"/>
                <a:ext cx="2006682" cy="1337788"/>
                <a:chOff x="5563162" y="1858109"/>
                <a:chExt cx="2006682" cy="1337788"/>
              </a:xfrm>
            </p:grpSpPr>
            <p:graphicFrame>
              <p:nvGraphicFramePr>
                <p:cNvPr id="1144" name="图表 1143">
                  <a:extLst>
                    <a:ext uri="{FF2B5EF4-FFF2-40B4-BE49-F238E27FC236}">
                      <a16:creationId xmlns:a16="http://schemas.microsoft.com/office/drawing/2014/main" id="{47F8A6C2-83BB-0D89-FB60-4A413459A31D}"/>
                    </a:ext>
                  </a:extLst>
                </p:cNvPr>
                <p:cNvGraphicFramePr/>
                <p:nvPr>
                  <p:extLst>
                    <p:ext uri="{D42A27DB-BD31-4B8C-83A1-F6EECF244321}">
                      <p14:modId xmlns:p14="http://schemas.microsoft.com/office/powerpoint/2010/main" val="379190434"/>
                    </p:ext>
                  </p:extLst>
                </p:nvPr>
              </p:nvGraphicFramePr>
              <p:xfrm>
                <a:off x="5563162" y="1858109"/>
                <a:ext cx="2006682" cy="1337788"/>
              </p:xfrm>
              <a:graphic>
                <a:graphicData uri="http://schemas.openxmlformats.org/drawingml/2006/chart">
                  <c:chart xmlns:c="http://schemas.openxmlformats.org/drawingml/2006/chart" xmlns:r="http://schemas.openxmlformats.org/officeDocument/2006/relationships" r:id="rId2"/>
                </a:graphicData>
              </a:graphic>
            </p:graphicFrame>
            <p:sp>
              <p:nvSpPr>
                <p:cNvPr id="1145" name="文本框 1144">
                  <a:extLst>
                    <a:ext uri="{FF2B5EF4-FFF2-40B4-BE49-F238E27FC236}">
                      <a16:creationId xmlns:a16="http://schemas.microsoft.com/office/drawing/2014/main" id="{F62C8B24-7797-9AC4-D4F2-47A6A6B4D4D7}"/>
                    </a:ext>
                  </a:extLst>
                </p:cNvPr>
                <p:cNvSpPr txBox="1"/>
                <p:nvPr/>
              </p:nvSpPr>
              <p:spPr>
                <a:xfrm>
                  <a:off x="6602573" y="2080117"/>
                  <a:ext cx="470000" cy="276999"/>
                </a:xfrm>
                <a:prstGeom prst="rect">
                  <a:avLst/>
                </a:prstGeom>
                <a:noFill/>
                <a:ln>
                  <a:noFill/>
                </a:ln>
              </p:spPr>
              <p:txBody>
                <a:bodyPr wrap="none" rtlCol="0">
                  <a:spAutoFit/>
                </a:bodyPr>
                <a:lstStyle/>
                <a:p>
                  <a:pPr algn="ctr"/>
                  <a:r>
                    <a:rPr lang="en-US" altLang="zh-CN" sz="1200">
                      <a:solidFill>
                        <a:schemeClr val="bg1"/>
                      </a:solidFill>
                      <a:latin typeface="江西拙楷" panose="02010600040101010101" pitchFamily="2" charset="-122"/>
                      <a:ea typeface="江西拙楷" panose="02010600040101010101" pitchFamily="2" charset="-122"/>
                    </a:rPr>
                    <a:t>20%</a:t>
                  </a:r>
                  <a:endParaRPr lang="zh-CN" altLang="en-US" sz="1200">
                    <a:solidFill>
                      <a:schemeClr val="bg1"/>
                    </a:solidFill>
                    <a:latin typeface="江西拙楷" panose="02010600040101010101" pitchFamily="2" charset="-122"/>
                    <a:ea typeface="江西拙楷" panose="02010600040101010101" pitchFamily="2" charset="-122"/>
                  </a:endParaRPr>
                </a:p>
              </p:txBody>
            </p:sp>
          </p:grpSp>
          <p:grpSp>
            <p:nvGrpSpPr>
              <p:cNvPr id="1150" name="组合 1149">
                <a:extLst>
                  <a:ext uri="{FF2B5EF4-FFF2-40B4-BE49-F238E27FC236}">
                    <a16:creationId xmlns:a16="http://schemas.microsoft.com/office/drawing/2014/main" id="{C60FFFD6-C93C-D6EE-1299-4962E525956D}"/>
                  </a:ext>
                </a:extLst>
              </p:cNvPr>
              <p:cNvGrpSpPr/>
              <p:nvPr/>
            </p:nvGrpSpPr>
            <p:grpSpPr>
              <a:xfrm>
                <a:off x="9044702" y="1669760"/>
                <a:ext cx="2006682" cy="1337788"/>
                <a:chOff x="9148331" y="1825061"/>
                <a:chExt cx="2006682" cy="1337788"/>
              </a:xfrm>
            </p:grpSpPr>
            <p:graphicFrame>
              <p:nvGraphicFramePr>
                <p:cNvPr id="1146" name="图表 1145">
                  <a:extLst>
                    <a:ext uri="{FF2B5EF4-FFF2-40B4-BE49-F238E27FC236}">
                      <a16:creationId xmlns:a16="http://schemas.microsoft.com/office/drawing/2014/main" id="{E7FC8754-4962-6422-3CEE-DBFFB3D5E441}"/>
                    </a:ext>
                  </a:extLst>
                </p:cNvPr>
                <p:cNvGraphicFramePr/>
                <p:nvPr>
                  <p:extLst>
                    <p:ext uri="{D42A27DB-BD31-4B8C-83A1-F6EECF244321}">
                      <p14:modId xmlns:p14="http://schemas.microsoft.com/office/powerpoint/2010/main" val="4161558961"/>
                    </p:ext>
                  </p:extLst>
                </p:nvPr>
              </p:nvGraphicFramePr>
              <p:xfrm>
                <a:off x="9148331" y="1825061"/>
                <a:ext cx="2006682" cy="1337788"/>
              </p:xfrm>
              <a:graphic>
                <a:graphicData uri="http://schemas.openxmlformats.org/drawingml/2006/chart">
                  <c:chart xmlns:c="http://schemas.openxmlformats.org/drawingml/2006/chart" xmlns:r="http://schemas.openxmlformats.org/officeDocument/2006/relationships" r:id="rId3"/>
                </a:graphicData>
              </a:graphic>
            </p:graphicFrame>
            <p:sp>
              <p:nvSpPr>
                <p:cNvPr id="1149" name="文本框 1148">
                  <a:extLst>
                    <a:ext uri="{FF2B5EF4-FFF2-40B4-BE49-F238E27FC236}">
                      <a16:creationId xmlns:a16="http://schemas.microsoft.com/office/drawing/2014/main" id="{03FFDE2F-3531-74AD-45A1-F35EE836B95B}"/>
                    </a:ext>
                  </a:extLst>
                </p:cNvPr>
                <p:cNvSpPr txBox="1"/>
                <p:nvPr/>
              </p:nvSpPr>
              <p:spPr>
                <a:xfrm>
                  <a:off x="9675259" y="2076981"/>
                  <a:ext cx="476412" cy="276999"/>
                </a:xfrm>
                <a:prstGeom prst="rect">
                  <a:avLst/>
                </a:prstGeom>
                <a:noFill/>
                <a:ln>
                  <a:noFill/>
                </a:ln>
              </p:spPr>
              <p:txBody>
                <a:bodyPr wrap="none" rtlCol="0">
                  <a:spAutoFit/>
                </a:bodyPr>
                <a:lstStyle/>
                <a:p>
                  <a:pPr algn="ctr"/>
                  <a:r>
                    <a:rPr lang="en-US" altLang="zh-CN" sz="1200">
                      <a:solidFill>
                        <a:schemeClr val="bg1"/>
                      </a:solidFill>
                      <a:latin typeface="江西拙楷" panose="02010600040101010101" pitchFamily="2" charset="-122"/>
                      <a:ea typeface="江西拙楷" panose="02010600040101010101" pitchFamily="2" charset="-122"/>
                    </a:rPr>
                    <a:t>80%</a:t>
                  </a:r>
                  <a:endParaRPr lang="zh-CN" altLang="en-US" sz="1200">
                    <a:solidFill>
                      <a:schemeClr val="bg1"/>
                    </a:solidFill>
                    <a:latin typeface="江西拙楷" panose="02010600040101010101" pitchFamily="2" charset="-122"/>
                    <a:ea typeface="江西拙楷" panose="02010600040101010101" pitchFamily="2" charset="-122"/>
                  </a:endParaRPr>
                </a:p>
              </p:txBody>
            </p:sp>
          </p:grpSp>
          <p:sp>
            <p:nvSpPr>
              <p:cNvPr id="1151" name="箭头: 右 1150">
                <a:extLst>
                  <a:ext uri="{FF2B5EF4-FFF2-40B4-BE49-F238E27FC236}">
                    <a16:creationId xmlns:a16="http://schemas.microsoft.com/office/drawing/2014/main" id="{5F82978B-A645-2E55-CED2-E69B53F24AAD}"/>
                  </a:ext>
                </a:extLst>
              </p:cNvPr>
              <p:cNvSpPr/>
              <p:nvPr/>
            </p:nvSpPr>
            <p:spPr>
              <a:xfrm>
                <a:off x="7998853" y="2210047"/>
                <a:ext cx="788365" cy="294137"/>
              </a:xfrm>
              <a:prstGeom prst="rightArrow">
                <a:avLst/>
              </a:prstGeom>
              <a:gradFill flip="none" rotWithShape="1">
                <a:gsLst>
                  <a:gs pos="0">
                    <a:schemeClr val="accent3">
                      <a:alpha val="0"/>
                    </a:schemeClr>
                  </a:gs>
                  <a:gs pos="32000">
                    <a:schemeClr val="accent3">
                      <a:alpha val="20000"/>
                    </a:schemeClr>
                  </a:gs>
                  <a:gs pos="73000">
                    <a:schemeClr val="accent3"/>
                  </a:gs>
                  <a:gs pos="100000">
                    <a:schemeClr val="bg2"/>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3" name="文本框 1152">
                <a:extLst>
                  <a:ext uri="{FF2B5EF4-FFF2-40B4-BE49-F238E27FC236}">
                    <a16:creationId xmlns:a16="http://schemas.microsoft.com/office/drawing/2014/main" id="{B2B006D8-DB20-F859-575A-1FBC51BE2A85}"/>
                  </a:ext>
                </a:extLst>
              </p:cNvPr>
              <p:cNvSpPr txBox="1"/>
              <p:nvPr/>
            </p:nvSpPr>
            <p:spPr>
              <a:xfrm>
                <a:off x="6395401" y="3038552"/>
                <a:ext cx="800219"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工作</a:t>
                </a:r>
              </a:p>
            </p:txBody>
          </p:sp>
          <p:sp>
            <p:nvSpPr>
              <p:cNvPr id="1154" name="文本框 1153">
                <a:extLst>
                  <a:ext uri="{FF2B5EF4-FFF2-40B4-BE49-F238E27FC236}">
                    <a16:creationId xmlns:a16="http://schemas.microsoft.com/office/drawing/2014/main" id="{A8023AA1-C1CF-BCFF-9C9A-21ADCF433B3C}"/>
                  </a:ext>
                </a:extLst>
              </p:cNvPr>
              <p:cNvSpPr txBox="1"/>
              <p:nvPr/>
            </p:nvSpPr>
            <p:spPr>
              <a:xfrm>
                <a:off x="9647933" y="3038552"/>
                <a:ext cx="800219" cy="461665"/>
              </a:xfrm>
              <a:prstGeom prst="rect">
                <a:avLst/>
              </a:prstGeom>
              <a:noFill/>
            </p:spPr>
            <p:txBody>
              <a:bodyPr wrap="none" rtlCol="0">
                <a:spAutoFit/>
              </a:bodyPr>
              <a:lstStyle/>
              <a:p>
                <a:r>
                  <a:rPr lang="zh-CN" altLang="en-US" sz="2400">
                    <a:solidFill>
                      <a:schemeClr val="accent3"/>
                    </a:solidFill>
                    <a:latin typeface="江西拙楷" panose="02010600040101010101" pitchFamily="2" charset="-122"/>
                    <a:ea typeface="江西拙楷" panose="02010600040101010101" pitchFamily="2" charset="-122"/>
                  </a:rPr>
                  <a:t>效果</a:t>
                </a:r>
              </a:p>
            </p:txBody>
          </p:sp>
        </p:grpSp>
      </p:grpSp>
      <p:pic>
        <p:nvPicPr>
          <p:cNvPr id="1159" name="图形 1158">
            <a:extLst>
              <a:ext uri="{FF2B5EF4-FFF2-40B4-BE49-F238E27FC236}">
                <a16:creationId xmlns:a16="http://schemas.microsoft.com/office/drawing/2014/main" id="{330DA993-2713-E60E-5FDB-5B8E56C419A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70687" y="2869286"/>
            <a:ext cx="332777" cy="332777"/>
          </a:xfrm>
          <a:prstGeom prst="rect">
            <a:avLst/>
          </a:prstGeom>
        </p:spPr>
      </p:pic>
      <p:cxnSp>
        <p:nvCxnSpPr>
          <p:cNvPr id="1161" name="直接箭头连接符 1160">
            <a:extLst>
              <a:ext uri="{FF2B5EF4-FFF2-40B4-BE49-F238E27FC236}">
                <a16:creationId xmlns:a16="http://schemas.microsoft.com/office/drawing/2014/main" id="{F0B756D2-AF30-B00B-9E91-1C6E711830F6}"/>
              </a:ext>
            </a:extLst>
          </p:cNvPr>
          <p:cNvCxnSpPr>
            <a:cxnSpLocks/>
          </p:cNvCxnSpPr>
          <p:nvPr/>
        </p:nvCxnSpPr>
        <p:spPr>
          <a:xfrm>
            <a:off x="7352397" y="3332226"/>
            <a:ext cx="2129927" cy="0"/>
          </a:xfrm>
          <a:prstGeom prst="straightConnector1">
            <a:avLst/>
          </a:prstGeom>
          <a:ln w="12700">
            <a:solidFill>
              <a:schemeClr val="accent2"/>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62" name="文本框 1161">
            <a:extLst>
              <a:ext uri="{FF2B5EF4-FFF2-40B4-BE49-F238E27FC236}">
                <a16:creationId xmlns:a16="http://schemas.microsoft.com/office/drawing/2014/main" id="{E38F497E-0109-37F8-2F08-990DBA2AE4DB}"/>
              </a:ext>
            </a:extLst>
          </p:cNvPr>
          <p:cNvSpPr txBox="1"/>
          <p:nvPr/>
        </p:nvSpPr>
        <p:spPr>
          <a:xfrm>
            <a:off x="7435817" y="2902289"/>
            <a:ext cx="1963087" cy="427105"/>
          </a:xfrm>
          <a:prstGeom prst="rect">
            <a:avLst/>
          </a:prstGeom>
          <a:noFill/>
        </p:spPr>
        <p:txBody>
          <a:bodyPr wrap="square">
            <a:spAutoFit/>
          </a:bodyPr>
          <a:lstStyle/>
          <a:p>
            <a:pPr algn="ctr">
              <a:lnSpc>
                <a:spcPct val="150000"/>
              </a:lnSpc>
            </a:pP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专注高价值工作</a:t>
            </a:r>
          </a:p>
        </p:txBody>
      </p:sp>
    </p:spTree>
    <p:extLst>
      <p:ext uri="{BB962C8B-B14F-4D97-AF65-F5344CB8AC3E}">
        <p14:creationId xmlns:p14="http://schemas.microsoft.com/office/powerpoint/2010/main" val="2214434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76870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06</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SWOT</a:t>
            </a:r>
            <a:r>
              <a:rPr lang="zh-CN" altLang="en-US" sz="3200">
                <a:solidFill>
                  <a:schemeClr val="accent2"/>
                </a:solidFill>
                <a:latin typeface="江西拙楷" panose="02010600040101010101" pitchFamily="2" charset="-122"/>
                <a:ea typeface="江西拙楷" panose="02010600040101010101" pitchFamily="2" charset="-122"/>
              </a:rPr>
              <a:t>分析</a:t>
            </a:r>
          </a:p>
        </p:txBody>
      </p:sp>
      <p:cxnSp>
        <p:nvCxnSpPr>
          <p:cNvPr id="10" name="直接连接符 9">
            <a:extLst>
              <a:ext uri="{FF2B5EF4-FFF2-40B4-BE49-F238E27FC236}">
                <a16:creationId xmlns:a16="http://schemas.microsoft.com/office/drawing/2014/main" id="{220AE6C2-2772-B5C3-EA64-C9CEDD5267BE}"/>
              </a:ext>
            </a:extLst>
          </p:cNvPr>
          <p:cNvCxnSpPr>
            <a:cxnSpLocks/>
          </p:cNvCxnSpPr>
          <p:nvPr/>
        </p:nvCxnSpPr>
        <p:spPr>
          <a:xfrm>
            <a:off x="482600" y="889000"/>
            <a:ext cx="11214100" cy="0"/>
          </a:xfrm>
          <a:prstGeom prst="line">
            <a:avLst/>
          </a:prstGeom>
          <a:ln w="12700">
            <a:solidFill>
              <a:srgbClr val="23314B"/>
            </a:solidFill>
          </a:ln>
        </p:spPr>
        <p:style>
          <a:lnRef idx="1">
            <a:schemeClr val="accent1"/>
          </a:lnRef>
          <a:fillRef idx="0">
            <a:schemeClr val="accent1"/>
          </a:fillRef>
          <a:effectRef idx="0">
            <a:schemeClr val="accent1"/>
          </a:effectRef>
          <a:fontRef idx="minor">
            <a:schemeClr val="tx1"/>
          </a:fontRef>
        </p:style>
      </p:cxn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思考力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2" name="矩形 1">
            <a:extLst>
              <a:ext uri="{FF2B5EF4-FFF2-40B4-BE49-F238E27FC236}">
                <a16:creationId xmlns:a16="http://schemas.microsoft.com/office/drawing/2014/main" id="{691C5AE3-D20B-ACE4-01CA-05C90B2387E2}"/>
              </a:ext>
            </a:extLst>
          </p:cNvPr>
          <p:cNvSpPr/>
          <p:nvPr/>
        </p:nvSpPr>
        <p:spPr>
          <a:xfrm>
            <a:off x="482600" y="1102245"/>
            <a:ext cx="729558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a16="http://schemas.microsoft.com/office/drawing/2014/main" id="{1E573C71-7D39-CC26-FA2E-CEAE7D704E99}"/>
              </a:ext>
            </a:extLst>
          </p:cNvPr>
          <p:cNvSpPr/>
          <p:nvPr/>
        </p:nvSpPr>
        <p:spPr>
          <a:xfrm>
            <a:off x="7961399" y="1102245"/>
            <a:ext cx="374800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1805E4CE-9E6C-A3E2-BC00-5DECA4B72834}"/>
              </a:ext>
            </a:extLst>
          </p:cNvPr>
          <p:cNvSpPr txBox="1"/>
          <p:nvPr/>
        </p:nvSpPr>
        <p:spPr>
          <a:xfrm>
            <a:off x="8108093"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5" name="文本框 4">
            <a:extLst>
              <a:ext uri="{FF2B5EF4-FFF2-40B4-BE49-F238E27FC236}">
                <a16:creationId xmlns:a16="http://schemas.microsoft.com/office/drawing/2014/main" id="{7B813430-9772-DAAE-361A-49E1D365A1F0}"/>
              </a:ext>
            </a:extLst>
          </p:cNvPr>
          <p:cNvSpPr txBox="1"/>
          <p:nvPr/>
        </p:nvSpPr>
        <p:spPr>
          <a:xfrm>
            <a:off x="8108093" y="2030853"/>
            <a:ext cx="3533153" cy="3792961"/>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来自麦肯锡咨询公司，是一种</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战略分析工具。</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是用来确定企业自身的竞争优势、竞争劣势、机会和威胁，从而将公司的战略与公司内部资源、外部环境有机的结合起来的一种科学的分析方法，也适合个人进行自我机遇分析，盘点技能优势，找到下一步的行动的方向。</a:t>
            </a:r>
          </a:p>
        </p:txBody>
      </p:sp>
      <p:grpSp>
        <p:nvGrpSpPr>
          <p:cNvPr id="1191" name="组合 1190">
            <a:extLst>
              <a:ext uri="{FF2B5EF4-FFF2-40B4-BE49-F238E27FC236}">
                <a16:creationId xmlns:a16="http://schemas.microsoft.com/office/drawing/2014/main" id="{411AD8F6-9713-3955-0E86-F3D56CDF7AD2}"/>
              </a:ext>
            </a:extLst>
          </p:cNvPr>
          <p:cNvGrpSpPr/>
          <p:nvPr/>
        </p:nvGrpSpPr>
        <p:grpSpPr>
          <a:xfrm>
            <a:off x="625332" y="1095485"/>
            <a:ext cx="6989802" cy="5158193"/>
            <a:chOff x="635492" y="1075165"/>
            <a:chExt cx="6989802" cy="5158193"/>
          </a:xfrm>
        </p:grpSpPr>
        <p:sp>
          <p:nvSpPr>
            <p:cNvPr id="13" name="箭头: 左 12">
              <a:extLst>
                <a:ext uri="{FF2B5EF4-FFF2-40B4-BE49-F238E27FC236}">
                  <a16:creationId xmlns:a16="http://schemas.microsoft.com/office/drawing/2014/main" id="{4B4EB37B-1004-9CC8-EE15-FE22CD66D0F2}"/>
                </a:ext>
              </a:extLst>
            </p:cNvPr>
            <p:cNvSpPr/>
            <p:nvPr/>
          </p:nvSpPr>
          <p:spPr>
            <a:xfrm flipH="1">
              <a:off x="1811497" y="3564373"/>
              <a:ext cx="4636052" cy="197913"/>
            </a:xfrm>
            <a:prstGeom prst="left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箭头: 左 13">
              <a:extLst>
                <a:ext uri="{FF2B5EF4-FFF2-40B4-BE49-F238E27FC236}">
                  <a16:creationId xmlns:a16="http://schemas.microsoft.com/office/drawing/2014/main" id="{3E747AC9-ECE2-755E-23C9-D983604DBC2E}"/>
                </a:ext>
              </a:extLst>
            </p:cNvPr>
            <p:cNvSpPr/>
            <p:nvPr/>
          </p:nvSpPr>
          <p:spPr>
            <a:xfrm rot="16200000" flipH="1">
              <a:off x="2361916" y="3564373"/>
              <a:ext cx="3535212" cy="197913"/>
            </a:xfrm>
            <a:prstGeom prst="left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1DCD445B-7E9B-F2BF-4036-B0BBD74CA83F}"/>
                </a:ext>
              </a:extLst>
            </p:cNvPr>
            <p:cNvSpPr/>
            <p:nvPr/>
          </p:nvSpPr>
          <p:spPr>
            <a:xfrm>
              <a:off x="1989666" y="2155769"/>
              <a:ext cx="1862732" cy="125992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8ACB8EF6-8AE2-2E4C-FB4A-487096713FD4}"/>
                </a:ext>
              </a:extLst>
            </p:cNvPr>
            <p:cNvSpPr/>
            <p:nvPr/>
          </p:nvSpPr>
          <p:spPr>
            <a:xfrm>
              <a:off x="1989666" y="3910967"/>
              <a:ext cx="1862732" cy="125992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a:extLst>
                <a:ext uri="{FF2B5EF4-FFF2-40B4-BE49-F238E27FC236}">
                  <a16:creationId xmlns:a16="http://schemas.microsoft.com/office/drawing/2014/main" id="{D1389234-2863-6EAC-7196-684602CEB109}"/>
                </a:ext>
              </a:extLst>
            </p:cNvPr>
            <p:cNvSpPr/>
            <p:nvPr/>
          </p:nvSpPr>
          <p:spPr>
            <a:xfrm>
              <a:off x="4406648" y="2155769"/>
              <a:ext cx="1862732" cy="125992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F1EF5146-AED2-BBCF-C92B-121EE8A8E55C}"/>
                </a:ext>
              </a:extLst>
            </p:cNvPr>
            <p:cNvSpPr/>
            <p:nvPr/>
          </p:nvSpPr>
          <p:spPr>
            <a:xfrm>
              <a:off x="4406648" y="3910967"/>
              <a:ext cx="1862732" cy="125992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71" name="组合 1170">
              <a:extLst>
                <a:ext uri="{FF2B5EF4-FFF2-40B4-BE49-F238E27FC236}">
                  <a16:creationId xmlns:a16="http://schemas.microsoft.com/office/drawing/2014/main" id="{39C7A7EA-687E-CD77-0833-4A2CDD6CA2EC}"/>
                </a:ext>
              </a:extLst>
            </p:cNvPr>
            <p:cNvGrpSpPr/>
            <p:nvPr/>
          </p:nvGrpSpPr>
          <p:grpSpPr>
            <a:xfrm>
              <a:off x="635492" y="3131283"/>
              <a:ext cx="928459" cy="875554"/>
              <a:chOff x="631220" y="3042702"/>
              <a:chExt cx="928459" cy="875554"/>
            </a:xfrm>
          </p:grpSpPr>
          <p:sp>
            <p:nvSpPr>
              <p:cNvPr id="1128" name="文本框 1127">
                <a:extLst>
                  <a:ext uri="{FF2B5EF4-FFF2-40B4-BE49-F238E27FC236}">
                    <a16:creationId xmlns:a16="http://schemas.microsoft.com/office/drawing/2014/main" id="{CCC9F85E-5DAF-80C0-8F7A-1C357CDA2CCA}"/>
                  </a:ext>
                </a:extLst>
              </p:cNvPr>
              <p:cNvSpPr txBox="1"/>
              <p:nvPr/>
            </p:nvSpPr>
            <p:spPr>
              <a:xfrm>
                <a:off x="631220" y="3610479"/>
                <a:ext cx="928459" cy="307777"/>
              </a:xfrm>
              <a:prstGeom prst="rect">
                <a:avLst/>
              </a:prstGeom>
              <a:noFill/>
            </p:spPr>
            <p:txBody>
              <a:bodyPr wrap="none" rtlCol="0">
                <a:spAutoFit/>
              </a:bodyPr>
              <a:lstStyle/>
              <a:p>
                <a:r>
                  <a:rPr lang="en-US" altLang="zh-CN" sz="1400">
                    <a:solidFill>
                      <a:schemeClr val="accent3"/>
                    </a:solidFill>
                    <a:latin typeface="江西拙楷" panose="02010600040101010101" pitchFamily="2" charset="-122"/>
                    <a:ea typeface="江西拙楷" panose="02010600040101010101" pitchFamily="2" charset="-122"/>
                  </a:rPr>
                  <a:t>Strengths</a:t>
                </a:r>
                <a:endParaRPr lang="zh-CN" altLang="en-US" sz="1400">
                  <a:solidFill>
                    <a:schemeClr val="accent3"/>
                  </a:solidFill>
                  <a:latin typeface="江西拙楷" panose="02010600040101010101" pitchFamily="2" charset="-122"/>
                  <a:ea typeface="江西拙楷" panose="02010600040101010101" pitchFamily="2" charset="-122"/>
                </a:endParaRPr>
              </a:p>
            </p:txBody>
          </p:sp>
          <p:grpSp>
            <p:nvGrpSpPr>
              <p:cNvPr id="1170" name="组合 1169">
                <a:extLst>
                  <a:ext uri="{FF2B5EF4-FFF2-40B4-BE49-F238E27FC236}">
                    <a16:creationId xmlns:a16="http://schemas.microsoft.com/office/drawing/2014/main" id="{BCBDB104-99F5-AFC2-C236-9E45E24D602C}"/>
                  </a:ext>
                </a:extLst>
              </p:cNvPr>
              <p:cNvGrpSpPr/>
              <p:nvPr/>
            </p:nvGrpSpPr>
            <p:grpSpPr>
              <a:xfrm>
                <a:off x="639946" y="3042702"/>
                <a:ext cx="911006" cy="646331"/>
                <a:chOff x="659939" y="3042702"/>
                <a:chExt cx="911006" cy="646331"/>
              </a:xfrm>
            </p:grpSpPr>
            <p:sp>
              <p:nvSpPr>
                <p:cNvPr id="1126" name="文本框 1125">
                  <a:extLst>
                    <a:ext uri="{FF2B5EF4-FFF2-40B4-BE49-F238E27FC236}">
                      <a16:creationId xmlns:a16="http://schemas.microsoft.com/office/drawing/2014/main" id="{F1F33353-CA31-9CCF-1D75-F8117EF8DDDA}"/>
                    </a:ext>
                  </a:extLst>
                </p:cNvPr>
                <p:cNvSpPr txBox="1"/>
                <p:nvPr/>
              </p:nvSpPr>
              <p:spPr>
                <a:xfrm>
                  <a:off x="659939" y="3042702"/>
                  <a:ext cx="484428" cy="646331"/>
                </a:xfrm>
                <a:prstGeom prst="rect">
                  <a:avLst/>
                </a:prstGeom>
                <a:noFill/>
              </p:spPr>
              <p:txBody>
                <a:bodyPr wrap="none" rtlCol="0">
                  <a:spAutoFit/>
                </a:bodyPr>
                <a:lstStyle/>
                <a:p>
                  <a:r>
                    <a:rPr lang="en-US" altLang="zh-CN" sz="3600">
                      <a:solidFill>
                        <a:schemeClr val="accent3"/>
                      </a:solidFill>
                      <a:latin typeface="江西拙楷" panose="02010600040101010101" pitchFamily="2" charset="-122"/>
                      <a:ea typeface="江西拙楷" panose="02010600040101010101" pitchFamily="2" charset="-122"/>
                    </a:rPr>
                    <a:t>S</a:t>
                  </a:r>
                  <a:endParaRPr lang="zh-CN" altLang="en-US" sz="3600">
                    <a:solidFill>
                      <a:schemeClr val="accent3"/>
                    </a:solidFill>
                    <a:latin typeface="江西拙楷" panose="02010600040101010101" pitchFamily="2" charset="-122"/>
                    <a:ea typeface="江西拙楷" panose="02010600040101010101" pitchFamily="2" charset="-122"/>
                  </a:endParaRPr>
                </a:p>
              </p:txBody>
            </p:sp>
            <p:sp>
              <p:nvSpPr>
                <p:cNvPr id="1132" name="文本框 1131">
                  <a:extLst>
                    <a:ext uri="{FF2B5EF4-FFF2-40B4-BE49-F238E27FC236}">
                      <a16:creationId xmlns:a16="http://schemas.microsoft.com/office/drawing/2014/main" id="{1BDE428D-FBCB-833A-3C08-480BEC88380A}"/>
                    </a:ext>
                  </a:extLst>
                </p:cNvPr>
                <p:cNvSpPr txBox="1"/>
                <p:nvPr/>
              </p:nvSpPr>
              <p:spPr>
                <a:xfrm>
                  <a:off x="1027206" y="3310085"/>
                  <a:ext cx="543739" cy="307777"/>
                </a:xfrm>
                <a:prstGeom prst="rect">
                  <a:avLst/>
                </a:prstGeom>
                <a:noFill/>
              </p:spPr>
              <p:txBody>
                <a:bodyPr wrap="none" rtlCol="0">
                  <a:spAutoFit/>
                </a:bodyPr>
                <a:lstStyle/>
                <a:p>
                  <a:r>
                    <a:rPr lang="zh-CN" altLang="en-US" sz="1400">
                      <a:solidFill>
                        <a:schemeClr val="accent3"/>
                      </a:solidFill>
                      <a:latin typeface="江西拙楷" panose="02010600040101010101" pitchFamily="2" charset="-122"/>
                      <a:ea typeface="江西拙楷" panose="02010600040101010101" pitchFamily="2" charset="-122"/>
                    </a:rPr>
                    <a:t>优势</a:t>
                  </a:r>
                </a:p>
              </p:txBody>
            </p:sp>
          </p:grpSp>
        </p:grpSp>
        <p:grpSp>
          <p:nvGrpSpPr>
            <p:cNvPr id="1172" name="组合 1171">
              <a:extLst>
                <a:ext uri="{FF2B5EF4-FFF2-40B4-BE49-F238E27FC236}">
                  <a16:creationId xmlns:a16="http://schemas.microsoft.com/office/drawing/2014/main" id="{1A52C4C2-E585-372E-8353-4243E15D17EB}"/>
                </a:ext>
              </a:extLst>
            </p:cNvPr>
            <p:cNvGrpSpPr/>
            <p:nvPr/>
          </p:nvGrpSpPr>
          <p:grpSpPr>
            <a:xfrm>
              <a:off x="6594243" y="3131283"/>
              <a:ext cx="1031051" cy="875554"/>
              <a:chOff x="6688897" y="3042702"/>
              <a:chExt cx="1031051" cy="875554"/>
            </a:xfrm>
          </p:grpSpPr>
          <p:sp>
            <p:nvSpPr>
              <p:cNvPr id="1138" name="文本框 1137">
                <a:extLst>
                  <a:ext uri="{FF2B5EF4-FFF2-40B4-BE49-F238E27FC236}">
                    <a16:creationId xmlns:a16="http://schemas.microsoft.com/office/drawing/2014/main" id="{BA6F0D00-F1DF-7B73-D868-C17138906C40}"/>
                  </a:ext>
                </a:extLst>
              </p:cNvPr>
              <p:cNvSpPr txBox="1"/>
              <p:nvPr/>
            </p:nvSpPr>
            <p:spPr>
              <a:xfrm>
                <a:off x="6688897" y="3610479"/>
                <a:ext cx="1031051" cy="307777"/>
              </a:xfrm>
              <a:prstGeom prst="rect">
                <a:avLst/>
              </a:prstGeom>
              <a:noFill/>
            </p:spPr>
            <p:txBody>
              <a:bodyPr wrap="none" rtlCol="0">
                <a:spAutoFit/>
              </a:bodyPr>
              <a:lstStyle/>
              <a:p>
                <a:r>
                  <a:rPr lang="en-US" altLang="zh-CN" sz="1400">
                    <a:solidFill>
                      <a:schemeClr val="accent3"/>
                    </a:solidFill>
                    <a:latin typeface="江西拙楷" panose="02010600040101010101" pitchFamily="2" charset="-122"/>
                    <a:ea typeface="江西拙楷" panose="02010600040101010101" pitchFamily="2" charset="-122"/>
                  </a:rPr>
                  <a:t>Weaknesses</a:t>
                </a:r>
                <a:endParaRPr lang="zh-CN" altLang="en-US" sz="1400">
                  <a:solidFill>
                    <a:schemeClr val="accent3"/>
                  </a:solidFill>
                  <a:latin typeface="江西拙楷" panose="02010600040101010101" pitchFamily="2" charset="-122"/>
                  <a:ea typeface="江西拙楷" panose="02010600040101010101" pitchFamily="2" charset="-122"/>
                </a:endParaRPr>
              </a:p>
            </p:txBody>
          </p:sp>
          <p:grpSp>
            <p:nvGrpSpPr>
              <p:cNvPr id="1139" name="组合 1138">
                <a:extLst>
                  <a:ext uri="{FF2B5EF4-FFF2-40B4-BE49-F238E27FC236}">
                    <a16:creationId xmlns:a16="http://schemas.microsoft.com/office/drawing/2014/main" id="{A420ECE7-7040-908D-3892-F656B7FA7B0C}"/>
                  </a:ext>
                </a:extLst>
              </p:cNvPr>
              <p:cNvGrpSpPr/>
              <p:nvPr/>
            </p:nvGrpSpPr>
            <p:grpSpPr>
              <a:xfrm>
                <a:off x="6748919" y="3042702"/>
                <a:ext cx="911006" cy="646331"/>
                <a:chOff x="659939" y="3042702"/>
                <a:chExt cx="911006" cy="646331"/>
              </a:xfrm>
            </p:grpSpPr>
            <p:sp>
              <p:nvSpPr>
                <p:cNvPr id="1140" name="文本框 1139">
                  <a:extLst>
                    <a:ext uri="{FF2B5EF4-FFF2-40B4-BE49-F238E27FC236}">
                      <a16:creationId xmlns:a16="http://schemas.microsoft.com/office/drawing/2014/main" id="{C7B01F93-AAD9-57B4-5177-6AC0D81BA606}"/>
                    </a:ext>
                  </a:extLst>
                </p:cNvPr>
                <p:cNvSpPr txBox="1"/>
                <p:nvPr/>
              </p:nvSpPr>
              <p:spPr>
                <a:xfrm>
                  <a:off x="659939" y="3042702"/>
                  <a:ext cx="553357" cy="646331"/>
                </a:xfrm>
                <a:prstGeom prst="rect">
                  <a:avLst/>
                </a:prstGeom>
                <a:noFill/>
              </p:spPr>
              <p:txBody>
                <a:bodyPr wrap="none" rtlCol="0">
                  <a:spAutoFit/>
                </a:bodyPr>
                <a:lstStyle/>
                <a:p>
                  <a:r>
                    <a:rPr lang="en-US" altLang="zh-CN" sz="3600">
                      <a:solidFill>
                        <a:schemeClr val="accent3"/>
                      </a:solidFill>
                      <a:latin typeface="江西拙楷" panose="02010600040101010101" pitchFamily="2" charset="-122"/>
                      <a:ea typeface="江西拙楷" panose="02010600040101010101" pitchFamily="2" charset="-122"/>
                    </a:rPr>
                    <a:t>W</a:t>
                  </a:r>
                  <a:endParaRPr lang="zh-CN" altLang="en-US" sz="3600">
                    <a:solidFill>
                      <a:schemeClr val="accent3"/>
                    </a:solidFill>
                    <a:latin typeface="江西拙楷" panose="02010600040101010101" pitchFamily="2" charset="-122"/>
                    <a:ea typeface="江西拙楷" panose="02010600040101010101" pitchFamily="2" charset="-122"/>
                  </a:endParaRPr>
                </a:p>
              </p:txBody>
            </p:sp>
            <p:sp>
              <p:nvSpPr>
                <p:cNvPr id="1141" name="文本框 1140">
                  <a:extLst>
                    <a:ext uri="{FF2B5EF4-FFF2-40B4-BE49-F238E27FC236}">
                      <a16:creationId xmlns:a16="http://schemas.microsoft.com/office/drawing/2014/main" id="{2EA1FB43-973E-0488-7C75-201D96B49EA0}"/>
                    </a:ext>
                  </a:extLst>
                </p:cNvPr>
                <p:cNvSpPr txBox="1"/>
                <p:nvPr/>
              </p:nvSpPr>
              <p:spPr>
                <a:xfrm>
                  <a:off x="1027206" y="3310085"/>
                  <a:ext cx="543739" cy="307777"/>
                </a:xfrm>
                <a:prstGeom prst="rect">
                  <a:avLst/>
                </a:prstGeom>
                <a:noFill/>
              </p:spPr>
              <p:txBody>
                <a:bodyPr wrap="none" rtlCol="0">
                  <a:spAutoFit/>
                </a:bodyPr>
                <a:lstStyle/>
                <a:p>
                  <a:r>
                    <a:rPr lang="zh-CN" altLang="en-US" sz="1400">
                      <a:solidFill>
                        <a:schemeClr val="accent3"/>
                      </a:solidFill>
                      <a:latin typeface="江西拙楷" panose="02010600040101010101" pitchFamily="2" charset="-122"/>
                      <a:ea typeface="江西拙楷" panose="02010600040101010101" pitchFamily="2" charset="-122"/>
                    </a:rPr>
                    <a:t>劣势</a:t>
                  </a:r>
                </a:p>
              </p:txBody>
            </p:sp>
          </p:grpSp>
        </p:grpSp>
        <p:sp>
          <p:nvSpPr>
            <p:cNvPr id="1143" name="文本框 1142">
              <a:extLst>
                <a:ext uri="{FF2B5EF4-FFF2-40B4-BE49-F238E27FC236}">
                  <a16:creationId xmlns:a16="http://schemas.microsoft.com/office/drawing/2014/main" id="{FD1238B0-B56A-0AB4-63B5-96022AB76AF6}"/>
                </a:ext>
              </a:extLst>
            </p:cNvPr>
            <p:cNvSpPr txBox="1"/>
            <p:nvPr/>
          </p:nvSpPr>
          <p:spPr>
            <a:xfrm>
              <a:off x="3539458" y="1587946"/>
              <a:ext cx="1180131" cy="307777"/>
            </a:xfrm>
            <a:prstGeom prst="rect">
              <a:avLst/>
            </a:prstGeom>
            <a:noFill/>
          </p:spPr>
          <p:txBody>
            <a:bodyPr wrap="none" rtlCol="0">
              <a:spAutoFit/>
            </a:bodyPr>
            <a:lstStyle/>
            <a:p>
              <a:r>
                <a:rPr lang="en-US" altLang="zh-CN" sz="1400">
                  <a:solidFill>
                    <a:schemeClr val="accent3"/>
                  </a:solidFill>
                  <a:latin typeface="江西拙楷" panose="02010600040101010101" pitchFamily="2" charset="-122"/>
                  <a:ea typeface="江西拙楷" panose="02010600040101010101" pitchFamily="2" charset="-122"/>
                </a:rPr>
                <a:t>Opportunities</a:t>
              </a:r>
              <a:endParaRPr lang="zh-CN" altLang="en-US" sz="1400">
                <a:solidFill>
                  <a:schemeClr val="accent3"/>
                </a:solidFill>
                <a:latin typeface="江西拙楷" panose="02010600040101010101" pitchFamily="2" charset="-122"/>
                <a:ea typeface="江西拙楷" panose="02010600040101010101" pitchFamily="2" charset="-122"/>
              </a:endParaRPr>
            </a:p>
          </p:txBody>
        </p:sp>
        <p:grpSp>
          <p:nvGrpSpPr>
            <p:cNvPr id="1167" name="组合 1166">
              <a:extLst>
                <a:ext uri="{FF2B5EF4-FFF2-40B4-BE49-F238E27FC236}">
                  <a16:creationId xmlns:a16="http://schemas.microsoft.com/office/drawing/2014/main" id="{ABD97882-711E-F7D0-DBFA-99A147395592}"/>
                </a:ext>
              </a:extLst>
            </p:cNvPr>
            <p:cNvGrpSpPr/>
            <p:nvPr/>
          </p:nvGrpSpPr>
          <p:grpSpPr>
            <a:xfrm>
              <a:off x="3674020" y="1075165"/>
              <a:ext cx="911006" cy="646331"/>
              <a:chOff x="3699314" y="1049892"/>
              <a:chExt cx="911006" cy="646331"/>
            </a:xfrm>
          </p:grpSpPr>
          <p:sp>
            <p:nvSpPr>
              <p:cNvPr id="1152" name="文本框 1151">
                <a:extLst>
                  <a:ext uri="{FF2B5EF4-FFF2-40B4-BE49-F238E27FC236}">
                    <a16:creationId xmlns:a16="http://schemas.microsoft.com/office/drawing/2014/main" id="{6D7D2EE9-1EFF-FCC6-7E64-3CF670FBC969}"/>
                  </a:ext>
                </a:extLst>
              </p:cNvPr>
              <p:cNvSpPr txBox="1"/>
              <p:nvPr/>
            </p:nvSpPr>
            <p:spPr>
              <a:xfrm>
                <a:off x="3699314" y="1049892"/>
                <a:ext cx="508473" cy="646331"/>
              </a:xfrm>
              <a:prstGeom prst="rect">
                <a:avLst/>
              </a:prstGeom>
              <a:noFill/>
            </p:spPr>
            <p:txBody>
              <a:bodyPr wrap="none" rtlCol="0">
                <a:spAutoFit/>
              </a:bodyPr>
              <a:lstStyle/>
              <a:p>
                <a:r>
                  <a:rPr lang="en-US" altLang="zh-CN" sz="3600">
                    <a:solidFill>
                      <a:schemeClr val="accent3"/>
                    </a:solidFill>
                    <a:latin typeface="江西拙楷" panose="02010600040101010101" pitchFamily="2" charset="-122"/>
                    <a:ea typeface="江西拙楷" panose="02010600040101010101" pitchFamily="2" charset="-122"/>
                  </a:rPr>
                  <a:t>O</a:t>
                </a:r>
                <a:endParaRPr lang="zh-CN" altLang="en-US" sz="3600">
                  <a:solidFill>
                    <a:schemeClr val="accent3"/>
                  </a:solidFill>
                  <a:latin typeface="江西拙楷" panose="02010600040101010101" pitchFamily="2" charset="-122"/>
                  <a:ea typeface="江西拙楷" panose="02010600040101010101" pitchFamily="2" charset="-122"/>
                </a:endParaRPr>
              </a:p>
            </p:txBody>
          </p:sp>
          <p:sp>
            <p:nvSpPr>
              <p:cNvPr id="1155" name="文本框 1154">
                <a:extLst>
                  <a:ext uri="{FF2B5EF4-FFF2-40B4-BE49-F238E27FC236}">
                    <a16:creationId xmlns:a16="http://schemas.microsoft.com/office/drawing/2014/main" id="{2F16CEF6-5476-8BC5-AB10-7FC19E13BED9}"/>
                  </a:ext>
                </a:extLst>
              </p:cNvPr>
              <p:cNvSpPr txBox="1"/>
              <p:nvPr/>
            </p:nvSpPr>
            <p:spPr>
              <a:xfrm>
                <a:off x="4066581" y="1317275"/>
                <a:ext cx="543739" cy="307777"/>
              </a:xfrm>
              <a:prstGeom prst="rect">
                <a:avLst/>
              </a:prstGeom>
              <a:noFill/>
            </p:spPr>
            <p:txBody>
              <a:bodyPr wrap="none" rtlCol="0">
                <a:spAutoFit/>
              </a:bodyPr>
              <a:lstStyle/>
              <a:p>
                <a:r>
                  <a:rPr lang="zh-CN" altLang="en-US" sz="1400">
                    <a:solidFill>
                      <a:schemeClr val="accent3"/>
                    </a:solidFill>
                    <a:latin typeface="江西拙楷" panose="02010600040101010101" pitchFamily="2" charset="-122"/>
                    <a:ea typeface="江西拙楷" panose="02010600040101010101" pitchFamily="2" charset="-122"/>
                  </a:rPr>
                  <a:t>机会</a:t>
                </a:r>
              </a:p>
            </p:txBody>
          </p:sp>
        </p:grpSp>
        <p:sp>
          <p:nvSpPr>
            <p:cNvPr id="1160" name="文本框 1159">
              <a:extLst>
                <a:ext uri="{FF2B5EF4-FFF2-40B4-BE49-F238E27FC236}">
                  <a16:creationId xmlns:a16="http://schemas.microsoft.com/office/drawing/2014/main" id="{1385AECE-6BB2-DC5E-507A-9293F522171F}"/>
                </a:ext>
              </a:extLst>
            </p:cNvPr>
            <p:cNvSpPr txBox="1"/>
            <p:nvPr/>
          </p:nvSpPr>
          <p:spPr>
            <a:xfrm>
              <a:off x="3749451" y="5925581"/>
              <a:ext cx="760144" cy="307777"/>
            </a:xfrm>
            <a:prstGeom prst="rect">
              <a:avLst/>
            </a:prstGeom>
            <a:noFill/>
          </p:spPr>
          <p:txBody>
            <a:bodyPr wrap="none" rtlCol="0">
              <a:spAutoFit/>
            </a:bodyPr>
            <a:lstStyle/>
            <a:p>
              <a:r>
                <a:rPr lang="en-US" altLang="zh-CN" sz="1400">
                  <a:solidFill>
                    <a:schemeClr val="accent3"/>
                  </a:solidFill>
                  <a:latin typeface="江西拙楷" panose="02010600040101010101" pitchFamily="2" charset="-122"/>
                  <a:ea typeface="江西拙楷" panose="02010600040101010101" pitchFamily="2" charset="-122"/>
                </a:rPr>
                <a:t>Threats</a:t>
              </a:r>
              <a:endParaRPr lang="zh-CN" altLang="en-US" sz="1400">
                <a:solidFill>
                  <a:schemeClr val="accent3"/>
                </a:solidFill>
                <a:latin typeface="江西拙楷" panose="02010600040101010101" pitchFamily="2" charset="-122"/>
                <a:ea typeface="江西拙楷" panose="02010600040101010101" pitchFamily="2" charset="-122"/>
              </a:endParaRPr>
            </a:p>
          </p:txBody>
        </p:sp>
        <p:sp>
          <p:nvSpPr>
            <p:cNvPr id="1164" name="文本框 1163">
              <a:extLst>
                <a:ext uri="{FF2B5EF4-FFF2-40B4-BE49-F238E27FC236}">
                  <a16:creationId xmlns:a16="http://schemas.microsoft.com/office/drawing/2014/main" id="{33A28751-33D2-6725-CC45-126A8223C781}"/>
                </a:ext>
              </a:extLst>
            </p:cNvPr>
            <p:cNvSpPr txBox="1"/>
            <p:nvPr/>
          </p:nvSpPr>
          <p:spPr>
            <a:xfrm>
              <a:off x="3674020" y="5357804"/>
              <a:ext cx="484428" cy="646331"/>
            </a:xfrm>
            <a:prstGeom prst="rect">
              <a:avLst/>
            </a:prstGeom>
            <a:noFill/>
          </p:spPr>
          <p:txBody>
            <a:bodyPr wrap="none" rtlCol="0">
              <a:spAutoFit/>
            </a:bodyPr>
            <a:lstStyle/>
            <a:p>
              <a:r>
                <a:rPr lang="en-US" altLang="zh-CN" sz="3600">
                  <a:solidFill>
                    <a:schemeClr val="accent3"/>
                  </a:solidFill>
                  <a:latin typeface="江西拙楷" panose="02010600040101010101" pitchFamily="2" charset="-122"/>
                  <a:ea typeface="江西拙楷" panose="02010600040101010101" pitchFamily="2" charset="-122"/>
                </a:rPr>
                <a:t>T</a:t>
              </a:r>
              <a:endParaRPr lang="zh-CN" altLang="en-US" sz="3600">
                <a:solidFill>
                  <a:schemeClr val="accent3"/>
                </a:solidFill>
                <a:latin typeface="江西拙楷" panose="02010600040101010101" pitchFamily="2" charset="-122"/>
                <a:ea typeface="江西拙楷" panose="02010600040101010101" pitchFamily="2" charset="-122"/>
              </a:endParaRPr>
            </a:p>
          </p:txBody>
        </p:sp>
        <p:sp>
          <p:nvSpPr>
            <p:cNvPr id="1165" name="文本框 1164">
              <a:extLst>
                <a:ext uri="{FF2B5EF4-FFF2-40B4-BE49-F238E27FC236}">
                  <a16:creationId xmlns:a16="http://schemas.microsoft.com/office/drawing/2014/main" id="{A0CAAE91-7EE2-130A-7473-5AFE4059FE66}"/>
                </a:ext>
              </a:extLst>
            </p:cNvPr>
            <p:cNvSpPr txBox="1"/>
            <p:nvPr/>
          </p:nvSpPr>
          <p:spPr>
            <a:xfrm>
              <a:off x="4041287" y="5625187"/>
              <a:ext cx="543739" cy="307777"/>
            </a:xfrm>
            <a:prstGeom prst="rect">
              <a:avLst/>
            </a:prstGeom>
            <a:noFill/>
          </p:spPr>
          <p:txBody>
            <a:bodyPr wrap="none" rtlCol="0">
              <a:spAutoFit/>
            </a:bodyPr>
            <a:lstStyle/>
            <a:p>
              <a:r>
                <a:rPr lang="zh-CN" altLang="en-US" sz="1400">
                  <a:solidFill>
                    <a:schemeClr val="accent3"/>
                  </a:solidFill>
                  <a:latin typeface="江西拙楷" panose="02010600040101010101" pitchFamily="2" charset="-122"/>
                  <a:ea typeface="江西拙楷" panose="02010600040101010101" pitchFamily="2" charset="-122"/>
                </a:rPr>
                <a:t>威胁</a:t>
              </a:r>
            </a:p>
          </p:txBody>
        </p:sp>
        <p:sp>
          <p:nvSpPr>
            <p:cNvPr id="1176" name="文本框 1175">
              <a:extLst>
                <a:ext uri="{FF2B5EF4-FFF2-40B4-BE49-F238E27FC236}">
                  <a16:creationId xmlns:a16="http://schemas.microsoft.com/office/drawing/2014/main" id="{D1DAF530-8001-E76A-475A-5951A2F17A1A}"/>
                </a:ext>
              </a:extLst>
            </p:cNvPr>
            <p:cNvSpPr txBox="1"/>
            <p:nvPr/>
          </p:nvSpPr>
          <p:spPr>
            <a:xfrm>
              <a:off x="2520922" y="3501084"/>
              <a:ext cx="800219" cy="276999"/>
            </a:xfrm>
            <a:prstGeom prst="rect">
              <a:avLst/>
            </a:prstGeom>
            <a:solidFill>
              <a:schemeClr val="accent2"/>
            </a:solidFill>
          </p:spPr>
          <p:txBody>
            <a:bodyPr wrap="none" rtlCol="0">
              <a:spAutoFit/>
            </a:bodyPr>
            <a:lstStyle/>
            <a:p>
              <a:r>
                <a:rPr lang="zh-CN" altLang="en-US" sz="1200">
                  <a:solidFill>
                    <a:schemeClr val="bg1"/>
                  </a:solidFill>
                  <a:latin typeface="江西拙楷" panose="02010600040101010101" pitchFamily="2" charset="-122"/>
                  <a:ea typeface="江西拙楷" panose="02010600040101010101" pitchFamily="2" charset="-122"/>
                </a:rPr>
                <a:t>内部环境</a:t>
              </a:r>
            </a:p>
          </p:txBody>
        </p:sp>
        <p:sp>
          <p:nvSpPr>
            <p:cNvPr id="1177" name="文本框 1176">
              <a:extLst>
                <a:ext uri="{FF2B5EF4-FFF2-40B4-BE49-F238E27FC236}">
                  <a16:creationId xmlns:a16="http://schemas.microsoft.com/office/drawing/2014/main" id="{E19D0D3F-4A29-31EC-F3C1-79B694A867F3}"/>
                </a:ext>
              </a:extLst>
            </p:cNvPr>
            <p:cNvSpPr txBox="1"/>
            <p:nvPr/>
          </p:nvSpPr>
          <p:spPr>
            <a:xfrm>
              <a:off x="3999092" y="2370232"/>
              <a:ext cx="256717" cy="830997"/>
            </a:xfrm>
            <a:prstGeom prst="rect">
              <a:avLst/>
            </a:prstGeom>
            <a:solidFill>
              <a:schemeClr val="accent2"/>
            </a:solidFill>
          </p:spPr>
          <p:txBody>
            <a:bodyPr wrap="square" rtlCol="0">
              <a:spAutoFit/>
            </a:bodyPr>
            <a:lstStyle/>
            <a:p>
              <a:pPr algn="ctr"/>
              <a:r>
                <a:rPr lang="zh-CN" altLang="en-US" sz="1200">
                  <a:solidFill>
                    <a:schemeClr val="bg1"/>
                  </a:solidFill>
                  <a:latin typeface="江西拙楷" panose="02010600040101010101" pitchFamily="2" charset="-122"/>
                  <a:ea typeface="江西拙楷" panose="02010600040101010101" pitchFamily="2" charset="-122"/>
                </a:rPr>
                <a:t>外部环境</a:t>
              </a:r>
            </a:p>
          </p:txBody>
        </p:sp>
        <p:grpSp>
          <p:nvGrpSpPr>
            <p:cNvPr id="1181" name="组合 1180">
              <a:extLst>
                <a:ext uri="{FF2B5EF4-FFF2-40B4-BE49-F238E27FC236}">
                  <a16:creationId xmlns:a16="http://schemas.microsoft.com/office/drawing/2014/main" id="{04AA6A9F-4FE3-0CA7-FCE5-8EE8A4897207}"/>
                </a:ext>
              </a:extLst>
            </p:cNvPr>
            <p:cNvGrpSpPr/>
            <p:nvPr/>
          </p:nvGrpSpPr>
          <p:grpSpPr>
            <a:xfrm>
              <a:off x="2150629" y="2466746"/>
              <a:ext cx="1540806" cy="637970"/>
              <a:chOff x="2416248" y="2370232"/>
              <a:chExt cx="1540806" cy="637970"/>
            </a:xfrm>
          </p:grpSpPr>
          <p:sp>
            <p:nvSpPr>
              <p:cNvPr id="1179" name="文本框 1178">
                <a:extLst>
                  <a:ext uri="{FF2B5EF4-FFF2-40B4-BE49-F238E27FC236}">
                    <a16:creationId xmlns:a16="http://schemas.microsoft.com/office/drawing/2014/main" id="{F48FEC70-E975-2757-EEC0-4D16DB383806}"/>
                  </a:ext>
                </a:extLst>
              </p:cNvPr>
              <p:cNvSpPr txBox="1"/>
              <p:nvPr/>
            </p:nvSpPr>
            <p:spPr>
              <a:xfrm>
                <a:off x="2564526" y="2370232"/>
                <a:ext cx="1244251" cy="338554"/>
              </a:xfrm>
              <a:prstGeom prst="rect">
                <a:avLst/>
              </a:prstGeom>
              <a:noFill/>
              <a:ln>
                <a:noFill/>
              </a:ln>
            </p:spPr>
            <p:txBody>
              <a:bodyPr wrap="none" rtlCol="0" anchor="ctr">
                <a:spAutoFit/>
              </a:bodyPr>
              <a:lstStyle/>
              <a:p>
                <a:pPr algn="ctr"/>
                <a:r>
                  <a:rPr lang="en-US" altLang="zh-CN" sz="1600">
                    <a:solidFill>
                      <a:schemeClr val="accent2"/>
                    </a:solidFill>
                    <a:latin typeface="字体圈欣意冠黑体" panose="00000500000000000000" pitchFamily="2" charset="-122"/>
                    <a:ea typeface="字体圈欣意冠黑体" panose="00000500000000000000" pitchFamily="2" charset="-122"/>
                  </a:rPr>
                  <a:t>SO</a:t>
                </a:r>
                <a:r>
                  <a:rPr lang="zh-CN" altLang="en-US" sz="1600">
                    <a:solidFill>
                      <a:schemeClr val="accent2"/>
                    </a:solidFill>
                    <a:latin typeface="字体圈欣意冠黑体" panose="00000500000000000000" pitchFamily="2" charset="-122"/>
                    <a:ea typeface="字体圈欣意冠黑体" panose="00000500000000000000" pitchFamily="2" charset="-122"/>
                  </a:rPr>
                  <a:t>增长型战略</a:t>
                </a:r>
              </a:p>
            </p:txBody>
          </p:sp>
          <p:sp>
            <p:nvSpPr>
              <p:cNvPr id="1180" name="文本框 1179">
                <a:extLst>
                  <a:ext uri="{FF2B5EF4-FFF2-40B4-BE49-F238E27FC236}">
                    <a16:creationId xmlns:a16="http://schemas.microsoft.com/office/drawing/2014/main" id="{8371CC9A-E01D-63D9-1332-DBD713389C4E}"/>
                  </a:ext>
                </a:extLst>
              </p:cNvPr>
              <p:cNvSpPr txBox="1"/>
              <p:nvPr/>
            </p:nvSpPr>
            <p:spPr>
              <a:xfrm>
                <a:off x="2416248" y="2731203"/>
                <a:ext cx="1540806" cy="276999"/>
              </a:xfrm>
              <a:prstGeom prst="rect">
                <a:avLst/>
              </a:prstGeom>
              <a:noFill/>
              <a:ln>
                <a:noFill/>
              </a:ln>
            </p:spPr>
            <p:txBody>
              <a:bodyPr wrap="none" rtlCol="0" anchor="ctr">
                <a:spAutoFit/>
              </a:bodyPr>
              <a:lstStyle/>
              <a:p>
                <a:pPr algn="ct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发挥优势、利用机会</a:t>
                </a:r>
              </a:p>
            </p:txBody>
          </p:sp>
        </p:grpSp>
        <p:grpSp>
          <p:nvGrpSpPr>
            <p:cNvPr id="1182" name="组合 1181">
              <a:extLst>
                <a:ext uri="{FF2B5EF4-FFF2-40B4-BE49-F238E27FC236}">
                  <a16:creationId xmlns:a16="http://schemas.microsoft.com/office/drawing/2014/main" id="{1DC95C3C-FFED-C2B8-CA82-2A1BBBA080D7}"/>
                </a:ext>
              </a:extLst>
            </p:cNvPr>
            <p:cNvGrpSpPr/>
            <p:nvPr/>
          </p:nvGrpSpPr>
          <p:grpSpPr>
            <a:xfrm>
              <a:off x="4567611" y="2466746"/>
              <a:ext cx="1540806" cy="637970"/>
              <a:chOff x="2416248" y="2370232"/>
              <a:chExt cx="1540806" cy="637970"/>
            </a:xfrm>
          </p:grpSpPr>
          <p:sp>
            <p:nvSpPr>
              <p:cNvPr id="1183" name="文本框 1182">
                <a:extLst>
                  <a:ext uri="{FF2B5EF4-FFF2-40B4-BE49-F238E27FC236}">
                    <a16:creationId xmlns:a16="http://schemas.microsoft.com/office/drawing/2014/main" id="{923A3E6A-D1B7-86FB-2278-FD71F3046FFD}"/>
                  </a:ext>
                </a:extLst>
              </p:cNvPr>
              <p:cNvSpPr txBox="1"/>
              <p:nvPr/>
            </p:nvSpPr>
            <p:spPr>
              <a:xfrm>
                <a:off x="2526053" y="2370232"/>
                <a:ext cx="1321196" cy="338554"/>
              </a:xfrm>
              <a:prstGeom prst="rect">
                <a:avLst/>
              </a:prstGeom>
              <a:noFill/>
              <a:ln>
                <a:noFill/>
              </a:ln>
            </p:spPr>
            <p:txBody>
              <a:bodyPr wrap="none" rtlCol="0" anchor="ctr">
                <a:spAutoFit/>
              </a:bodyPr>
              <a:lstStyle/>
              <a:p>
                <a:pPr algn="ctr"/>
                <a:r>
                  <a:rPr lang="en-US" altLang="zh-CN" sz="1600">
                    <a:solidFill>
                      <a:schemeClr val="accent2"/>
                    </a:solidFill>
                    <a:latin typeface="字体圈欣意冠黑体" panose="00000500000000000000" pitchFamily="2" charset="-122"/>
                    <a:ea typeface="字体圈欣意冠黑体" panose="00000500000000000000" pitchFamily="2" charset="-122"/>
                  </a:rPr>
                  <a:t>WO</a:t>
                </a:r>
                <a:r>
                  <a:rPr lang="zh-CN" altLang="en-US" sz="1600">
                    <a:solidFill>
                      <a:schemeClr val="accent2"/>
                    </a:solidFill>
                    <a:latin typeface="字体圈欣意冠黑体" panose="00000500000000000000" pitchFamily="2" charset="-122"/>
                    <a:ea typeface="字体圈欣意冠黑体" panose="00000500000000000000" pitchFamily="2" charset="-122"/>
                  </a:rPr>
                  <a:t>扭转型战略</a:t>
                </a:r>
              </a:p>
            </p:txBody>
          </p:sp>
          <p:sp>
            <p:nvSpPr>
              <p:cNvPr id="1184" name="文本框 1183">
                <a:extLst>
                  <a:ext uri="{FF2B5EF4-FFF2-40B4-BE49-F238E27FC236}">
                    <a16:creationId xmlns:a16="http://schemas.microsoft.com/office/drawing/2014/main" id="{F7154899-3BF2-E040-6E43-2EF814164A03}"/>
                  </a:ext>
                </a:extLst>
              </p:cNvPr>
              <p:cNvSpPr txBox="1"/>
              <p:nvPr/>
            </p:nvSpPr>
            <p:spPr>
              <a:xfrm>
                <a:off x="2416248" y="2731203"/>
                <a:ext cx="1540806" cy="276999"/>
              </a:xfrm>
              <a:prstGeom prst="rect">
                <a:avLst/>
              </a:prstGeom>
              <a:noFill/>
              <a:ln>
                <a:noFill/>
              </a:ln>
            </p:spPr>
            <p:txBody>
              <a:bodyPr wrap="none" rtlCol="0" anchor="ctr">
                <a:spAutoFit/>
              </a:bodyPr>
              <a:lstStyle/>
              <a:p>
                <a:pPr algn="ct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克服劣势、利用机会</a:t>
                </a:r>
              </a:p>
            </p:txBody>
          </p:sp>
        </p:grpSp>
        <p:grpSp>
          <p:nvGrpSpPr>
            <p:cNvPr id="1185" name="组合 1184">
              <a:extLst>
                <a:ext uri="{FF2B5EF4-FFF2-40B4-BE49-F238E27FC236}">
                  <a16:creationId xmlns:a16="http://schemas.microsoft.com/office/drawing/2014/main" id="{B0E9288F-6885-4656-3A28-840D68F5B9BF}"/>
                </a:ext>
              </a:extLst>
            </p:cNvPr>
            <p:cNvGrpSpPr/>
            <p:nvPr/>
          </p:nvGrpSpPr>
          <p:grpSpPr>
            <a:xfrm>
              <a:off x="2150629" y="4221944"/>
              <a:ext cx="1540806" cy="637970"/>
              <a:chOff x="2416248" y="2370232"/>
              <a:chExt cx="1540806" cy="637970"/>
            </a:xfrm>
          </p:grpSpPr>
          <p:sp>
            <p:nvSpPr>
              <p:cNvPr id="1186" name="文本框 1185">
                <a:extLst>
                  <a:ext uri="{FF2B5EF4-FFF2-40B4-BE49-F238E27FC236}">
                    <a16:creationId xmlns:a16="http://schemas.microsoft.com/office/drawing/2014/main" id="{96160F98-C4F8-5E61-68B4-EFBD5513CD75}"/>
                  </a:ext>
                </a:extLst>
              </p:cNvPr>
              <p:cNvSpPr txBox="1"/>
              <p:nvPr/>
            </p:nvSpPr>
            <p:spPr>
              <a:xfrm>
                <a:off x="2560519" y="2370232"/>
                <a:ext cx="1252266" cy="338554"/>
              </a:xfrm>
              <a:prstGeom prst="rect">
                <a:avLst/>
              </a:prstGeom>
              <a:noFill/>
              <a:ln>
                <a:noFill/>
              </a:ln>
            </p:spPr>
            <p:txBody>
              <a:bodyPr wrap="none" rtlCol="0" anchor="ctr">
                <a:spAutoFit/>
              </a:bodyPr>
              <a:lstStyle/>
              <a:p>
                <a:pPr algn="ctr"/>
                <a:r>
                  <a:rPr lang="en-US" altLang="zh-CN" sz="1600">
                    <a:solidFill>
                      <a:schemeClr val="accent2"/>
                    </a:solidFill>
                    <a:latin typeface="字体圈欣意冠黑体" panose="00000500000000000000" pitchFamily="2" charset="-122"/>
                    <a:ea typeface="字体圈欣意冠黑体" panose="00000500000000000000" pitchFamily="2" charset="-122"/>
                  </a:rPr>
                  <a:t>ST</a:t>
                </a:r>
                <a:r>
                  <a:rPr lang="zh-CN" altLang="en-US" sz="1600">
                    <a:solidFill>
                      <a:schemeClr val="accent2"/>
                    </a:solidFill>
                    <a:latin typeface="字体圈欣意冠黑体" panose="00000500000000000000" pitchFamily="2" charset="-122"/>
                    <a:ea typeface="字体圈欣意冠黑体" panose="00000500000000000000" pitchFamily="2" charset="-122"/>
                  </a:rPr>
                  <a:t>多样化战略</a:t>
                </a:r>
              </a:p>
            </p:txBody>
          </p:sp>
          <p:sp>
            <p:nvSpPr>
              <p:cNvPr id="1187" name="文本框 1186">
                <a:extLst>
                  <a:ext uri="{FF2B5EF4-FFF2-40B4-BE49-F238E27FC236}">
                    <a16:creationId xmlns:a16="http://schemas.microsoft.com/office/drawing/2014/main" id="{8E70F90D-9F83-9801-1335-11EC313B84CE}"/>
                  </a:ext>
                </a:extLst>
              </p:cNvPr>
              <p:cNvSpPr txBox="1"/>
              <p:nvPr/>
            </p:nvSpPr>
            <p:spPr>
              <a:xfrm>
                <a:off x="2416248" y="2731203"/>
                <a:ext cx="1540806" cy="276999"/>
              </a:xfrm>
              <a:prstGeom prst="rect">
                <a:avLst/>
              </a:prstGeom>
              <a:noFill/>
              <a:ln>
                <a:noFill/>
              </a:ln>
            </p:spPr>
            <p:txBody>
              <a:bodyPr wrap="none" rtlCol="0" anchor="ctr">
                <a:spAutoFit/>
              </a:bodyPr>
              <a:lstStyle/>
              <a:p>
                <a:pPr algn="ct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利用优势、回避威胁</a:t>
                </a:r>
              </a:p>
            </p:txBody>
          </p:sp>
        </p:grpSp>
        <p:grpSp>
          <p:nvGrpSpPr>
            <p:cNvPr id="1188" name="组合 1187">
              <a:extLst>
                <a:ext uri="{FF2B5EF4-FFF2-40B4-BE49-F238E27FC236}">
                  <a16:creationId xmlns:a16="http://schemas.microsoft.com/office/drawing/2014/main" id="{4563B969-0F67-8B74-0538-22DC4EA49E6F}"/>
                </a:ext>
              </a:extLst>
            </p:cNvPr>
            <p:cNvGrpSpPr/>
            <p:nvPr/>
          </p:nvGrpSpPr>
          <p:grpSpPr>
            <a:xfrm>
              <a:off x="4567611" y="4221944"/>
              <a:ext cx="1540806" cy="637970"/>
              <a:chOff x="2416248" y="2370232"/>
              <a:chExt cx="1540806" cy="637970"/>
            </a:xfrm>
          </p:grpSpPr>
          <p:sp>
            <p:nvSpPr>
              <p:cNvPr id="1189" name="文本框 1188">
                <a:extLst>
                  <a:ext uri="{FF2B5EF4-FFF2-40B4-BE49-F238E27FC236}">
                    <a16:creationId xmlns:a16="http://schemas.microsoft.com/office/drawing/2014/main" id="{605F338A-BD9F-D43C-2422-361D47DC2604}"/>
                  </a:ext>
                </a:extLst>
              </p:cNvPr>
              <p:cNvSpPr txBox="1"/>
              <p:nvPr/>
            </p:nvSpPr>
            <p:spPr>
              <a:xfrm>
                <a:off x="2522046" y="2370232"/>
                <a:ext cx="1329210" cy="338554"/>
              </a:xfrm>
              <a:prstGeom prst="rect">
                <a:avLst/>
              </a:prstGeom>
              <a:noFill/>
              <a:ln>
                <a:noFill/>
              </a:ln>
            </p:spPr>
            <p:txBody>
              <a:bodyPr wrap="none" rtlCol="0" anchor="ctr">
                <a:spAutoFit/>
              </a:bodyPr>
              <a:lstStyle/>
              <a:p>
                <a:pPr algn="ctr"/>
                <a:r>
                  <a:rPr lang="en-US" altLang="zh-CN" sz="1600">
                    <a:solidFill>
                      <a:schemeClr val="accent2"/>
                    </a:solidFill>
                    <a:latin typeface="字体圈欣意冠黑体" panose="00000500000000000000" pitchFamily="2" charset="-122"/>
                    <a:ea typeface="字体圈欣意冠黑体" panose="00000500000000000000" pitchFamily="2" charset="-122"/>
                  </a:rPr>
                  <a:t>WT</a:t>
                </a:r>
                <a:r>
                  <a:rPr lang="zh-CN" altLang="en-US" sz="1600">
                    <a:solidFill>
                      <a:schemeClr val="accent2"/>
                    </a:solidFill>
                    <a:latin typeface="字体圈欣意冠黑体" panose="00000500000000000000" pitchFamily="2" charset="-122"/>
                    <a:ea typeface="字体圈欣意冠黑体" panose="00000500000000000000" pitchFamily="2" charset="-122"/>
                  </a:rPr>
                  <a:t>防御型战略</a:t>
                </a:r>
              </a:p>
            </p:txBody>
          </p:sp>
          <p:sp>
            <p:nvSpPr>
              <p:cNvPr id="1190" name="文本框 1189">
                <a:extLst>
                  <a:ext uri="{FF2B5EF4-FFF2-40B4-BE49-F238E27FC236}">
                    <a16:creationId xmlns:a16="http://schemas.microsoft.com/office/drawing/2014/main" id="{8857B098-32CC-2ACA-5D60-7BFA2DF35676}"/>
                  </a:ext>
                </a:extLst>
              </p:cNvPr>
              <p:cNvSpPr txBox="1"/>
              <p:nvPr/>
            </p:nvSpPr>
            <p:spPr>
              <a:xfrm>
                <a:off x="2416248" y="2731203"/>
                <a:ext cx="1540806" cy="276999"/>
              </a:xfrm>
              <a:prstGeom prst="rect">
                <a:avLst/>
              </a:prstGeom>
              <a:noFill/>
              <a:ln>
                <a:noFill/>
              </a:ln>
            </p:spPr>
            <p:txBody>
              <a:bodyPr wrap="none" rtlCol="0" anchor="ctr">
                <a:spAutoFit/>
              </a:bodyPr>
              <a:lstStyle/>
              <a:p>
                <a:pPr algn="ctr"/>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减少劣势、回避威胁</a:t>
                </a:r>
              </a:p>
            </p:txBody>
          </p:sp>
        </p:grpSp>
      </p:grpSp>
    </p:spTree>
    <p:extLst>
      <p:ext uri="{BB962C8B-B14F-4D97-AF65-F5344CB8AC3E}">
        <p14:creationId xmlns:p14="http://schemas.microsoft.com/office/powerpoint/2010/main" val="2943907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2D43010-A62A-3ACC-9F28-6084C5808AB4}"/>
              </a:ext>
            </a:extLst>
          </p:cNvPr>
          <p:cNvSpPr/>
          <p:nvPr/>
        </p:nvSpPr>
        <p:spPr>
          <a:xfrm>
            <a:off x="482600" y="1102245"/>
            <a:ext cx="729558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CBF02556-128A-EB54-F3EC-578F796DF46A}"/>
              </a:ext>
            </a:extLst>
          </p:cNvPr>
          <p:cNvSpPr/>
          <p:nvPr/>
        </p:nvSpPr>
        <p:spPr>
          <a:xfrm>
            <a:off x="7961399" y="1102245"/>
            <a:ext cx="374800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4A9FDD6E-DE47-4634-48D5-50F99485A39B}"/>
              </a:ext>
            </a:extLst>
          </p:cNvPr>
          <p:cNvSpPr txBox="1"/>
          <p:nvPr/>
        </p:nvSpPr>
        <p:spPr>
          <a:xfrm>
            <a:off x="8108093"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9" name="文本框 8">
            <a:extLst>
              <a:ext uri="{FF2B5EF4-FFF2-40B4-BE49-F238E27FC236}">
                <a16:creationId xmlns:a16="http://schemas.microsoft.com/office/drawing/2014/main" id="{D060BE35-27D8-5932-F01D-F08EBDF031EC}"/>
              </a:ext>
            </a:extLst>
          </p:cNvPr>
          <p:cNvSpPr txBox="1"/>
          <p:nvPr/>
        </p:nvSpPr>
        <p:spPr>
          <a:xfrm>
            <a:off x="8108093" y="2030853"/>
            <a:ext cx="3533153" cy="4208460"/>
          </a:xfrm>
          <a:prstGeom prst="rect">
            <a:avLst/>
          </a:prstGeom>
          <a:noFill/>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黄金圈是一种思维模式，它把思考和认识问题画成三个圈：最外面的圈层是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What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层，是什么和做什么，指的是事情的表象；</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中间的圈层是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How</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层面，也就是怎么做，是实现目标的途径和方法论；</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最里边的圈层是</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Why</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层面，是为什么做一件事，是做事的初衷和核心理念。</a:t>
            </a:r>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855269"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07</a:t>
            </a:r>
            <a:r>
              <a:rPr lang="zh-CN" altLang="en-US" sz="3200">
                <a:solidFill>
                  <a:schemeClr val="accent2"/>
                </a:solidFill>
                <a:latin typeface="江西拙楷" panose="02010600040101010101" pitchFamily="2" charset="-122"/>
                <a:ea typeface="江西拙楷" panose="02010600040101010101" pitchFamily="2" charset="-122"/>
              </a:rPr>
              <a:t>、黄金圈法则</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grpSp>
        <p:nvGrpSpPr>
          <p:cNvPr id="2060" name="组合 2059">
            <a:extLst>
              <a:ext uri="{FF2B5EF4-FFF2-40B4-BE49-F238E27FC236}">
                <a16:creationId xmlns:a16="http://schemas.microsoft.com/office/drawing/2014/main" id="{B2319E55-A315-0F0C-D323-AF133C1E5D89}"/>
              </a:ext>
            </a:extLst>
          </p:cNvPr>
          <p:cNvGrpSpPr/>
          <p:nvPr/>
        </p:nvGrpSpPr>
        <p:grpSpPr>
          <a:xfrm>
            <a:off x="683115" y="1495616"/>
            <a:ext cx="6894556" cy="4349763"/>
            <a:chOff x="683115" y="1456449"/>
            <a:chExt cx="6894556" cy="4349763"/>
          </a:xfrm>
        </p:grpSpPr>
        <p:sp>
          <p:nvSpPr>
            <p:cNvPr id="2052" name="任意多边形: 形状 2051">
              <a:extLst>
                <a:ext uri="{FF2B5EF4-FFF2-40B4-BE49-F238E27FC236}">
                  <a16:creationId xmlns:a16="http://schemas.microsoft.com/office/drawing/2014/main" id="{42602739-0112-FFB3-CAA8-DF43746BDB1A}"/>
                </a:ext>
              </a:extLst>
            </p:cNvPr>
            <p:cNvSpPr/>
            <p:nvPr/>
          </p:nvSpPr>
          <p:spPr>
            <a:xfrm>
              <a:off x="1355574" y="2532985"/>
              <a:ext cx="1753805" cy="410433"/>
            </a:xfrm>
            <a:custGeom>
              <a:avLst/>
              <a:gdLst>
                <a:gd name="connsiteX0" fmla="*/ 2139885 w 2139885"/>
                <a:gd name="connsiteY0" fmla="*/ 405353 h 405353"/>
                <a:gd name="connsiteX1" fmla="*/ 1687398 w 2139885"/>
                <a:gd name="connsiteY1" fmla="*/ 0 h 405353"/>
                <a:gd name="connsiteX2" fmla="*/ 0 w 2139885"/>
                <a:gd name="connsiteY2" fmla="*/ 0 h 405353"/>
                <a:gd name="connsiteX3" fmla="*/ 0 w 2139885"/>
                <a:gd name="connsiteY3" fmla="*/ 28281 h 405353"/>
                <a:gd name="connsiteX4" fmla="*/ 0 w 2139885"/>
                <a:gd name="connsiteY4" fmla="*/ 28281 h 405353"/>
                <a:gd name="connsiteX0" fmla="*/ 2139885 w 2139885"/>
                <a:gd name="connsiteY0" fmla="*/ 405353 h 405353"/>
                <a:gd name="connsiteX1" fmla="*/ 1687398 w 2139885"/>
                <a:gd name="connsiteY1" fmla="*/ 0 h 405353"/>
                <a:gd name="connsiteX2" fmla="*/ 0 w 2139885"/>
                <a:gd name="connsiteY2" fmla="*/ 0 h 405353"/>
                <a:gd name="connsiteX3" fmla="*/ 0 w 2139885"/>
                <a:gd name="connsiteY3" fmla="*/ 28281 h 405353"/>
                <a:gd name="connsiteX0" fmla="*/ 2139885 w 2139885"/>
                <a:gd name="connsiteY0" fmla="*/ 405353 h 405353"/>
                <a:gd name="connsiteX1" fmla="*/ 1687398 w 2139885"/>
                <a:gd name="connsiteY1" fmla="*/ 0 h 405353"/>
                <a:gd name="connsiteX2" fmla="*/ 0 w 2139885"/>
                <a:gd name="connsiteY2" fmla="*/ 0 h 405353"/>
                <a:gd name="connsiteX0" fmla="*/ 1951925 w 1951925"/>
                <a:gd name="connsiteY0" fmla="*/ 405353 h 405353"/>
                <a:gd name="connsiteX1" fmla="*/ 1499438 w 1951925"/>
                <a:gd name="connsiteY1" fmla="*/ 0 h 405353"/>
                <a:gd name="connsiteX2" fmla="*/ 0 w 1951925"/>
                <a:gd name="connsiteY2" fmla="*/ 0 h 405353"/>
                <a:gd name="connsiteX0" fmla="*/ 1753805 w 1753805"/>
                <a:gd name="connsiteY0" fmla="*/ 410433 h 410433"/>
                <a:gd name="connsiteX1" fmla="*/ 1301318 w 1753805"/>
                <a:gd name="connsiteY1" fmla="*/ 5080 h 410433"/>
                <a:gd name="connsiteX2" fmla="*/ 0 w 1753805"/>
                <a:gd name="connsiteY2" fmla="*/ 0 h 410433"/>
              </a:gdLst>
              <a:ahLst/>
              <a:cxnLst>
                <a:cxn ang="0">
                  <a:pos x="connsiteX0" y="connsiteY0"/>
                </a:cxn>
                <a:cxn ang="0">
                  <a:pos x="connsiteX1" y="connsiteY1"/>
                </a:cxn>
                <a:cxn ang="0">
                  <a:pos x="connsiteX2" y="connsiteY2"/>
                </a:cxn>
              </a:cxnLst>
              <a:rect l="l" t="t" r="r" b="b"/>
              <a:pathLst>
                <a:path w="1753805" h="410433">
                  <a:moveTo>
                    <a:pt x="1753805" y="410433"/>
                  </a:moveTo>
                  <a:lnTo>
                    <a:pt x="1301318" y="5080"/>
                  </a:lnTo>
                  <a:lnTo>
                    <a:pt x="0" y="0"/>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a:extLst>
                <a:ext uri="{FF2B5EF4-FFF2-40B4-BE49-F238E27FC236}">
                  <a16:creationId xmlns:a16="http://schemas.microsoft.com/office/drawing/2014/main" id="{1395A583-0E2B-73E3-E05D-8DCD6B7B742A}"/>
                </a:ext>
              </a:extLst>
            </p:cNvPr>
            <p:cNvSpPr/>
            <p:nvPr/>
          </p:nvSpPr>
          <p:spPr>
            <a:xfrm>
              <a:off x="2279737" y="2104900"/>
              <a:ext cx="3701312" cy="3701312"/>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cxnSp>
          <p:nvCxnSpPr>
            <p:cNvPr id="2048" name="直接连接符 2047">
              <a:extLst>
                <a:ext uri="{FF2B5EF4-FFF2-40B4-BE49-F238E27FC236}">
                  <a16:creationId xmlns:a16="http://schemas.microsoft.com/office/drawing/2014/main" id="{08F5C32C-002F-3794-83C5-A184FB597AD3}"/>
                </a:ext>
              </a:extLst>
            </p:cNvPr>
            <p:cNvCxnSpPr>
              <a:cxnSpLocks/>
            </p:cNvCxnSpPr>
            <p:nvPr/>
          </p:nvCxnSpPr>
          <p:spPr>
            <a:xfrm flipV="1">
              <a:off x="4166647" y="1816349"/>
              <a:ext cx="0" cy="1325032"/>
            </a:xfrm>
            <a:prstGeom prst="line">
              <a:avLst/>
            </a:prstGeom>
            <a:noFill/>
          </p:spPr>
          <p:style>
            <a:lnRef idx="2">
              <a:schemeClr val="accent1">
                <a:shade val="15000"/>
              </a:schemeClr>
            </a:lnRef>
            <a:fillRef idx="1">
              <a:schemeClr val="accent1"/>
            </a:fillRef>
            <a:effectRef idx="0">
              <a:schemeClr val="accent1"/>
            </a:effectRef>
            <a:fontRef idx="minor">
              <a:schemeClr val="lt1"/>
            </a:fontRef>
          </p:style>
        </p:cxnSp>
        <p:sp>
          <p:nvSpPr>
            <p:cNvPr id="16" name="椭圆 15">
              <a:extLst>
                <a:ext uri="{FF2B5EF4-FFF2-40B4-BE49-F238E27FC236}">
                  <a16:creationId xmlns:a16="http://schemas.microsoft.com/office/drawing/2014/main" id="{5F0BEB22-A7ED-AA12-355B-61146CB79EFF}"/>
                </a:ext>
              </a:extLst>
            </p:cNvPr>
            <p:cNvSpPr/>
            <p:nvPr/>
          </p:nvSpPr>
          <p:spPr>
            <a:xfrm>
              <a:off x="2877998" y="2703163"/>
              <a:ext cx="2504789" cy="2504789"/>
            </a:xfrm>
            <a:prstGeom prst="ellipse">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cxnSp>
          <p:nvCxnSpPr>
            <p:cNvPr id="1144" name="直接连接符 1143">
              <a:extLst>
                <a:ext uri="{FF2B5EF4-FFF2-40B4-BE49-F238E27FC236}">
                  <a16:creationId xmlns:a16="http://schemas.microsoft.com/office/drawing/2014/main" id="{1D80FA0E-ACD4-4DC3-790C-25BEFAD48EE3}"/>
                </a:ext>
              </a:extLst>
            </p:cNvPr>
            <p:cNvCxnSpPr>
              <a:cxnSpLocks/>
            </p:cNvCxnSpPr>
            <p:nvPr/>
          </p:nvCxnSpPr>
          <p:spPr>
            <a:xfrm>
              <a:off x="1527433" y="4009061"/>
              <a:ext cx="5205920" cy="0"/>
            </a:xfrm>
            <a:prstGeom prst="line">
              <a:avLst/>
            </a:prstGeom>
            <a:ln w="952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47" name="直接连接符 1146">
              <a:extLst>
                <a:ext uri="{FF2B5EF4-FFF2-40B4-BE49-F238E27FC236}">
                  <a16:creationId xmlns:a16="http://schemas.microsoft.com/office/drawing/2014/main" id="{4F7D2F0E-0333-B33B-C0C6-2E580E588EEE}"/>
                </a:ext>
              </a:extLst>
            </p:cNvPr>
            <p:cNvCxnSpPr>
              <a:cxnSpLocks/>
            </p:cNvCxnSpPr>
            <p:nvPr/>
          </p:nvCxnSpPr>
          <p:spPr>
            <a:xfrm>
              <a:off x="1527433" y="4767818"/>
              <a:ext cx="5205920" cy="0"/>
            </a:xfrm>
            <a:prstGeom prst="line">
              <a:avLst/>
            </a:prstGeom>
            <a:ln w="952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50" name="直接连接符 1149">
              <a:extLst>
                <a:ext uri="{FF2B5EF4-FFF2-40B4-BE49-F238E27FC236}">
                  <a16:creationId xmlns:a16="http://schemas.microsoft.com/office/drawing/2014/main" id="{0C02BE8E-2592-D185-ABE4-4E3B22314247}"/>
                </a:ext>
              </a:extLst>
            </p:cNvPr>
            <p:cNvCxnSpPr>
              <a:cxnSpLocks/>
            </p:cNvCxnSpPr>
            <p:nvPr/>
          </p:nvCxnSpPr>
          <p:spPr>
            <a:xfrm>
              <a:off x="1527433" y="5538013"/>
              <a:ext cx="5205920" cy="0"/>
            </a:xfrm>
            <a:prstGeom prst="line">
              <a:avLst/>
            </a:prstGeom>
            <a:ln w="952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CCEE0094-7162-4D2C-081C-36EFDDBC57E1}"/>
                </a:ext>
              </a:extLst>
            </p:cNvPr>
            <p:cNvSpPr txBox="1"/>
            <p:nvPr/>
          </p:nvSpPr>
          <p:spPr>
            <a:xfrm>
              <a:off x="3682599" y="5240519"/>
              <a:ext cx="908367" cy="496225"/>
            </a:xfrm>
            <a:prstGeom prst="rect">
              <a:avLst/>
            </a:prstGeom>
            <a:solidFill>
              <a:schemeClr val="accent2"/>
            </a:solidFill>
          </p:spPr>
          <p:txBody>
            <a:bodyPr wrap="none" rtlCol="0">
              <a:spAutoFit/>
            </a:bodyPr>
            <a:lstStyle/>
            <a:p>
              <a:pPr algn="ctr"/>
              <a:r>
                <a:rPr lang="en-US" altLang="zh-CN" sz="2400">
                  <a:solidFill>
                    <a:schemeClr val="bg1"/>
                  </a:solidFill>
                  <a:latin typeface="江西拙楷" panose="02010600040101010101" pitchFamily="2" charset="-122"/>
                  <a:ea typeface="江西拙楷" panose="02010600040101010101" pitchFamily="2" charset="-122"/>
                </a:rPr>
                <a:t>What</a:t>
              </a:r>
              <a:endParaRPr lang="zh-CN" altLang="en-US" sz="2400">
                <a:solidFill>
                  <a:schemeClr val="bg1"/>
                </a:solidFill>
                <a:latin typeface="江西拙楷" panose="02010600040101010101" pitchFamily="2" charset="-122"/>
                <a:ea typeface="江西拙楷" panose="02010600040101010101" pitchFamily="2" charset="-122"/>
              </a:endParaRPr>
            </a:p>
          </p:txBody>
        </p:sp>
        <p:grpSp>
          <p:nvGrpSpPr>
            <p:cNvPr id="1157" name="组合 1156">
              <a:extLst>
                <a:ext uri="{FF2B5EF4-FFF2-40B4-BE49-F238E27FC236}">
                  <a16:creationId xmlns:a16="http://schemas.microsoft.com/office/drawing/2014/main" id="{21F58183-40AC-37F6-8C60-8CD594AF960A}"/>
                </a:ext>
              </a:extLst>
            </p:cNvPr>
            <p:cNvGrpSpPr/>
            <p:nvPr/>
          </p:nvGrpSpPr>
          <p:grpSpPr>
            <a:xfrm>
              <a:off x="3740034" y="4577002"/>
              <a:ext cx="793497" cy="496225"/>
              <a:chOff x="3733642" y="3858955"/>
              <a:chExt cx="793497" cy="496225"/>
            </a:xfrm>
          </p:grpSpPr>
          <p:sp>
            <p:nvSpPr>
              <p:cNvPr id="1148" name="矩形 1147">
                <a:extLst>
                  <a:ext uri="{FF2B5EF4-FFF2-40B4-BE49-F238E27FC236}">
                    <a16:creationId xmlns:a16="http://schemas.microsoft.com/office/drawing/2014/main" id="{825D77A5-82E0-AE53-FFE2-AAA159AE3C01}"/>
                  </a:ext>
                </a:extLst>
              </p:cNvPr>
              <p:cNvSpPr/>
              <p:nvPr/>
            </p:nvSpPr>
            <p:spPr>
              <a:xfrm>
                <a:off x="3733642" y="3903536"/>
                <a:ext cx="793497" cy="407063"/>
              </a:xfrm>
              <a:prstGeom prst="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ED2660C4-F92A-CA02-42AA-DB230DF02D6F}"/>
                  </a:ext>
                </a:extLst>
              </p:cNvPr>
              <p:cNvSpPr txBox="1"/>
              <p:nvPr/>
            </p:nvSpPr>
            <p:spPr>
              <a:xfrm>
                <a:off x="3752019" y="3858955"/>
                <a:ext cx="756743" cy="496225"/>
              </a:xfrm>
              <a:prstGeom prst="rect">
                <a:avLst/>
              </a:prstGeom>
              <a:noFill/>
            </p:spPr>
            <p:txBody>
              <a:bodyPr wrap="none" rtlCol="0">
                <a:spAutoFit/>
              </a:bodyPr>
              <a:lstStyle/>
              <a:p>
                <a:pPr algn="ctr"/>
                <a:r>
                  <a:rPr lang="en-US" altLang="zh-CN" sz="2400">
                    <a:solidFill>
                      <a:schemeClr val="accent2"/>
                    </a:solidFill>
                    <a:latin typeface="江西拙楷" panose="02010600040101010101" pitchFamily="2" charset="-122"/>
                    <a:ea typeface="江西拙楷" panose="02010600040101010101" pitchFamily="2" charset="-122"/>
                  </a:rPr>
                  <a:t>How</a:t>
                </a:r>
                <a:endParaRPr lang="zh-CN" altLang="en-US" sz="2400">
                  <a:solidFill>
                    <a:schemeClr val="accent2"/>
                  </a:solidFill>
                  <a:latin typeface="江西拙楷" panose="02010600040101010101" pitchFamily="2" charset="-122"/>
                  <a:ea typeface="江西拙楷" panose="02010600040101010101" pitchFamily="2" charset="-122"/>
                </a:endParaRPr>
              </a:p>
            </p:txBody>
          </p:sp>
        </p:grpSp>
        <p:cxnSp>
          <p:nvCxnSpPr>
            <p:cNvPr id="27" name="直接箭头连接符 26">
              <a:extLst>
                <a:ext uri="{FF2B5EF4-FFF2-40B4-BE49-F238E27FC236}">
                  <a16:creationId xmlns:a16="http://schemas.microsoft.com/office/drawing/2014/main" id="{788C05A1-47A0-CAD8-C521-37B4552AA7A4}"/>
                </a:ext>
              </a:extLst>
            </p:cNvPr>
            <p:cNvCxnSpPr>
              <a:cxnSpLocks/>
            </p:cNvCxnSpPr>
            <p:nvPr/>
          </p:nvCxnSpPr>
          <p:spPr>
            <a:xfrm flipV="1">
              <a:off x="1527433" y="3903847"/>
              <a:ext cx="0" cy="1722120"/>
            </a:xfrm>
            <a:prstGeom prst="straightConnector1">
              <a:avLst/>
            </a:prstGeom>
            <a:ln w="28575" cap="rnd">
              <a:solidFill>
                <a:schemeClr val="accent2"/>
              </a:solidFill>
              <a:round/>
              <a:headEnd type="oval"/>
              <a:tailEnd type="triangle"/>
            </a:ln>
          </p:spPr>
          <p:style>
            <a:lnRef idx="1">
              <a:schemeClr val="accent1"/>
            </a:lnRef>
            <a:fillRef idx="0">
              <a:schemeClr val="accent1"/>
            </a:fillRef>
            <a:effectRef idx="0">
              <a:schemeClr val="accent1"/>
            </a:effectRef>
            <a:fontRef idx="minor">
              <a:schemeClr val="tx1"/>
            </a:fontRef>
          </p:style>
        </p:cxnSp>
        <p:grpSp>
          <p:nvGrpSpPr>
            <p:cNvPr id="30" name="组合 29">
              <a:extLst>
                <a:ext uri="{FF2B5EF4-FFF2-40B4-BE49-F238E27FC236}">
                  <a16:creationId xmlns:a16="http://schemas.microsoft.com/office/drawing/2014/main" id="{CABCD0D8-071A-AC6B-0318-AD8420EE5E46}"/>
                </a:ext>
              </a:extLst>
            </p:cNvPr>
            <p:cNvGrpSpPr/>
            <p:nvPr/>
          </p:nvGrpSpPr>
          <p:grpSpPr>
            <a:xfrm>
              <a:off x="683115" y="3852745"/>
              <a:ext cx="772741" cy="1806224"/>
              <a:chOff x="508017" y="3293802"/>
              <a:chExt cx="772741" cy="1806224"/>
            </a:xfrm>
          </p:grpSpPr>
          <p:sp>
            <p:nvSpPr>
              <p:cNvPr id="28" name="文本框 27">
                <a:extLst>
                  <a:ext uri="{FF2B5EF4-FFF2-40B4-BE49-F238E27FC236}">
                    <a16:creationId xmlns:a16="http://schemas.microsoft.com/office/drawing/2014/main" id="{877923BB-5492-7D0A-82F9-55674FCA81B8}"/>
                  </a:ext>
                </a:extLst>
              </p:cNvPr>
              <p:cNvSpPr txBox="1"/>
              <p:nvPr/>
            </p:nvSpPr>
            <p:spPr>
              <a:xfrm>
                <a:off x="508017" y="3326804"/>
                <a:ext cx="553998" cy="1740220"/>
              </a:xfrm>
              <a:prstGeom prst="rect">
                <a:avLst/>
              </a:prstGeom>
              <a:noFill/>
            </p:spPr>
            <p:txBody>
              <a:bodyPr vert="eaVert" wrap="square" rtlCol="0">
                <a:spAutoFit/>
              </a:bodyPr>
              <a:lstStyle/>
              <a:p>
                <a:pPr algn="dist"/>
                <a:r>
                  <a:rPr lang="zh-CN" altLang="en-US" sz="2400">
                    <a:solidFill>
                      <a:schemeClr val="accent2"/>
                    </a:solidFill>
                    <a:latin typeface="江西拙楷" panose="02010600040101010101" pitchFamily="2" charset="-122"/>
                    <a:ea typeface="江西拙楷" panose="02010600040101010101" pitchFamily="2" charset="-122"/>
                  </a:rPr>
                  <a:t>大众模式</a:t>
                </a:r>
              </a:p>
            </p:txBody>
          </p:sp>
          <p:sp>
            <p:nvSpPr>
              <p:cNvPr id="29" name="文本框 28">
                <a:extLst>
                  <a:ext uri="{FF2B5EF4-FFF2-40B4-BE49-F238E27FC236}">
                    <a16:creationId xmlns:a16="http://schemas.microsoft.com/office/drawing/2014/main" id="{17BB84C0-8387-08DA-E973-1BE365B5BB51}"/>
                  </a:ext>
                </a:extLst>
              </p:cNvPr>
              <p:cNvSpPr txBox="1"/>
              <p:nvPr/>
            </p:nvSpPr>
            <p:spPr>
              <a:xfrm>
                <a:off x="911426" y="3293802"/>
                <a:ext cx="369332" cy="1806224"/>
              </a:xfrm>
              <a:prstGeom prst="rect">
                <a:avLst/>
              </a:prstGeom>
              <a:noFill/>
            </p:spPr>
            <p:txBody>
              <a:bodyPr vert="eaVert" wrap="squar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由外而内，从清晰到模糊</a:t>
                </a:r>
              </a:p>
            </p:txBody>
          </p:sp>
        </p:grpSp>
        <p:cxnSp>
          <p:nvCxnSpPr>
            <p:cNvPr id="1131" name="直接箭头连接符 1130">
              <a:extLst>
                <a:ext uri="{FF2B5EF4-FFF2-40B4-BE49-F238E27FC236}">
                  <a16:creationId xmlns:a16="http://schemas.microsoft.com/office/drawing/2014/main" id="{950E88AD-1059-CD12-7093-A43BA80D10F9}"/>
                </a:ext>
              </a:extLst>
            </p:cNvPr>
            <p:cNvCxnSpPr>
              <a:cxnSpLocks/>
            </p:cNvCxnSpPr>
            <p:nvPr/>
          </p:nvCxnSpPr>
          <p:spPr>
            <a:xfrm flipH="1">
              <a:off x="6733353" y="3903847"/>
              <a:ext cx="0" cy="1722120"/>
            </a:xfrm>
            <a:prstGeom prst="straightConnector1">
              <a:avLst/>
            </a:prstGeom>
            <a:ln w="28575" cap="rnd">
              <a:solidFill>
                <a:schemeClr val="accent2"/>
              </a:solidFill>
              <a:round/>
              <a:headEnd type="oval"/>
              <a:tailEnd type="triangle"/>
            </a:ln>
          </p:spPr>
          <p:style>
            <a:lnRef idx="1">
              <a:schemeClr val="accent1"/>
            </a:lnRef>
            <a:fillRef idx="0">
              <a:schemeClr val="accent1"/>
            </a:fillRef>
            <a:effectRef idx="0">
              <a:schemeClr val="accent1"/>
            </a:effectRef>
            <a:fontRef idx="minor">
              <a:schemeClr val="tx1"/>
            </a:fontRef>
          </p:style>
        </p:cxnSp>
        <p:grpSp>
          <p:nvGrpSpPr>
            <p:cNvPr id="1133" name="组合 1132">
              <a:extLst>
                <a:ext uri="{FF2B5EF4-FFF2-40B4-BE49-F238E27FC236}">
                  <a16:creationId xmlns:a16="http://schemas.microsoft.com/office/drawing/2014/main" id="{3F41E50B-CCED-9A7A-6DE4-D4C1A2886CE0}"/>
                </a:ext>
              </a:extLst>
            </p:cNvPr>
            <p:cNvGrpSpPr/>
            <p:nvPr/>
          </p:nvGrpSpPr>
          <p:grpSpPr>
            <a:xfrm flipH="1">
              <a:off x="6804930" y="3852745"/>
              <a:ext cx="772741" cy="1806224"/>
              <a:chOff x="508017" y="3293802"/>
              <a:chExt cx="772741" cy="1806224"/>
            </a:xfrm>
          </p:grpSpPr>
          <p:sp>
            <p:nvSpPr>
              <p:cNvPr id="1134" name="文本框 1133">
                <a:extLst>
                  <a:ext uri="{FF2B5EF4-FFF2-40B4-BE49-F238E27FC236}">
                    <a16:creationId xmlns:a16="http://schemas.microsoft.com/office/drawing/2014/main" id="{5626CCC2-A0DC-A5FB-53A6-AB11AA33E4C5}"/>
                  </a:ext>
                </a:extLst>
              </p:cNvPr>
              <p:cNvSpPr txBox="1"/>
              <p:nvPr/>
            </p:nvSpPr>
            <p:spPr>
              <a:xfrm>
                <a:off x="508017" y="3326804"/>
                <a:ext cx="553998" cy="1740220"/>
              </a:xfrm>
              <a:prstGeom prst="rect">
                <a:avLst/>
              </a:prstGeom>
              <a:noFill/>
            </p:spPr>
            <p:txBody>
              <a:bodyPr vert="eaVert" wrap="square" rtlCol="0">
                <a:spAutoFit/>
              </a:bodyPr>
              <a:lstStyle/>
              <a:p>
                <a:pPr algn="dist"/>
                <a:r>
                  <a:rPr lang="zh-CN" altLang="en-US" sz="2400">
                    <a:solidFill>
                      <a:schemeClr val="accent3"/>
                    </a:solidFill>
                    <a:latin typeface="江西拙楷" panose="02010600040101010101" pitchFamily="2" charset="-122"/>
                    <a:ea typeface="江西拙楷" panose="02010600040101010101" pitchFamily="2" charset="-122"/>
                  </a:rPr>
                  <a:t>非凡模式</a:t>
                </a:r>
              </a:p>
            </p:txBody>
          </p:sp>
          <p:sp>
            <p:nvSpPr>
              <p:cNvPr id="1135" name="文本框 1134">
                <a:extLst>
                  <a:ext uri="{FF2B5EF4-FFF2-40B4-BE49-F238E27FC236}">
                    <a16:creationId xmlns:a16="http://schemas.microsoft.com/office/drawing/2014/main" id="{E386545A-A5BC-3C80-7566-096E90E9A273}"/>
                  </a:ext>
                </a:extLst>
              </p:cNvPr>
              <p:cNvSpPr txBox="1"/>
              <p:nvPr/>
            </p:nvSpPr>
            <p:spPr>
              <a:xfrm>
                <a:off x="911426" y="3293802"/>
                <a:ext cx="369332" cy="1806224"/>
              </a:xfrm>
              <a:prstGeom prst="rect">
                <a:avLst/>
              </a:prstGeom>
              <a:noFill/>
            </p:spPr>
            <p:txBody>
              <a:bodyPr vert="eaVert" wrap="square" rtlCol="0">
                <a:spAutoFit/>
              </a:bodyPr>
              <a:lstStyle/>
              <a:p>
                <a:r>
                  <a:rPr lang="zh-CN" altLang="en-US" sz="1200">
                    <a:latin typeface="阿里巴巴普惠体 L" panose="00020600040101010101" pitchFamily="18" charset="-122"/>
                    <a:ea typeface="阿里巴巴普惠体 L" panose="00020600040101010101" pitchFamily="18" charset="-122"/>
                    <a:cs typeface="阿里巴巴普惠体 L" panose="00020600040101010101" pitchFamily="18" charset="-122"/>
                  </a:rPr>
                  <a:t>由内而外，从模糊到清晰</a:t>
                </a:r>
              </a:p>
            </p:txBody>
          </p:sp>
        </p:grpSp>
        <p:sp>
          <p:nvSpPr>
            <p:cNvPr id="1173" name="任意多边形: 形状 1172">
              <a:extLst>
                <a:ext uri="{FF2B5EF4-FFF2-40B4-BE49-F238E27FC236}">
                  <a16:creationId xmlns:a16="http://schemas.microsoft.com/office/drawing/2014/main" id="{2D55BE50-9AD6-7AE0-303D-87E0DEBB50AD}"/>
                </a:ext>
              </a:extLst>
            </p:cNvPr>
            <p:cNvSpPr/>
            <p:nvPr/>
          </p:nvSpPr>
          <p:spPr>
            <a:xfrm>
              <a:off x="4166647" y="3237701"/>
              <a:ext cx="3195687" cy="688156"/>
            </a:xfrm>
            <a:custGeom>
              <a:avLst/>
              <a:gdLst>
                <a:gd name="connsiteX0" fmla="*/ 0 w 3195687"/>
                <a:gd name="connsiteY0" fmla="*/ 688156 h 688156"/>
                <a:gd name="connsiteX1" fmla="*/ 1753386 w 3195687"/>
                <a:gd name="connsiteY1" fmla="*/ 0 h 688156"/>
                <a:gd name="connsiteX2" fmla="*/ 3195687 w 3195687"/>
                <a:gd name="connsiteY2" fmla="*/ 0 h 688156"/>
                <a:gd name="connsiteX3" fmla="*/ 3186260 w 3195687"/>
                <a:gd name="connsiteY3" fmla="*/ 245096 h 688156"/>
                <a:gd name="connsiteX0" fmla="*/ 0 w 3195687"/>
                <a:gd name="connsiteY0" fmla="*/ 688156 h 688156"/>
                <a:gd name="connsiteX1" fmla="*/ 1753386 w 3195687"/>
                <a:gd name="connsiteY1" fmla="*/ 0 h 688156"/>
                <a:gd name="connsiteX2" fmla="*/ 3195687 w 3195687"/>
                <a:gd name="connsiteY2" fmla="*/ 0 h 688156"/>
              </a:gdLst>
              <a:ahLst/>
              <a:cxnLst>
                <a:cxn ang="0">
                  <a:pos x="connsiteX0" y="connsiteY0"/>
                </a:cxn>
                <a:cxn ang="0">
                  <a:pos x="connsiteX1" y="connsiteY1"/>
                </a:cxn>
                <a:cxn ang="0">
                  <a:pos x="connsiteX2" y="connsiteY2"/>
                </a:cxn>
              </a:cxnLst>
              <a:rect l="l" t="t" r="r" b="b"/>
              <a:pathLst>
                <a:path w="3195687" h="688156">
                  <a:moveTo>
                    <a:pt x="0" y="688156"/>
                  </a:moveTo>
                  <a:lnTo>
                    <a:pt x="1753386" y="0"/>
                  </a:lnTo>
                  <a:lnTo>
                    <a:pt x="3195687" y="0"/>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75" name="组合 1174">
              <a:extLst>
                <a:ext uri="{FF2B5EF4-FFF2-40B4-BE49-F238E27FC236}">
                  <a16:creationId xmlns:a16="http://schemas.microsoft.com/office/drawing/2014/main" id="{B34CC6F7-B426-6249-D480-DA25050AD1DB}"/>
                </a:ext>
              </a:extLst>
            </p:cNvPr>
            <p:cNvGrpSpPr/>
            <p:nvPr/>
          </p:nvGrpSpPr>
          <p:grpSpPr>
            <a:xfrm>
              <a:off x="3526007" y="3344782"/>
              <a:ext cx="1221549" cy="1221549"/>
              <a:chOff x="3526007" y="3059723"/>
              <a:chExt cx="1221549" cy="1221549"/>
            </a:xfrm>
          </p:grpSpPr>
          <p:sp>
            <p:nvSpPr>
              <p:cNvPr id="17" name="椭圆 16">
                <a:extLst>
                  <a:ext uri="{FF2B5EF4-FFF2-40B4-BE49-F238E27FC236}">
                    <a16:creationId xmlns:a16="http://schemas.microsoft.com/office/drawing/2014/main" id="{25BBE5C0-3B2A-8133-F672-87C03BC3DAE4}"/>
                  </a:ext>
                </a:extLst>
              </p:cNvPr>
              <p:cNvSpPr/>
              <p:nvPr/>
            </p:nvSpPr>
            <p:spPr>
              <a:xfrm>
                <a:off x="3526007" y="3059723"/>
                <a:ext cx="1221549" cy="1221549"/>
              </a:xfrm>
              <a:prstGeom prst="ellipse">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8" name="文本框 17">
                <a:extLst>
                  <a:ext uri="{FF2B5EF4-FFF2-40B4-BE49-F238E27FC236}">
                    <a16:creationId xmlns:a16="http://schemas.microsoft.com/office/drawing/2014/main" id="{29CDB9A7-B423-905A-8507-ED06E0C32354}"/>
                  </a:ext>
                </a:extLst>
              </p:cNvPr>
              <p:cNvSpPr txBox="1"/>
              <p:nvPr/>
            </p:nvSpPr>
            <p:spPr>
              <a:xfrm>
                <a:off x="3759273" y="3454760"/>
                <a:ext cx="755019" cy="496225"/>
              </a:xfrm>
              <a:prstGeom prst="rect">
                <a:avLst/>
              </a:prstGeom>
              <a:solidFill>
                <a:schemeClr val="accent3"/>
              </a:solidFill>
            </p:spPr>
            <p:txBody>
              <a:bodyPr wrap="none" rtlCol="0">
                <a:spAutoFit/>
              </a:bodyPr>
              <a:lstStyle/>
              <a:p>
                <a:pPr algn="ctr"/>
                <a:r>
                  <a:rPr lang="en-US" altLang="zh-CN" sz="2400">
                    <a:solidFill>
                      <a:schemeClr val="bg1"/>
                    </a:solidFill>
                    <a:latin typeface="江西拙楷" panose="02010600040101010101" pitchFamily="2" charset="-122"/>
                    <a:ea typeface="江西拙楷" panose="02010600040101010101" pitchFamily="2" charset="-122"/>
                  </a:rPr>
                  <a:t>Why</a:t>
                </a:r>
                <a:endParaRPr lang="zh-CN" altLang="en-US" sz="2400">
                  <a:solidFill>
                    <a:schemeClr val="bg1"/>
                  </a:solidFill>
                  <a:latin typeface="江西拙楷" panose="02010600040101010101" pitchFamily="2" charset="-122"/>
                  <a:ea typeface="江西拙楷" panose="02010600040101010101" pitchFamily="2" charset="-122"/>
                </a:endParaRPr>
              </a:p>
            </p:txBody>
          </p:sp>
        </p:grpSp>
        <p:sp>
          <p:nvSpPr>
            <p:cNvPr id="2054" name="矩形: 圆角 2053">
              <a:extLst>
                <a:ext uri="{FF2B5EF4-FFF2-40B4-BE49-F238E27FC236}">
                  <a16:creationId xmlns:a16="http://schemas.microsoft.com/office/drawing/2014/main" id="{107EE380-C29A-919D-1E82-6C81BFD0D191}"/>
                </a:ext>
              </a:extLst>
            </p:cNvPr>
            <p:cNvSpPr/>
            <p:nvPr/>
          </p:nvSpPr>
          <p:spPr>
            <a:xfrm>
              <a:off x="3544564" y="1456449"/>
              <a:ext cx="1257206" cy="359900"/>
            </a:xfrm>
            <a:prstGeom prst="roundRect">
              <a:avLst>
                <a:gd name="adj" fmla="val 50000"/>
              </a:avLst>
            </a:prstGeom>
            <a:solidFill>
              <a:schemeClr val="bg1"/>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accent2"/>
                  </a:solidFill>
                  <a:latin typeface="江西拙楷" panose="02010600040101010101" pitchFamily="2" charset="-122"/>
                  <a:ea typeface="江西拙楷" panose="02010600040101010101" pitchFamily="2" charset="-122"/>
                </a:rPr>
                <a:t>方法措施</a:t>
              </a:r>
            </a:p>
          </p:txBody>
        </p:sp>
        <p:sp>
          <p:nvSpPr>
            <p:cNvPr id="2055" name="矩形: 圆角 2054">
              <a:extLst>
                <a:ext uri="{FF2B5EF4-FFF2-40B4-BE49-F238E27FC236}">
                  <a16:creationId xmlns:a16="http://schemas.microsoft.com/office/drawing/2014/main" id="{4CE02AC1-4FCF-19A9-ED6F-64E013A0043A}"/>
                </a:ext>
              </a:extLst>
            </p:cNvPr>
            <p:cNvSpPr/>
            <p:nvPr/>
          </p:nvSpPr>
          <p:spPr>
            <a:xfrm>
              <a:off x="6134194" y="3053966"/>
              <a:ext cx="1257206" cy="359900"/>
            </a:xfrm>
            <a:prstGeom prst="roundRect">
              <a:avLst>
                <a:gd name="adj" fmla="val 50000"/>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目的理念</a:t>
              </a:r>
            </a:p>
          </p:txBody>
        </p:sp>
        <p:sp>
          <p:nvSpPr>
            <p:cNvPr id="2056" name="矩形: 圆角 2055">
              <a:extLst>
                <a:ext uri="{FF2B5EF4-FFF2-40B4-BE49-F238E27FC236}">
                  <a16:creationId xmlns:a16="http://schemas.microsoft.com/office/drawing/2014/main" id="{0B0A1E12-1AB0-D286-84C9-3ED4D6E7E2B5}"/>
                </a:ext>
              </a:extLst>
            </p:cNvPr>
            <p:cNvSpPr/>
            <p:nvPr/>
          </p:nvSpPr>
          <p:spPr>
            <a:xfrm>
              <a:off x="1229182" y="2358115"/>
              <a:ext cx="1257206" cy="359900"/>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江西拙楷" panose="02010600040101010101" pitchFamily="2" charset="-122"/>
                  <a:ea typeface="江西拙楷" panose="02010600040101010101" pitchFamily="2" charset="-122"/>
                </a:rPr>
                <a:t>现象成果</a:t>
              </a:r>
            </a:p>
          </p:txBody>
        </p:sp>
      </p:grpSp>
      <p:cxnSp>
        <p:nvCxnSpPr>
          <p:cNvPr id="2061" name="直接连接符 2060">
            <a:extLst>
              <a:ext uri="{FF2B5EF4-FFF2-40B4-BE49-F238E27FC236}">
                <a16:creationId xmlns:a16="http://schemas.microsoft.com/office/drawing/2014/main" id="{8955B5D0-EB3B-2FE8-E1C0-983E0B6EDC69}"/>
              </a:ext>
            </a:extLst>
          </p:cNvPr>
          <p:cNvCxnSpPr>
            <a:cxnSpLocks/>
          </p:cNvCxnSpPr>
          <p:nvPr/>
        </p:nvCxnSpPr>
        <p:spPr>
          <a:xfrm>
            <a:off x="482600" y="889000"/>
            <a:ext cx="11214100" cy="0"/>
          </a:xfrm>
          <a:prstGeom prst="line">
            <a:avLst/>
          </a:prstGeom>
          <a:ln w="12700">
            <a:solidFill>
              <a:srgbClr val="23314B"/>
            </a:solidFill>
          </a:ln>
        </p:spPr>
        <p:style>
          <a:lnRef idx="1">
            <a:schemeClr val="accent1"/>
          </a:lnRef>
          <a:fillRef idx="0">
            <a:schemeClr val="accent1"/>
          </a:fillRef>
          <a:effectRef idx="0">
            <a:schemeClr val="accent1"/>
          </a:effectRef>
          <a:fontRef idx="minor">
            <a:schemeClr val="tx1"/>
          </a:fontRef>
        </p:style>
      </p:cxnSp>
      <p:grpSp>
        <p:nvGrpSpPr>
          <p:cNvPr id="2062" name="组合 2061">
            <a:extLst>
              <a:ext uri="{FF2B5EF4-FFF2-40B4-BE49-F238E27FC236}">
                <a16:creationId xmlns:a16="http://schemas.microsoft.com/office/drawing/2014/main" id="{DB3484AE-72E0-AE64-2C0F-44A9F8212700}"/>
              </a:ext>
            </a:extLst>
          </p:cNvPr>
          <p:cNvGrpSpPr/>
          <p:nvPr/>
        </p:nvGrpSpPr>
        <p:grpSpPr>
          <a:xfrm>
            <a:off x="10405110" y="430305"/>
            <a:ext cx="1291590" cy="463774"/>
            <a:chOff x="10405110" y="430305"/>
            <a:chExt cx="1291590" cy="463774"/>
          </a:xfrm>
        </p:grpSpPr>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思考力</a:t>
              </a:r>
            </a:p>
          </p:txBody>
        </p:sp>
      </p:grpSp>
    </p:spTree>
    <p:extLst>
      <p:ext uri="{BB962C8B-B14F-4D97-AF65-F5344CB8AC3E}">
        <p14:creationId xmlns:p14="http://schemas.microsoft.com/office/powerpoint/2010/main" val="397114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2D43010-A62A-3ACC-9F28-6084C5808AB4}"/>
              </a:ext>
            </a:extLst>
          </p:cNvPr>
          <p:cNvSpPr/>
          <p:nvPr/>
        </p:nvSpPr>
        <p:spPr>
          <a:xfrm>
            <a:off x="482600" y="1102245"/>
            <a:ext cx="620756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CBF02556-128A-EB54-F3EC-578F796DF46A}"/>
              </a:ext>
            </a:extLst>
          </p:cNvPr>
          <p:cNvSpPr/>
          <p:nvPr/>
        </p:nvSpPr>
        <p:spPr>
          <a:xfrm>
            <a:off x="6894081" y="1102245"/>
            <a:ext cx="4815319"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2969083"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08</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5W1H</a:t>
            </a:r>
            <a:r>
              <a:rPr lang="zh-CN" altLang="en-US" sz="3200">
                <a:solidFill>
                  <a:schemeClr val="accent2"/>
                </a:solidFill>
                <a:latin typeface="江西拙楷" panose="02010600040101010101" pitchFamily="2" charset="-122"/>
                <a:ea typeface="江西拙楷" panose="02010600040101010101" pitchFamily="2" charset="-122"/>
              </a:rPr>
              <a:t>分析法</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思考力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9" name="文本框 8">
            <a:extLst>
              <a:ext uri="{FF2B5EF4-FFF2-40B4-BE49-F238E27FC236}">
                <a16:creationId xmlns:a16="http://schemas.microsoft.com/office/drawing/2014/main" id="{D060BE35-27D8-5932-F01D-F08EBDF031EC}"/>
              </a:ext>
            </a:extLst>
          </p:cNvPr>
          <p:cNvSpPr txBox="1"/>
          <p:nvPr/>
        </p:nvSpPr>
        <p:spPr>
          <a:xfrm>
            <a:off x="7093009" y="2072942"/>
            <a:ext cx="4417462" cy="3792961"/>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5W1H</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WWWWWH</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）分析法也叫六何分析法，是一种思考方法，也可以说是一种创造技法。在企业管理、日常工作生活和学习中得到广泛的应用。</a:t>
            </a:r>
            <a:endPar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5W+1H</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：是对选定的项目、工序或操作，都要从原因（何因</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Why</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）、对象（何事</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What</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）、地点（何地</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Where</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）、时间（何时</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When</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）、人员（何人</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Who</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）、方法（何法</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How</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）等六个方面提出问题进行思考。</a:t>
            </a:r>
          </a:p>
        </p:txBody>
      </p:sp>
      <p:sp>
        <p:nvSpPr>
          <p:cNvPr id="2" name="文本框 1">
            <a:extLst>
              <a:ext uri="{FF2B5EF4-FFF2-40B4-BE49-F238E27FC236}">
                <a16:creationId xmlns:a16="http://schemas.microsoft.com/office/drawing/2014/main" id="{327E94B2-2746-B1FA-0176-CF80D8FC478D}"/>
              </a:ext>
            </a:extLst>
          </p:cNvPr>
          <p:cNvSpPr txBox="1"/>
          <p:nvPr/>
        </p:nvSpPr>
        <p:spPr>
          <a:xfrm>
            <a:off x="7093009" y="1475092"/>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graphicFrame>
        <p:nvGraphicFramePr>
          <p:cNvPr id="2077" name="图表 2076">
            <a:extLst>
              <a:ext uri="{FF2B5EF4-FFF2-40B4-BE49-F238E27FC236}">
                <a16:creationId xmlns:a16="http://schemas.microsoft.com/office/drawing/2014/main" id="{0E7BDB94-1A05-C06C-70DA-0CF39F165321}"/>
              </a:ext>
            </a:extLst>
          </p:cNvPr>
          <p:cNvGraphicFramePr/>
          <p:nvPr>
            <p:extLst>
              <p:ext uri="{D42A27DB-BD31-4B8C-83A1-F6EECF244321}">
                <p14:modId xmlns:p14="http://schemas.microsoft.com/office/powerpoint/2010/main" val="3477741226"/>
              </p:ext>
            </p:extLst>
          </p:nvPr>
        </p:nvGraphicFramePr>
        <p:xfrm>
          <a:off x="-283701" y="1172483"/>
          <a:ext cx="7494039" cy="49960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67" name="图表 2066">
            <a:extLst>
              <a:ext uri="{FF2B5EF4-FFF2-40B4-BE49-F238E27FC236}">
                <a16:creationId xmlns:a16="http://schemas.microsoft.com/office/drawing/2014/main" id="{60289ADF-6D07-3E4D-44FB-1D121242B8EA}"/>
              </a:ext>
            </a:extLst>
          </p:cNvPr>
          <p:cNvGraphicFramePr/>
          <p:nvPr>
            <p:extLst>
              <p:ext uri="{D42A27DB-BD31-4B8C-83A1-F6EECF244321}">
                <p14:modId xmlns:p14="http://schemas.microsoft.com/office/powerpoint/2010/main" val="4276617574"/>
              </p:ext>
            </p:extLst>
          </p:nvPr>
        </p:nvGraphicFramePr>
        <p:xfrm>
          <a:off x="663366" y="1803861"/>
          <a:ext cx="5599904" cy="3733270"/>
        </p:xfrm>
        <a:graphic>
          <a:graphicData uri="http://schemas.openxmlformats.org/drawingml/2006/chart">
            <c:chart xmlns:c="http://schemas.openxmlformats.org/drawingml/2006/chart" xmlns:r="http://schemas.openxmlformats.org/officeDocument/2006/relationships" r:id="rId3"/>
          </a:graphicData>
        </a:graphic>
      </p:graphicFrame>
      <p:sp>
        <p:nvSpPr>
          <p:cNvPr id="2069" name="文本框 2068">
            <a:extLst>
              <a:ext uri="{FF2B5EF4-FFF2-40B4-BE49-F238E27FC236}">
                <a16:creationId xmlns:a16="http://schemas.microsoft.com/office/drawing/2014/main" id="{93755355-B0E8-B7F2-27C0-F7386B1229A2}"/>
              </a:ext>
            </a:extLst>
          </p:cNvPr>
          <p:cNvSpPr txBox="1"/>
          <p:nvPr/>
        </p:nvSpPr>
        <p:spPr>
          <a:xfrm>
            <a:off x="2832376" y="3156157"/>
            <a:ext cx="1261884" cy="954107"/>
          </a:xfrm>
          <a:prstGeom prst="rect">
            <a:avLst/>
          </a:prstGeom>
          <a:noFill/>
        </p:spPr>
        <p:txBody>
          <a:bodyPr wrap="none" rtlCol="0">
            <a:spAutoFit/>
          </a:bodyPr>
          <a:lstStyle/>
          <a:p>
            <a:pPr algn="ctr"/>
            <a:r>
              <a:rPr lang="zh-CN" altLang="en-US" sz="2800">
                <a:solidFill>
                  <a:schemeClr val="accent2"/>
                </a:solidFill>
                <a:latin typeface="江西拙楷" panose="02010600040101010101" pitchFamily="2" charset="-122"/>
                <a:ea typeface="江西拙楷" panose="02010600040101010101" pitchFamily="2" charset="-122"/>
              </a:rPr>
              <a:t>六何</a:t>
            </a:r>
            <a:endParaRPr lang="en-US" altLang="zh-CN" sz="2800">
              <a:solidFill>
                <a:schemeClr val="accent2"/>
              </a:solidFill>
              <a:latin typeface="江西拙楷" panose="02010600040101010101" pitchFamily="2" charset="-122"/>
              <a:ea typeface="江西拙楷" panose="02010600040101010101" pitchFamily="2" charset="-122"/>
            </a:endParaRPr>
          </a:p>
          <a:p>
            <a:pPr algn="ctr"/>
            <a:r>
              <a:rPr lang="zh-CN" altLang="en-US" sz="2800">
                <a:solidFill>
                  <a:schemeClr val="accent2"/>
                </a:solidFill>
                <a:latin typeface="江西拙楷" panose="02010600040101010101" pitchFamily="2" charset="-122"/>
                <a:ea typeface="江西拙楷" panose="02010600040101010101" pitchFamily="2" charset="-122"/>
              </a:rPr>
              <a:t>分析法</a:t>
            </a:r>
          </a:p>
        </p:txBody>
      </p:sp>
      <p:sp>
        <p:nvSpPr>
          <p:cNvPr id="2070" name="文本框 2069">
            <a:extLst>
              <a:ext uri="{FF2B5EF4-FFF2-40B4-BE49-F238E27FC236}">
                <a16:creationId xmlns:a16="http://schemas.microsoft.com/office/drawing/2014/main" id="{907087E9-08A0-C06B-4296-A065694B93A9}"/>
              </a:ext>
            </a:extLst>
          </p:cNvPr>
          <p:cNvSpPr txBox="1"/>
          <p:nvPr/>
        </p:nvSpPr>
        <p:spPr>
          <a:xfrm>
            <a:off x="3007905" y="2099724"/>
            <a:ext cx="910827" cy="461665"/>
          </a:xfrm>
          <a:prstGeom prst="rect">
            <a:avLst/>
          </a:prstGeom>
          <a:noFill/>
        </p:spPr>
        <p:txBody>
          <a:bodyPr wrap="none" rtlCol="0">
            <a:spAutoFit/>
          </a:bodyPr>
          <a:lstStyle/>
          <a:p>
            <a:r>
              <a:rPr lang="en-US" altLang="zh-CN" sz="2400">
                <a:solidFill>
                  <a:schemeClr val="bg1"/>
                </a:solidFill>
                <a:latin typeface="江西拙楷" panose="02010600040101010101" pitchFamily="2" charset="-122"/>
                <a:ea typeface="江西拙楷" panose="02010600040101010101" pitchFamily="2" charset="-122"/>
              </a:rPr>
              <a:t>where</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2071" name="文本框 2070">
            <a:extLst>
              <a:ext uri="{FF2B5EF4-FFF2-40B4-BE49-F238E27FC236}">
                <a16:creationId xmlns:a16="http://schemas.microsoft.com/office/drawing/2014/main" id="{11C7A4F3-A718-0743-179F-D7440735A280}"/>
              </a:ext>
            </a:extLst>
          </p:cNvPr>
          <p:cNvSpPr txBox="1"/>
          <p:nvPr/>
        </p:nvSpPr>
        <p:spPr>
          <a:xfrm rot="3752748">
            <a:off x="3784739" y="2900379"/>
            <a:ext cx="1066318" cy="584775"/>
          </a:xfrm>
          <a:prstGeom prst="rect">
            <a:avLst/>
          </a:prstGeom>
          <a:noFill/>
        </p:spPr>
        <p:txBody>
          <a:bodyPr wrap="none" rtlCol="0">
            <a:prstTxWarp prst="textArchUp">
              <a:avLst>
                <a:gd name="adj" fmla="val 13313404"/>
              </a:avLst>
            </a:prstTxWarp>
            <a:spAutoFit/>
          </a:bodyPr>
          <a:lstStyle/>
          <a:p>
            <a:r>
              <a:rPr lang="en-US" altLang="zh-CN" sz="2400">
                <a:solidFill>
                  <a:schemeClr val="accent3"/>
                </a:solidFill>
                <a:latin typeface="江西拙楷" panose="02010600040101010101" pitchFamily="2" charset="-122"/>
                <a:ea typeface="江西拙楷" panose="02010600040101010101" pitchFamily="2" charset="-122"/>
              </a:rPr>
              <a:t>When</a:t>
            </a:r>
            <a:endParaRPr lang="zh-CN" altLang="en-US" sz="2400">
              <a:solidFill>
                <a:schemeClr val="accent3"/>
              </a:solidFill>
              <a:latin typeface="江西拙楷" panose="02010600040101010101" pitchFamily="2" charset="-122"/>
              <a:ea typeface="江西拙楷" panose="02010600040101010101" pitchFamily="2" charset="-122"/>
            </a:endParaRPr>
          </a:p>
        </p:txBody>
      </p:sp>
      <p:sp>
        <p:nvSpPr>
          <p:cNvPr id="2072" name="文本框 2071">
            <a:extLst>
              <a:ext uri="{FF2B5EF4-FFF2-40B4-BE49-F238E27FC236}">
                <a16:creationId xmlns:a16="http://schemas.microsoft.com/office/drawing/2014/main" id="{95425CF4-3801-8E76-64FF-D8105F97DC6D}"/>
              </a:ext>
            </a:extLst>
          </p:cNvPr>
          <p:cNvSpPr txBox="1"/>
          <p:nvPr/>
        </p:nvSpPr>
        <p:spPr>
          <a:xfrm rot="18174936">
            <a:off x="4244557" y="4086536"/>
            <a:ext cx="713657" cy="461665"/>
          </a:xfrm>
          <a:prstGeom prst="rect">
            <a:avLst/>
          </a:prstGeom>
          <a:noFill/>
        </p:spPr>
        <p:txBody>
          <a:bodyPr wrap="none" rtlCol="0">
            <a:spAutoFit/>
          </a:bodyPr>
          <a:lstStyle/>
          <a:p>
            <a:r>
              <a:rPr lang="en-US" altLang="zh-CN" sz="2400">
                <a:solidFill>
                  <a:schemeClr val="bg1"/>
                </a:solidFill>
                <a:latin typeface="江西拙楷" panose="02010600040101010101" pitchFamily="2" charset="-122"/>
                <a:ea typeface="江西拙楷" panose="02010600040101010101" pitchFamily="2" charset="-122"/>
              </a:rPr>
              <a:t>Who</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2073" name="文本框 2072">
            <a:extLst>
              <a:ext uri="{FF2B5EF4-FFF2-40B4-BE49-F238E27FC236}">
                <a16:creationId xmlns:a16="http://schemas.microsoft.com/office/drawing/2014/main" id="{F9C8F7B9-2B36-E315-9779-F7E844255B50}"/>
              </a:ext>
            </a:extLst>
          </p:cNvPr>
          <p:cNvSpPr txBox="1"/>
          <p:nvPr/>
        </p:nvSpPr>
        <p:spPr>
          <a:xfrm>
            <a:off x="3132939" y="4687108"/>
            <a:ext cx="660758" cy="461665"/>
          </a:xfrm>
          <a:prstGeom prst="rect">
            <a:avLst/>
          </a:prstGeom>
          <a:noFill/>
        </p:spPr>
        <p:txBody>
          <a:bodyPr wrap="none" rtlCol="0">
            <a:spAutoFit/>
          </a:bodyPr>
          <a:lstStyle/>
          <a:p>
            <a:r>
              <a:rPr lang="en-US" altLang="zh-CN" sz="2400">
                <a:solidFill>
                  <a:schemeClr val="bg1"/>
                </a:solidFill>
                <a:latin typeface="江西拙楷" panose="02010600040101010101" pitchFamily="2" charset="-122"/>
                <a:ea typeface="江西拙楷" panose="02010600040101010101" pitchFamily="2" charset="-122"/>
              </a:rPr>
              <a:t>why</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2074" name="文本框 2073">
            <a:extLst>
              <a:ext uri="{FF2B5EF4-FFF2-40B4-BE49-F238E27FC236}">
                <a16:creationId xmlns:a16="http://schemas.microsoft.com/office/drawing/2014/main" id="{DB900750-699D-DB08-8D87-EB0D58C1BDB5}"/>
              </a:ext>
            </a:extLst>
          </p:cNvPr>
          <p:cNvSpPr txBox="1"/>
          <p:nvPr/>
        </p:nvSpPr>
        <p:spPr>
          <a:xfrm rot="3777361">
            <a:off x="1979949" y="4086536"/>
            <a:ext cx="704039" cy="461665"/>
          </a:xfrm>
          <a:prstGeom prst="rect">
            <a:avLst/>
          </a:prstGeom>
          <a:noFill/>
        </p:spPr>
        <p:txBody>
          <a:bodyPr wrap="none" rtlCol="0">
            <a:spAutoFit/>
          </a:bodyPr>
          <a:lstStyle/>
          <a:p>
            <a:r>
              <a:rPr lang="en-US" altLang="zh-CN" sz="2400">
                <a:solidFill>
                  <a:schemeClr val="accent2"/>
                </a:solidFill>
                <a:latin typeface="江西拙楷" panose="02010600040101010101" pitchFamily="2" charset="-122"/>
                <a:ea typeface="江西拙楷" panose="02010600040101010101" pitchFamily="2" charset="-122"/>
              </a:rPr>
              <a:t>How</a:t>
            </a:r>
            <a:endParaRPr lang="zh-CN" altLang="en-US" sz="2400">
              <a:solidFill>
                <a:schemeClr val="accent2"/>
              </a:solidFill>
              <a:latin typeface="江西拙楷" panose="02010600040101010101" pitchFamily="2" charset="-122"/>
              <a:ea typeface="江西拙楷" panose="02010600040101010101" pitchFamily="2" charset="-122"/>
            </a:endParaRPr>
          </a:p>
        </p:txBody>
      </p:sp>
      <p:sp>
        <p:nvSpPr>
          <p:cNvPr id="2075" name="文本框 2074">
            <a:extLst>
              <a:ext uri="{FF2B5EF4-FFF2-40B4-BE49-F238E27FC236}">
                <a16:creationId xmlns:a16="http://schemas.microsoft.com/office/drawing/2014/main" id="{149FF00F-F049-A51D-D827-272210D6667D}"/>
              </a:ext>
            </a:extLst>
          </p:cNvPr>
          <p:cNvSpPr txBox="1"/>
          <p:nvPr/>
        </p:nvSpPr>
        <p:spPr>
          <a:xfrm rot="18277907">
            <a:off x="2083379" y="2842809"/>
            <a:ext cx="1066318" cy="584775"/>
          </a:xfrm>
          <a:prstGeom prst="rect">
            <a:avLst/>
          </a:prstGeom>
          <a:noFill/>
        </p:spPr>
        <p:txBody>
          <a:bodyPr wrap="none" rtlCol="0">
            <a:prstTxWarp prst="textArchUp">
              <a:avLst>
                <a:gd name="adj" fmla="val 13313404"/>
              </a:avLst>
            </a:prstTxWarp>
            <a:spAutoFit/>
          </a:bodyPr>
          <a:lstStyle/>
          <a:p>
            <a:r>
              <a:rPr lang="en-US" altLang="zh-CN" sz="2400">
                <a:solidFill>
                  <a:schemeClr val="bg1"/>
                </a:solidFill>
                <a:latin typeface="江西拙楷" panose="02010600040101010101" pitchFamily="2" charset="-122"/>
                <a:ea typeface="江西拙楷" panose="02010600040101010101" pitchFamily="2" charset="-122"/>
              </a:rPr>
              <a:t>What</a:t>
            </a:r>
            <a:endParaRPr lang="zh-CN" altLang="en-US" sz="2400">
              <a:solidFill>
                <a:schemeClr val="bg1"/>
              </a:solidFill>
              <a:latin typeface="江西拙楷" panose="02010600040101010101" pitchFamily="2" charset="-122"/>
              <a:ea typeface="江西拙楷" panose="02010600040101010101" pitchFamily="2" charset="-122"/>
            </a:endParaRPr>
          </a:p>
        </p:txBody>
      </p:sp>
      <p:sp>
        <p:nvSpPr>
          <p:cNvPr id="1152" name="文本框 1151">
            <a:extLst>
              <a:ext uri="{FF2B5EF4-FFF2-40B4-BE49-F238E27FC236}">
                <a16:creationId xmlns:a16="http://schemas.microsoft.com/office/drawing/2014/main" id="{ABD433EA-2CCF-790B-5175-C7AE68CC4542}"/>
              </a:ext>
            </a:extLst>
          </p:cNvPr>
          <p:cNvSpPr txBox="1"/>
          <p:nvPr/>
        </p:nvSpPr>
        <p:spPr>
          <a:xfrm>
            <a:off x="3114505" y="1417748"/>
            <a:ext cx="697627" cy="400110"/>
          </a:xfrm>
          <a:prstGeom prst="rect">
            <a:avLst/>
          </a:prstGeom>
          <a:noFill/>
        </p:spPr>
        <p:txBody>
          <a:bodyPr wrap="none" rtlCol="0">
            <a:spAutoFit/>
          </a:bodyPr>
          <a:lstStyle/>
          <a:p>
            <a:r>
              <a:rPr lang="zh-CN" altLang="en-US" sz="2000">
                <a:solidFill>
                  <a:schemeClr val="bg1"/>
                </a:solidFill>
                <a:latin typeface="江西拙楷" panose="02010600040101010101" pitchFamily="2" charset="-122"/>
                <a:ea typeface="江西拙楷" panose="02010600040101010101" pitchFamily="2" charset="-122"/>
              </a:rPr>
              <a:t>场所</a:t>
            </a:r>
          </a:p>
        </p:txBody>
      </p:sp>
      <p:sp>
        <p:nvSpPr>
          <p:cNvPr id="1153" name="文本框 1152">
            <a:extLst>
              <a:ext uri="{FF2B5EF4-FFF2-40B4-BE49-F238E27FC236}">
                <a16:creationId xmlns:a16="http://schemas.microsoft.com/office/drawing/2014/main" id="{4AF6E023-43B1-5D41-E0D0-D3A1D993D637}"/>
              </a:ext>
            </a:extLst>
          </p:cNvPr>
          <p:cNvSpPr txBox="1"/>
          <p:nvPr/>
        </p:nvSpPr>
        <p:spPr>
          <a:xfrm rot="17956365">
            <a:off x="1346356" y="2422888"/>
            <a:ext cx="697627" cy="400110"/>
          </a:xfrm>
          <a:prstGeom prst="rect">
            <a:avLst/>
          </a:prstGeom>
          <a:noFill/>
        </p:spPr>
        <p:txBody>
          <a:bodyPr wrap="none" rtlCol="0">
            <a:spAutoFit/>
          </a:bodyPr>
          <a:lstStyle/>
          <a:p>
            <a:r>
              <a:rPr lang="zh-CN" altLang="en-US" sz="2000">
                <a:solidFill>
                  <a:schemeClr val="bg1"/>
                </a:solidFill>
                <a:latin typeface="江西拙楷" panose="02010600040101010101" pitchFamily="2" charset="-122"/>
                <a:ea typeface="江西拙楷" panose="02010600040101010101" pitchFamily="2" charset="-122"/>
              </a:rPr>
              <a:t>对象</a:t>
            </a:r>
          </a:p>
        </p:txBody>
      </p:sp>
      <p:sp>
        <p:nvSpPr>
          <p:cNvPr id="1154" name="文本框 1153">
            <a:extLst>
              <a:ext uri="{FF2B5EF4-FFF2-40B4-BE49-F238E27FC236}">
                <a16:creationId xmlns:a16="http://schemas.microsoft.com/office/drawing/2014/main" id="{4C620A33-E81B-1C88-98D8-DB916E3CA534}"/>
              </a:ext>
            </a:extLst>
          </p:cNvPr>
          <p:cNvSpPr txBox="1"/>
          <p:nvPr/>
        </p:nvSpPr>
        <p:spPr>
          <a:xfrm rot="3731230">
            <a:off x="1326273" y="4434650"/>
            <a:ext cx="697627" cy="400110"/>
          </a:xfrm>
          <a:prstGeom prst="rect">
            <a:avLst/>
          </a:prstGeom>
          <a:noFill/>
        </p:spPr>
        <p:txBody>
          <a:bodyPr wrap="none" rtlCol="0">
            <a:spAutoFit/>
          </a:bodyPr>
          <a:lstStyle/>
          <a:p>
            <a:r>
              <a:rPr lang="zh-CN" altLang="en-US" sz="2000">
                <a:solidFill>
                  <a:schemeClr val="accent2"/>
                </a:solidFill>
                <a:latin typeface="江西拙楷" panose="02010600040101010101" pitchFamily="2" charset="-122"/>
                <a:ea typeface="江西拙楷" panose="02010600040101010101" pitchFamily="2" charset="-122"/>
              </a:rPr>
              <a:t>方式</a:t>
            </a:r>
          </a:p>
        </p:txBody>
      </p:sp>
      <p:sp>
        <p:nvSpPr>
          <p:cNvPr id="1155" name="文本框 1154">
            <a:extLst>
              <a:ext uri="{FF2B5EF4-FFF2-40B4-BE49-F238E27FC236}">
                <a16:creationId xmlns:a16="http://schemas.microsoft.com/office/drawing/2014/main" id="{49239DA7-9AD7-8824-0A3F-03421D29F4C2}"/>
              </a:ext>
            </a:extLst>
          </p:cNvPr>
          <p:cNvSpPr txBox="1"/>
          <p:nvPr/>
        </p:nvSpPr>
        <p:spPr>
          <a:xfrm>
            <a:off x="2986265" y="5495210"/>
            <a:ext cx="954107" cy="400110"/>
          </a:xfrm>
          <a:prstGeom prst="rect">
            <a:avLst/>
          </a:prstGeom>
          <a:noFill/>
        </p:spPr>
        <p:txBody>
          <a:bodyPr wrap="none" rtlCol="0">
            <a:spAutoFit/>
          </a:bodyPr>
          <a:lstStyle/>
          <a:p>
            <a:r>
              <a:rPr lang="zh-CN" altLang="en-US" sz="2000">
                <a:solidFill>
                  <a:schemeClr val="bg1"/>
                </a:solidFill>
                <a:latin typeface="江西拙楷" panose="02010600040101010101" pitchFamily="2" charset="-122"/>
                <a:ea typeface="江西拙楷" panose="02010600040101010101" pitchFamily="2" charset="-122"/>
              </a:rPr>
              <a:t>为什么</a:t>
            </a:r>
          </a:p>
        </p:txBody>
      </p:sp>
      <p:sp>
        <p:nvSpPr>
          <p:cNvPr id="1156" name="文本框 1155">
            <a:extLst>
              <a:ext uri="{FF2B5EF4-FFF2-40B4-BE49-F238E27FC236}">
                <a16:creationId xmlns:a16="http://schemas.microsoft.com/office/drawing/2014/main" id="{B4DF8C2D-7F8D-3891-4B4E-DFCA94AE03F8}"/>
              </a:ext>
            </a:extLst>
          </p:cNvPr>
          <p:cNvSpPr txBox="1"/>
          <p:nvPr/>
        </p:nvSpPr>
        <p:spPr>
          <a:xfrm rot="17868770" flipH="1">
            <a:off x="4879176" y="4434650"/>
            <a:ext cx="697627" cy="400110"/>
          </a:xfrm>
          <a:prstGeom prst="rect">
            <a:avLst/>
          </a:prstGeom>
          <a:noFill/>
        </p:spPr>
        <p:txBody>
          <a:bodyPr wrap="none" rtlCol="0">
            <a:spAutoFit/>
          </a:bodyPr>
          <a:lstStyle/>
          <a:p>
            <a:r>
              <a:rPr lang="zh-CN" altLang="en-US" sz="2000">
                <a:solidFill>
                  <a:schemeClr val="bg1"/>
                </a:solidFill>
                <a:latin typeface="江西拙楷" panose="02010600040101010101" pitchFamily="2" charset="-122"/>
                <a:ea typeface="江西拙楷" panose="02010600040101010101" pitchFamily="2" charset="-122"/>
              </a:rPr>
              <a:t>人员</a:t>
            </a:r>
          </a:p>
        </p:txBody>
      </p:sp>
      <p:sp>
        <p:nvSpPr>
          <p:cNvPr id="1158" name="文本框 1157">
            <a:extLst>
              <a:ext uri="{FF2B5EF4-FFF2-40B4-BE49-F238E27FC236}">
                <a16:creationId xmlns:a16="http://schemas.microsoft.com/office/drawing/2014/main" id="{E2E7C1D3-B5B6-1A58-3D79-31306500D942}"/>
              </a:ext>
            </a:extLst>
          </p:cNvPr>
          <p:cNvSpPr txBox="1"/>
          <p:nvPr/>
        </p:nvSpPr>
        <p:spPr>
          <a:xfrm rot="3643635" flipH="1">
            <a:off x="4894916" y="2422888"/>
            <a:ext cx="697627" cy="400110"/>
          </a:xfrm>
          <a:prstGeom prst="rect">
            <a:avLst/>
          </a:prstGeom>
          <a:noFill/>
        </p:spPr>
        <p:txBody>
          <a:bodyPr wrap="none" rtlCol="0">
            <a:spAutoFit/>
          </a:bodyPr>
          <a:lstStyle/>
          <a:p>
            <a:r>
              <a:rPr lang="zh-CN" altLang="en-US" sz="2000">
                <a:solidFill>
                  <a:schemeClr val="accent2"/>
                </a:solidFill>
                <a:latin typeface="江西拙楷" panose="02010600040101010101" pitchFamily="2" charset="-122"/>
                <a:ea typeface="江西拙楷" panose="02010600040101010101" pitchFamily="2" charset="-122"/>
              </a:rPr>
              <a:t>时间</a:t>
            </a:r>
          </a:p>
        </p:txBody>
      </p:sp>
    </p:spTree>
    <p:extLst>
      <p:ext uri="{BB962C8B-B14F-4D97-AF65-F5344CB8AC3E}">
        <p14:creationId xmlns:p14="http://schemas.microsoft.com/office/powerpoint/2010/main" val="3567552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1" name="矩形 1140">
            <a:extLst>
              <a:ext uri="{FF2B5EF4-FFF2-40B4-BE49-F238E27FC236}">
                <a16:creationId xmlns:a16="http://schemas.microsoft.com/office/drawing/2014/main" id="{9B9EE2D4-80CF-FC6F-5B82-88A21E5D0429}"/>
              </a:ext>
            </a:extLst>
          </p:cNvPr>
          <p:cNvSpPr/>
          <p:nvPr/>
        </p:nvSpPr>
        <p:spPr>
          <a:xfrm>
            <a:off x="482600" y="1102245"/>
            <a:ext cx="7295587" cy="513650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DBF7A21-8E7A-DA65-808B-CA08F93422B2}"/>
              </a:ext>
            </a:extLst>
          </p:cNvPr>
          <p:cNvSpPr txBox="1"/>
          <p:nvPr/>
        </p:nvSpPr>
        <p:spPr>
          <a:xfrm>
            <a:off x="396240" y="277146"/>
            <a:ext cx="3062057" cy="584775"/>
          </a:xfrm>
          <a:prstGeom prst="rect">
            <a:avLst/>
          </a:prstGeom>
          <a:noFill/>
        </p:spPr>
        <p:txBody>
          <a:bodyPr wrap="none" rtlCol="0">
            <a:spAutoFit/>
          </a:bodyPr>
          <a:lstStyle/>
          <a:p>
            <a:r>
              <a:rPr lang="en-US" altLang="zh-CN" sz="3200">
                <a:solidFill>
                  <a:schemeClr val="accent2"/>
                </a:solidFill>
                <a:latin typeface="江西拙楷" panose="02010600040101010101" pitchFamily="2" charset="-122"/>
                <a:ea typeface="江西拙楷" panose="02010600040101010101" pitchFamily="2" charset="-122"/>
              </a:rPr>
              <a:t>09</a:t>
            </a:r>
            <a:r>
              <a:rPr lang="zh-CN" altLang="en-US" sz="3200">
                <a:solidFill>
                  <a:schemeClr val="accent2"/>
                </a:solidFill>
                <a:latin typeface="江西拙楷" panose="02010600040101010101" pitchFamily="2" charset="-122"/>
                <a:ea typeface="江西拙楷" panose="02010600040101010101" pitchFamily="2" charset="-122"/>
              </a:rPr>
              <a:t>、</a:t>
            </a:r>
            <a:r>
              <a:rPr lang="en-US" altLang="zh-CN" sz="3200">
                <a:solidFill>
                  <a:schemeClr val="accent2"/>
                </a:solidFill>
                <a:latin typeface="江西拙楷" panose="02010600040101010101" pitchFamily="2" charset="-122"/>
                <a:ea typeface="江西拙楷" panose="02010600040101010101" pitchFamily="2" charset="-122"/>
              </a:rPr>
              <a:t>10/10/10</a:t>
            </a:r>
            <a:r>
              <a:rPr lang="zh-CN" altLang="en-US" sz="3200">
                <a:solidFill>
                  <a:schemeClr val="accent2"/>
                </a:solidFill>
                <a:latin typeface="江西拙楷" panose="02010600040101010101" pitchFamily="2" charset="-122"/>
                <a:ea typeface="江西拙楷" panose="02010600040101010101" pitchFamily="2" charset="-122"/>
              </a:rPr>
              <a:t>法则</a:t>
            </a:r>
          </a:p>
        </p:txBody>
      </p:sp>
      <p:sp>
        <p:nvSpPr>
          <p:cNvPr id="1121" name="矩形 1120">
            <a:extLst>
              <a:ext uri="{FF2B5EF4-FFF2-40B4-BE49-F238E27FC236}">
                <a16:creationId xmlns:a16="http://schemas.microsoft.com/office/drawing/2014/main" id="{D67F69AA-2E80-BF71-74DD-8EF3D307598E}"/>
              </a:ext>
            </a:extLst>
          </p:cNvPr>
          <p:cNvSpPr/>
          <p:nvPr/>
        </p:nvSpPr>
        <p:spPr>
          <a:xfrm>
            <a:off x="10405110" y="473710"/>
            <a:ext cx="1291590" cy="420369"/>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77A07F27-30BC-0210-E7A9-9999D45EC1D0}"/>
              </a:ext>
            </a:extLst>
          </p:cNvPr>
          <p:cNvSpPr txBox="1"/>
          <p:nvPr/>
        </p:nvSpPr>
        <p:spPr>
          <a:xfrm>
            <a:off x="10588279" y="430305"/>
            <a:ext cx="925253" cy="461665"/>
          </a:xfrm>
          <a:prstGeom prst="rect">
            <a:avLst/>
          </a:prstGeom>
          <a:noFill/>
        </p:spPr>
        <p:txBody>
          <a:bodyPr wrap="none" rtlCol="0">
            <a:spAutoFit/>
          </a:bodyPr>
          <a:lstStyle/>
          <a:p>
            <a:r>
              <a:rPr lang="zh-CN" altLang="en-US" sz="2400">
                <a:solidFill>
                  <a:schemeClr val="bg1"/>
                </a:solidFill>
                <a:latin typeface="字体圈欣意冠黑体" panose="00000500000000000000" pitchFamily="2" charset="-122"/>
                <a:ea typeface="字体圈欣意冠黑体" panose="00000500000000000000" pitchFamily="2" charset="-122"/>
              </a:rPr>
              <a:t>思考力</a:t>
            </a:r>
          </a:p>
        </p:txBody>
      </p:sp>
      <p:sp>
        <p:nvSpPr>
          <p:cNvPr id="1123" name="文本框 1122">
            <a:extLst>
              <a:ext uri="{FF2B5EF4-FFF2-40B4-BE49-F238E27FC236}">
                <a16:creationId xmlns:a16="http://schemas.microsoft.com/office/drawing/2014/main" id="{148A3C2A-5B9B-07E4-E66F-6A0D219F4614}"/>
              </a:ext>
            </a:extLst>
          </p:cNvPr>
          <p:cNvSpPr txBox="1"/>
          <p:nvPr/>
        </p:nvSpPr>
        <p:spPr>
          <a:xfrm>
            <a:off x="4801770" y="6297085"/>
            <a:ext cx="2588461" cy="385298"/>
          </a:xfrm>
          <a:prstGeom prst="rect">
            <a:avLst/>
          </a:prstGeom>
          <a:noFill/>
        </p:spPr>
        <p:txBody>
          <a:bodyPr wrap="square">
            <a:spAutoFit/>
          </a:bodyPr>
          <a:lstStyle/>
          <a:p>
            <a:pPr algn="ctr">
              <a:lnSpc>
                <a:spcPct val="150000"/>
              </a:lnSpc>
            </a:pP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诊断室出品</a:t>
            </a:r>
            <a:r>
              <a:rPr lang="en-US" altLang="zh-CN"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&amp;</a:t>
            </a:r>
            <a:r>
              <a:rPr lang="zh-CN" altLang="en-US" sz="1400">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模板版权</a:t>
            </a:r>
          </a:p>
        </p:txBody>
      </p:sp>
      <p:sp>
        <p:nvSpPr>
          <p:cNvPr id="1138" name="矩形 1137">
            <a:extLst>
              <a:ext uri="{FF2B5EF4-FFF2-40B4-BE49-F238E27FC236}">
                <a16:creationId xmlns:a16="http://schemas.microsoft.com/office/drawing/2014/main" id="{AFEC81AC-34AF-E474-0F22-E3B938A26DD9}"/>
              </a:ext>
            </a:extLst>
          </p:cNvPr>
          <p:cNvSpPr/>
          <p:nvPr/>
        </p:nvSpPr>
        <p:spPr>
          <a:xfrm>
            <a:off x="7961399" y="1102245"/>
            <a:ext cx="3748001" cy="51365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9" name="文本框 1138">
            <a:extLst>
              <a:ext uri="{FF2B5EF4-FFF2-40B4-BE49-F238E27FC236}">
                <a16:creationId xmlns:a16="http://schemas.microsoft.com/office/drawing/2014/main" id="{30733836-ADD4-506C-BB97-E516F263CAFE}"/>
              </a:ext>
            </a:extLst>
          </p:cNvPr>
          <p:cNvSpPr txBox="1"/>
          <p:nvPr/>
        </p:nvSpPr>
        <p:spPr>
          <a:xfrm>
            <a:off x="8108093" y="1433003"/>
            <a:ext cx="1620957" cy="523220"/>
          </a:xfrm>
          <a:prstGeom prst="rect">
            <a:avLst/>
          </a:prstGeom>
          <a:noFill/>
        </p:spPr>
        <p:txBody>
          <a:bodyPr wrap="none" rtlCol="0">
            <a:spAutoFit/>
          </a:bodyPr>
          <a:lstStyle/>
          <a:p>
            <a:r>
              <a:rPr lang="zh-CN" altLang="en-US" sz="2800">
                <a:solidFill>
                  <a:schemeClr val="accent3"/>
                </a:solidFill>
                <a:latin typeface="江西拙楷" panose="02010600040101010101" pitchFamily="2" charset="-122"/>
                <a:ea typeface="江西拙楷" panose="02010600040101010101" pitchFamily="2" charset="-122"/>
              </a:rPr>
              <a:t>模型简介</a:t>
            </a:r>
          </a:p>
        </p:txBody>
      </p:sp>
      <p:sp>
        <p:nvSpPr>
          <p:cNvPr id="1140" name="文本框 1139">
            <a:extLst>
              <a:ext uri="{FF2B5EF4-FFF2-40B4-BE49-F238E27FC236}">
                <a16:creationId xmlns:a16="http://schemas.microsoft.com/office/drawing/2014/main" id="{3D21F04D-9D69-CBF1-5938-9773C5A05078}"/>
              </a:ext>
            </a:extLst>
          </p:cNvPr>
          <p:cNvSpPr txBox="1"/>
          <p:nvPr/>
        </p:nvSpPr>
        <p:spPr>
          <a:xfrm>
            <a:off x="8108093" y="2030853"/>
            <a:ext cx="3533153" cy="3377463"/>
          </a:xfrm>
          <a:prstGeom prst="rect">
            <a:avLst/>
          </a:prstGeom>
          <a:noFill/>
        </p:spPr>
        <p:txBody>
          <a:bodyPr wrap="square">
            <a:spAutoFit/>
          </a:bodyPr>
          <a:lstStyle/>
          <a:p>
            <a:pPr>
              <a:lnSpc>
                <a:spcPct val="150000"/>
              </a:lnSpc>
            </a:pP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10/10/10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法则来自股神巴菲特，它可以帮助我们用长远的目光做出明智的选择。</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当你需要考虑决策会带来的长远影响时可问自己以上</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3</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个问题。</a:t>
            </a:r>
          </a:p>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使用该法则只需要记住</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3</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个问题：</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分钟、</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个月、</a:t>
            </a:r>
            <a:r>
              <a:rPr lang="en-US" altLang="zh-CN">
                <a:latin typeface="阿里巴巴普惠体 L" panose="00020600040101010101" pitchFamily="18" charset="-122"/>
                <a:ea typeface="阿里巴巴普惠体 L" panose="00020600040101010101" pitchFamily="18" charset="-122"/>
                <a:cs typeface="阿里巴巴普惠体 L" panose="00020600040101010101" pitchFamily="18" charset="-122"/>
              </a:rPr>
              <a:t>10</a:t>
            </a: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年后，我会怎么看待这个决定？</a:t>
            </a:r>
          </a:p>
        </p:txBody>
      </p:sp>
      <p:grpSp>
        <p:nvGrpSpPr>
          <p:cNvPr id="1160" name="组合 1159">
            <a:extLst>
              <a:ext uri="{FF2B5EF4-FFF2-40B4-BE49-F238E27FC236}">
                <a16:creationId xmlns:a16="http://schemas.microsoft.com/office/drawing/2014/main" id="{A43A3259-C206-55AC-244C-744E56BABC52}"/>
              </a:ext>
            </a:extLst>
          </p:cNvPr>
          <p:cNvGrpSpPr/>
          <p:nvPr/>
        </p:nvGrpSpPr>
        <p:grpSpPr>
          <a:xfrm>
            <a:off x="1234843" y="1474385"/>
            <a:ext cx="5791101" cy="4392224"/>
            <a:chOff x="1165497" y="1474385"/>
            <a:chExt cx="5791101" cy="4392224"/>
          </a:xfrm>
        </p:grpSpPr>
        <p:grpSp>
          <p:nvGrpSpPr>
            <p:cNvPr id="1153" name="组合 1152">
              <a:extLst>
                <a:ext uri="{FF2B5EF4-FFF2-40B4-BE49-F238E27FC236}">
                  <a16:creationId xmlns:a16="http://schemas.microsoft.com/office/drawing/2014/main" id="{7611C333-4196-093F-C8F7-780CBD73DF84}"/>
                </a:ext>
              </a:extLst>
            </p:cNvPr>
            <p:cNvGrpSpPr/>
            <p:nvPr/>
          </p:nvGrpSpPr>
          <p:grpSpPr>
            <a:xfrm>
              <a:off x="1503475" y="1474385"/>
              <a:ext cx="5453123" cy="4392224"/>
              <a:chOff x="1306862" y="1459284"/>
              <a:chExt cx="5453123" cy="4392224"/>
            </a:xfrm>
          </p:grpSpPr>
          <p:pic>
            <p:nvPicPr>
              <p:cNvPr id="1143" name="图形 1142">
                <a:extLst>
                  <a:ext uri="{FF2B5EF4-FFF2-40B4-BE49-F238E27FC236}">
                    <a16:creationId xmlns:a16="http://schemas.microsoft.com/office/drawing/2014/main" id="{C2D3B50C-00B7-5E48-8E4D-350BD9BF55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70992" y="4400415"/>
                <a:ext cx="671137" cy="671137"/>
              </a:xfrm>
              <a:prstGeom prst="rect">
                <a:avLst/>
              </a:prstGeom>
            </p:spPr>
          </p:pic>
          <p:pic>
            <p:nvPicPr>
              <p:cNvPr id="1145" name="图形 1144">
                <a:extLst>
                  <a:ext uri="{FF2B5EF4-FFF2-40B4-BE49-F238E27FC236}">
                    <a16:creationId xmlns:a16="http://schemas.microsoft.com/office/drawing/2014/main" id="{BF9914BB-588A-35DE-1F98-BE9AF364A8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59539" y="3550719"/>
                <a:ext cx="541708" cy="541708"/>
              </a:xfrm>
              <a:prstGeom prst="rect">
                <a:avLst/>
              </a:prstGeom>
            </p:spPr>
          </p:pic>
          <p:grpSp>
            <p:nvGrpSpPr>
              <p:cNvPr id="1152" name="组合 1151">
                <a:extLst>
                  <a:ext uri="{FF2B5EF4-FFF2-40B4-BE49-F238E27FC236}">
                    <a16:creationId xmlns:a16="http://schemas.microsoft.com/office/drawing/2014/main" id="{5A5F1C24-1A7D-2DF5-447C-B2C70EB62B79}"/>
                  </a:ext>
                </a:extLst>
              </p:cNvPr>
              <p:cNvGrpSpPr/>
              <p:nvPr/>
            </p:nvGrpSpPr>
            <p:grpSpPr>
              <a:xfrm>
                <a:off x="1306862" y="1459284"/>
                <a:ext cx="5453123" cy="4392224"/>
                <a:chOff x="1306862" y="1459284"/>
                <a:chExt cx="5453123" cy="4392224"/>
              </a:xfrm>
            </p:grpSpPr>
            <p:grpSp>
              <p:nvGrpSpPr>
                <p:cNvPr id="1137" name="组合 1136">
                  <a:extLst>
                    <a:ext uri="{FF2B5EF4-FFF2-40B4-BE49-F238E27FC236}">
                      <a16:creationId xmlns:a16="http://schemas.microsoft.com/office/drawing/2014/main" id="{9AD61022-25E7-F8E5-D565-2A8C4B125057}"/>
                    </a:ext>
                  </a:extLst>
                </p:cNvPr>
                <p:cNvGrpSpPr/>
                <p:nvPr/>
              </p:nvGrpSpPr>
              <p:grpSpPr>
                <a:xfrm>
                  <a:off x="1306862" y="2133902"/>
                  <a:ext cx="5453123" cy="3717606"/>
                  <a:chOff x="731734" y="1998312"/>
                  <a:chExt cx="5453123" cy="3717606"/>
                </a:xfrm>
              </p:grpSpPr>
              <p:grpSp>
                <p:nvGrpSpPr>
                  <p:cNvPr id="31" name="组合 30">
                    <a:extLst>
                      <a:ext uri="{FF2B5EF4-FFF2-40B4-BE49-F238E27FC236}">
                        <a16:creationId xmlns:a16="http://schemas.microsoft.com/office/drawing/2014/main" id="{32FC44A1-824F-F74A-D84A-8AAF72A6C001}"/>
                      </a:ext>
                    </a:extLst>
                  </p:cNvPr>
                  <p:cNvGrpSpPr/>
                  <p:nvPr/>
                </p:nvGrpSpPr>
                <p:grpSpPr>
                  <a:xfrm>
                    <a:off x="1119829" y="1998312"/>
                    <a:ext cx="4676933" cy="3717606"/>
                    <a:chOff x="1217611" y="2225040"/>
                    <a:chExt cx="4217989" cy="3352800"/>
                  </a:xfrm>
                </p:grpSpPr>
                <p:sp>
                  <p:nvSpPr>
                    <p:cNvPr id="28" name="矩形 27">
                      <a:extLst>
                        <a:ext uri="{FF2B5EF4-FFF2-40B4-BE49-F238E27FC236}">
                          <a16:creationId xmlns:a16="http://schemas.microsoft.com/office/drawing/2014/main" id="{89C76A1C-F61D-A28A-1777-1E05132C9AA2}"/>
                        </a:ext>
                      </a:extLst>
                    </p:cNvPr>
                    <p:cNvSpPr/>
                    <p:nvPr/>
                  </p:nvSpPr>
                  <p:spPr>
                    <a:xfrm>
                      <a:off x="4097575" y="2225040"/>
                      <a:ext cx="1338025" cy="3352800"/>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a:extLst>
                        <a:ext uri="{FF2B5EF4-FFF2-40B4-BE49-F238E27FC236}">
                          <a16:creationId xmlns:a16="http://schemas.microsoft.com/office/drawing/2014/main" id="{1EA2B352-FAC8-320B-95AB-6F6E01DB3157}"/>
                        </a:ext>
                      </a:extLst>
                    </p:cNvPr>
                    <p:cNvSpPr/>
                    <p:nvPr/>
                  </p:nvSpPr>
                  <p:spPr>
                    <a:xfrm>
                      <a:off x="2657593" y="4612640"/>
                      <a:ext cx="1338025" cy="965200"/>
                    </a:xfrm>
                    <a:prstGeom prst="rect">
                      <a:avLst/>
                    </a:prstGeom>
                    <a:solidFill>
                      <a:schemeClr val="accent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a:extLst>
                        <a:ext uri="{FF2B5EF4-FFF2-40B4-BE49-F238E27FC236}">
                          <a16:creationId xmlns:a16="http://schemas.microsoft.com/office/drawing/2014/main" id="{3EB34557-2C25-A504-7B26-267CBB731FD1}"/>
                        </a:ext>
                      </a:extLst>
                    </p:cNvPr>
                    <p:cNvSpPr/>
                    <p:nvPr/>
                  </p:nvSpPr>
                  <p:spPr>
                    <a:xfrm>
                      <a:off x="1217611" y="5450405"/>
                      <a:ext cx="1338025" cy="127435"/>
                    </a:xfrm>
                    <a:prstGeom prst="rect">
                      <a:avLst/>
                    </a:prstGeom>
                    <a:solidFill>
                      <a:schemeClr val="accent1"/>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122" name="直接箭头连接符 1121">
                    <a:extLst>
                      <a:ext uri="{FF2B5EF4-FFF2-40B4-BE49-F238E27FC236}">
                        <a16:creationId xmlns:a16="http://schemas.microsoft.com/office/drawing/2014/main" id="{4C2E0DFC-3EAF-F870-933B-48648898CDF2}"/>
                      </a:ext>
                    </a:extLst>
                  </p:cNvPr>
                  <p:cNvCxnSpPr>
                    <a:cxnSpLocks/>
                  </p:cNvCxnSpPr>
                  <p:nvPr/>
                </p:nvCxnSpPr>
                <p:spPr>
                  <a:xfrm>
                    <a:off x="731734" y="5715918"/>
                    <a:ext cx="5453123" cy="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25" name="文本框 1124">
                    <a:extLst>
                      <a:ext uri="{FF2B5EF4-FFF2-40B4-BE49-F238E27FC236}">
                        <a16:creationId xmlns:a16="http://schemas.microsoft.com/office/drawing/2014/main" id="{82C6F583-0012-3BE1-1ECE-4600AFAAE02F}"/>
                      </a:ext>
                    </a:extLst>
                  </p:cNvPr>
                  <p:cNvSpPr txBox="1"/>
                  <p:nvPr/>
                </p:nvSpPr>
                <p:spPr>
                  <a:xfrm>
                    <a:off x="4571604" y="2282571"/>
                    <a:ext cx="1082348" cy="430887"/>
                  </a:xfrm>
                  <a:prstGeom prst="rect">
                    <a:avLst/>
                  </a:prstGeom>
                  <a:noFill/>
                </p:spPr>
                <p:txBody>
                  <a:bodyPr wrap="none" rtlCol="0">
                    <a:spAutoFit/>
                  </a:bodyPr>
                  <a:lstStyle/>
                  <a:p>
                    <a:pPr algn="ctr"/>
                    <a:r>
                      <a:rPr lang="en-US" altLang="zh-CN" sz="2200">
                        <a:solidFill>
                          <a:schemeClr val="bg1"/>
                        </a:solidFill>
                        <a:latin typeface="江西拙楷" panose="02010600040101010101" pitchFamily="2" charset="-122"/>
                        <a:ea typeface="江西拙楷" panose="02010600040101010101" pitchFamily="2" charset="-122"/>
                      </a:rPr>
                      <a:t>10Years</a:t>
                    </a:r>
                    <a:endParaRPr lang="zh-CN" altLang="en-US" sz="2200">
                      <a:solidFill>
                        <a:schemeClr val="bg1"/>
                      </a:solidFill>
                      <a:latin typeface="江西拙楷" panose="02010600040101010101" pitchFamily="2" charset="-122"/>
                      <a:ea typeface="江西拙楷" panose="02010600040101010101" pitchFamily="2" charset="-122"/>
                    </a:endParaRPr>
                  </a:p>
                </p:txBody>
              </p:sp>
              <p:sp>
                <p:nvSpPr>
                  <p:cNvPr id="1126" name="文本框 1125">
                    <a:extLst>
                      <a:ext uri="{FF2B5EF4-FFF2-40B4-BE49-F238E27FC236}">
                        <a16:creationId xmlns:a16="http://schemas.microsoft.com/office/drawing/2014/main" id="{4671E3C8-8A69-0BC5-EB8A-CFB1396AE89E}"/>
                      </a:ext>
                    </a:extLst>
                  </p:cNvPr>
                  <p:cNvSpPr txBox="1"/>
                  <p:nvPr/>
                </p:nvSpPr>
                <p:spPr>
                  <a:xfrm>
                    <a:off x="2832859" y="4015173"/>
                    <a:ext cx="1266693" cy="430887"/>
                  </a:xfrm>
                  <a:prstGeom prst="rect">
                    <a:avLst/>
                  </a:prstGeom>
                  <a:noFill/>
                </p:spPr>
                <p:txBody>
                  <a:bodyPr wrap="none" rtlCol="0">
                    <a:spAutoFit/>
                  </a:bodyPr>
                  <a:lstStyle/>
                  <a:p>
                    <a:pPr algn="ctr"/>
                    <a:r>
                      <a:rPr lang="en-US" altLang="zh-CN" sz="2200">
                        <a:solidFill>
                          <a:schemeClr val="accent3"/>
                        </a:solidFill>
                        <a:latin typeface="江西拙楷" panose="02010600040101010101" pitchFamily="2" charset="-122"/>
                        <a:ea typeface="江西拙楷" panose="02010600040101010101" pitchFamily="2" charset="-122"/>
                      </a:rPr>
                      <a:t>10Months</a:t>
                    </a:r>
                    <a:endParaRPr lang="zh-CN" altLang="en-US" sz="2200">
                      <a:solidFill>
                        <a:schemeClr val="accent3"/>
                      </a:solidFill>
                      <a:latin typeface="江西拙楷" panose="02010600040101010101" pitchFamily="2" charset="-122"/>
                      <a:ea typeface="江西拙楷" panose="02010600040101010101" pitchFamily="2" charset="-122"/>
                    </a:endParaRPr>
                  </a:p>
                </p:txBody>
              </p:sp>
              <p:sp>
                <p:nvSpPr>
                  <p:cNvPr id="1127" name="文本框 1126">
                    <a:extLst>
                      <a:ext uri="{FF2B5EF4-FFF2-40B4-BE49-F238E27FC236}">
                        <a16:creationId xmlns:a16="http://schemas.microsoft.com/office/drawing/2014/main" id="{573CB9E6-C4C9-76E4-53D7-EF7B5CB07D38}"/>
                      </a:ext>
                    </a:extLst>
                  </p:cNvPr>
                  <p:cNvSpPr txBox="1"/>
                  <p:nvPr/>
                </p:nvSpPr>
                <p:spPr>
                  <a:xfrm>
                    <a:off x="1173022" y="4897791"/>
                    <a:ext cx="1324402" cy="430887"/>
                  </a:xfrm>
                  <a:prstGeom prst="rect">
                    <a:avLst/>
                  </a:prstGeom>
                  <a:noFill/>
                </p:spPr>
                <p:txBody>
                  <a:bodyPr wrap="none" rtlCol="0">
                    <a:spAutoFit/>
                  </a:bodyPr>
                  <a:lstStyle/>
                  <a:p>
                    <a:pPr algn="ctr"/>
                    <a:r>
                      <a:rPr lang="en-US" altLang="zh-CN" sz="2200">
                        <a:solidFill>
                          <a:schemeClr val="accent3"/>
                        </a:solidFill>
                        <a:latin typeface="江西拙楷" panose="02010600040101010101" pitchFamily="2" charset="-122"/>
                        <a:ea typeface="江西拙楷" panose="02010600040101010101" pitchFamily="2" charset="-122"/>
                      </a:rPr>
                      <a:t>10Minutes</a:t>
                    </a:r>
                    <a:endParaRPr lang="zh-CN" altLang="en-US" sz="2200">
                      <a:solidFill>
                        <a:schemeClr val="accent3"/>
                      </a:solidFill>
                      <a:latin typeface="江西拙楷" panose="02010600040101010101" pitchFamily="2" charset="-122"/>
                      <a:ea typeface="江西拙楷" panose="02010600040101010101" pitchFamily="2" charset="-122"/>
                    </a:endParaRPr>
                  </a:p>
                </p:txBody>
              </p:sp>
              <p:cxnSp>
                <p:nvCxnSpPr>
                  <p:cNvPr id="1129" name="直接箭头连接符 1128">
                    <a:extLst>
                      <a:ext uri="{FF2B5EF4-FFF2-40B4-BE49-F238E27FC236}">
                        <a16:creationId xmlns:a16="http://schemas.microsoft.com/office/drawing/2014/main" id="{26EE1672-A056-7253-958F-B85DB511BE3C}"/>
                      </a:ext>
                    </a:extLst>
                  </p:cNvPr>
                  <p:cNvCxnSpPr>
                    <a:cxnSpLocks/>
                  </p:cNvCxnSpPr>
                  <p:nvPr/>
                </p:nvCxnSpPr>
                <p:spPr>
                  <a:xfrm rot="10800000" flipH="1">
                    <a:off x="1205212" y="2913096"/>
                    <a:ext cx="4042061" cy="2603184"/>
                  </a:xfrm>
                  <a:prstGeom prst="curvedConnector2">
                    <a:avLst/>
                  </a:prstGeom>
                  <a:ln w="19050">
                    <a:solidFill>
                      <a:schemeClr val="accent3"/>
                    </a:solidFill>
                    <a:prstDash val="dash"/>
                    <a:tailEnd type="triangle"/>
                  </a:ln>
                </p:spPr>
                <p:style>
                  <a:lnRef idx="1">
                    <a:schemeClr val="accent1"/>
                  </a:lnRef>
                  <a:fillRef idx="0">
                    <a:schemeClr val="accent1"/>
                  </a:fillRef>
                  <a:effectRef idx="0">
                    <a:schemeClr val="accent1"/>
                  </a:effectRef>
                  <a:fontRef idx="minor">
                    <a:schemeClr val="tx1"/>
                  </a:fontRef>
                </p:style>
              </p:cxnSp>
            </p:grpSp>
            <p:pic>
              <p:nvPicPr>
                <p:cNvPr id="1147" name="图形 1146">
                  <a:extLst>
                    <a:ext uri="{FF2B5EF4-FFF2-40B4-BE49-F238E27FC236}">
                      <a16:creationId xmlns:a16="http://schemas.microsoft.com/office/drawing/2014/main" id="{EFAD30A6-B087-9C05-14B4-1941F021DE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39341" y="1459284"/>
                  <a:ext cx="541708" cy="541708"/>
                </a:xfrm>
                <a:prstGeom prst="rect">
                  <a:avLst/>
                </a:prstGeom>
              </p:spPr>
            </p:pic>
          </p:grpSp>
        </p:grpSp>
        <p:grpSp>
          <p:nvGrpSpPr>
            <p:cNvPr id="1159" name="组合 1158">
              <a:extLst>
                <a:ext uri="{FF2B5EF4-FFF2-40B4-BE49-F238E27FC236}">
                  <a16:creationId xmlns:a16="http://schemas.microsoft.com/office/drawing/2014/main" id="{7499388F-484F-8E7D-4C14-E36DF7ABB0E1}"/>
                </a:ext>
              </a:extLst>
            </p:cNvPr>
            <p:cNvGrpSpPr/>
            <p:nvPr/>
          </p:nvGrpSpPr>
          <p:grpSpPr>
            <a:xfrm>
              <a:off x="1165497" y="2205529"/>
              <a:ext cx="2697234" cy="963156"/>
              <a:chOff x="522793" y="2463500"/>
              <a:chExt cx="2697234" cy="963156"/>
            </a:xfrm>
          </p:grpSpPr>
          <p:sp>
            <p:nvSpPr>
              <p:cNvPr id="1157" name="矩形 1156">
                <a:extLst>
                  <a:ext uri="{FF2B5EF4-FFF2-40B4-BE49-F238E27FC236}">
                    <a16:creationId xmlns:a16="http://schemas.microsoft.com/office/drawing/2014/main" id="{48D5BE86-0A00-570D-0F0F-D0E1D712FE8F}"/>
                  </a:ext>
                </a:extLst>
              </p:cNvPr>
              <p:cNvSpPr/>
              <p:nvPr/>
            </p:nvSpPr>
            <p:spPr>
              <a:xfrm>
                <a:off x="522793" y="2463500"/>
                <a:ext cx="2697234" cy="96315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8" name="文本框 1157">
                <a:extLst>
                  <a:ext uri="{FF2B5EF4-FFF2-40B4-BE49-F238E27FC236}">
                    <a16:creationId xmlns:a16="http://schemas.microsoft.com/office/drawing/2014/main" id="{EBD96D09-7B01-9E08-1CCC-9BC4D21FDADD}"/>
                  </a:ext>
                </a:extLst>
              </p:cNvPr>
              <p:cNvSpPr txBox="1"/>
              <p:nvPr/>
            </p:nvSpPr>
            <p:spPr>
              <a:xfrm>
                <a:off x="846931" y="2517557"/>
                <a:ext cx="2048959" cy="855042"/>
              </a:xfrm>
              <a:prstGeom prst="rect">
                <a:avLst/>
              </a:prstGeom>
              <a:noFill/>
            </p:spPr>
            <p:txBody>
              <a:bodyPr wrap="none" rtlCol="0">
                <a:spAutoFit/>
              </a:bodyPr>
              <a:lstStyle/>
              <a:p>
                <a:pPr algn="ctr">
                  <a:lnSpc>
                    <a:spcPct val="130000"/>
                  </a:lnSpc>
                </a:pPr>
                <a:r>
                  <a:rPr lang="zh-CN" altLang="en-US" sz="2000">
                    <a:solidFill>
                      <a:schemeClr val="accent2"/>
                    </a:solidFill>
                    <a:latin typeface="江西拙楷" panose="02010600040101010101" pitchFamily="2" charset="-122"/>
                    <a:ea typeface="江西拙楷" panose="02010600040101010101" pitchFamily="2" charset="-122"/>
                  </a:rPr>
                  <a:t>时刻关注事件</a:t>
                </a:r>
                <a:endParaRPr lang="en-US" altLang="zh-CN" sz="2000">
                  <a:solidFill>
                    <a:schemeClr val="accent2"/>
                  </a:solidFill>
                  <a:latin typeface="江西拙楷" panose="02010600040101010101" pitchFamily="2" charset="-122"/>
                  <a:ea typeface="江西拙楷" panose="02010600040101010101" pitchFamily="2" charset="-122"/>
                </a:endParaRPr>
              </a:p>
              <a:p>
                <a:pPr algn="ctr">
                  <a:lnSpc>
                    <a:spcPct val="130000"/>
                  </a:lnSpc>
                </a:pPr>
                <a:r>
                  <a:rPr lang="zh-CN" altLang="en-US" sz="2000">
                    <a:solidFill>
                      <a:schemeClr val="accent2"/>
                    </a:solidFill>
                    <a:latin typeface="江西拙楷" panose="02010600040101010101" pitchFamily="2" charset="-122"/>
                    <a:ea typeface="江西拙楷" panose="02010600040101010101" pitchFamily="2" charset="-122"/>
                  </a:rPr>
                  <a:t>背后的长久价值！</a:t>
                </a:r>
              </a:p>
            </p:txBody>
          </p:sp>
        </p:grpSp>
      </p:grpSp>
    </p:spTree>
    <p:extLst>
      <p:ext uri="{BB962C8B-B14F-4D97-AF65-F5344CB8AC3E}">
        <p14:creationId xmlns:p14="http://schemas.microsoft.com/office/powerpoint/2010/main" val="31501868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Moderate&quot;,&quot;Name&quot;:&quot;适中&quot;,&quot;Kind&quot;:&quot;System&quot;,&quot;OldGuidesSetting&quot;:{&quot;HeaderHeight&quot;:13.0,&quot;FooterHeight&quot;:6.0,&quot;SideMargin&quot;:4.0,&quot;TopMargin&quot;:0.0,&quot;BottomMargin&quot;:0.0,&quot;IntervalMargin&quot;:1.5}}"/>
</p:tagLst>
</file>

<file path=ppt/tags/tag2.xml><?xml version="1.0" encoding="utf-8"?>
<p:tagLst xmlns:a="http://schemas.openxmlformats.org/drawingml/2006/main" xmlns:r="http://schemas.openxmlformats.org/officeDocument/2006/relationships" xmlns:p="http://schemas.openxmlformats.org/presentationml/2006/main">
  <p:tag name="ISLIDE.ICON" val="#60135;#60135;#60135;"/>
</p:tagLst>
</file>

<file path=ppt/theme/theme1.xml><?xml version="1.0" encoding="utf-8"?>
<a:theme xmlns:a="http://schemas.openxmlformats.org/drawingml/2006/main" name="Office 主题​​">
  <a:themeElements>
    <a:clrScheme name="经典模型">
      <a:dk1>
        <a:srgbClr val="000000"/>
      </a:dk1>
      <a:lt1>
        <a:sysClr val="window" lastClr="FFFFFF"/>
      </a:lt1>
      <a:dk2>
        <a:srgbClr val="E7E6E6"/>
      </a:dk2>
      <a:lt2>
        <a:srgbClr val="D94253"/>
      </a:lt2>
      <a:accent1>
        <a:srgbClr val="F2F2F2"/>
      </a:accent1>
      <a:accent2>
        <a:srgbClr val="0173FD"/>
      </a:accent2>
      <a:accent3>
        <a:srgbClr val="D94253"/>
      </a:accent3>
      <a:accent4>
        <a:srgbClr val="FE9406"/>
      </a:accent4>
      <a:accent5>
        <a:srgbClr val="FFDD57"/>
      </a:accent5>
      <a:accent6>
        <a:srgbClr val="F5899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1856</TotalTime>
  <Words>4817</Words>
  <Application>Microsoft Office PowerPoint</Application>
  <PresentationFormat>宽屏</PresentationFormat>
  <Paragraphs>759</Paragraphs>
  <Slides>40</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HarmonyOS Sans SC</vt:lpstr>
      <vt:lpstr>阿里巴巴普惠体 L</vt:lpstr>
      <vt:lpstr>等线</vt:lpstr>
      <vt:lpstr>等线 Light</vt:lpstr>
      <vt:lpstr>江西拙楷</vt:lpstr>
      <vt:lpstr>苹方 常规</vt:lpstr>
      <vt:lpstr>字体圈欣意冠黑体</vt:lpstr>
      <vt:lpstr>字制区喜脉体</vt:lpstr>
      <vt:lpstr>Arial</vt:lpstr>
      <vt:lpstr>Open Sans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office</dc:creator>
  <cp:lastModifiedBy>office</cp:lastModifiedBy>
  <cp:revision>32</cp:revision>
  <dcterms:created xsi:type="dcterms:W3CDTF">2023-10-14T07:59:12Z</dcterms:created>
  <dcterms:modified xsi:type="dcterms:W3CDTF">2023-10-19T14:36:19Z</dcterms:modified>
</cp:coreProperties>
</file>